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2" r:id="rId6"/>
    <p:sldId id="286" r:id="rId7"/>
    <p:sldId id="291" r:id="rId8"/>
    <p:sldId id="289" r:id="rId9"/>
    <p:sldId id="294" r:id="rId10"/>
    <p:sldId id="280" r:id="rId11"/>
    <p:sldId id="283" r:id="rId12"/>
    <p:sldId id="278" r:id="rId13"/>
    <p:sldId id="284" r:id="rId14"/>
    <p:sldId id="285" r:id="rId15"/>
    <p:sldId id="258" r:id="rId16"/>
    <p:sldId id="292" r:id="rId17"/>
    <p:sldId id="264" r:id="rId18"/>
    <p:sldId id="293" r:id="rId19"/>
    <p:sldId id="297" r:id="rId20"/>
    <p:sldId id="287" r:id="rId21"/>
    <p:sldId id="29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D1ED"/>
    <a:srgbClr val="8E7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2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2712"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8520469594507E-2"/>
          <c:y val="0"/>
          <c:w val="0.92090643398673988"/>
          <c:h val="1"/>
        </c:manualLayout>
      </c:layout>
      <c:doughnutChart>
        <c:varyColors val="1"/>
        <c:ser>
          <c:idx val="0"/>
          <c:order val="0"/>
          <c:spPr>
            <a:ln>
              <a:noFill/>
            </a:ln>
          </c:spPr>
          <c:dPt>
            <c:idx val="0"/>
            <c:bubble3D val="0"/>
            <c:spPr>
              <a:solidFill>
                <a:schemeClr val="accent4"/>
              </a:solidFill>
              <a:ln w="19050">
                <a:noFill/>
              </a:ln>
              <a:effectLst/>
            </c:spPr>
            <c:extLst>
              <c:ext xmlns:c16="http://schemas.microsoft.com/office/drawing/2014/chart" uri="{C3380CC4-5D6E-409C-BE32-E72D297353CC}">
                <c16:uniqueId val="{00000001-26F8-4351-B854-D2747126AEAD}"/>
              </c:ext>
            </c:extLst>
          </c:dPt>
          <c:dPt>
            <c:idx val="1"/>
            <c:bubble3D val="0"/>
            <c:spPr>
              <a:solidFill>
                <a:schemeClr val="accent1">
                  <a:lumMod val="25000"/>
                </a:schemeClr>
              </a:solidFill>
              <a:ln w="19050">
                <a:noFill/>
              </a:ln>
              <a:effectLst/>
            </c:spPr>
            <c:extLst>
              <c:ext xmlns:c16="http://schemas.microsoft.com/office/drawing/2014/chart" uri="{C3380CC4-5D6E-409C-BE32-E72D297353CC}">
                <c16:uniqueId val="{00000003-26F8-4351-B854-D2747126AEAD}"/>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26F8-4351-B854-D2747126AEAD}"/>
              </c:ext>
            </c:extLst>
          </c:dPt>
          <c:dPt>
            <c:idx val="3"/>
            <c:bubble3D val="0"/>
            <c:spPr>
              <a:solidFill>
                <a:schemeClr val="accent6">
                  <a:lumMod val="75000"/>
                </a:schemeClr>
              </a:solidFill>
              <a:ln w="19050">
                <a:noFill/>
              </a:ln>
              <a:effectLst/>
            </c:spPr>
            <c:extLst>
              <c:ext xmlns:c16="http://schemas.microsoft.com/office/drawing/2014/chart" uri="{C3380CC4-5D6E-409C-BE32-E72D297353CC}">
                <c16:uniqueId val="{00000007-26F8-4351-B854-D2747126AEAD}"/>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26F8-4351-B854-D2747126AEAD}"/>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93487672226761E-2"/>
          <c:y val="0"/>
          <c:w val="0.9333829493211151"/>
          <c:h val="1"/>
        </c:manualLayout>
      </c:layout>
      <c:doughnutChart>
        <c:varyColors val="1"/>
        <c:ser>
          <c:idx val="0"/>
          <c:order val="0"/>
          <c:spPr>
            <a:ln>
              <a:noFill/>
            </a:ln>
          </c:spPr>
          <c:dPt>
            <c:idx val="0"/>
            <c:bubble3D val="0"/>
            <c:spPr>
              <a:solidFill>
                <a:schemeClr val="accent4"/>
              </a:solidFill>
              <a:ln w="19050">
                <a:noFill/>
              </a:ln>
              <a:effectLst/>
            </c:spPr>
            <c:extLst>
              <c:ext xmlns:c16="http://schemas.microsoft.com/office/drawing/2014/chart" uri="{C3380CC4-5D6E-409C-BE32-E72D297353CC}">
                <c16:uniqueId val="{00000001-26F8-4351-B854-D2747126AEAD}"/>
              </c:ext>
            </c:extLst>
          </c:dPt>
          <c:dPt>
            <c:idx val="1"/>
            <c:bubble3D val="0"/>
            <c:spPr>
              <a:solidFill>
                <a:schemeClr val="accent1">
                  <a:lumMod val="25000"/>
                </a:schemeClr>
              </a:solidFill>
              <a:ln w="19050">
                <a:noFill/>
              </a:ln>
              <a:effectLst/>
            </c:spPr>
            <c:extLst>
              <c:ext xmlns:c16="http://schemas.microsoft.com/office/drawing/2014/chart" uri="{C3380CC4-5D6E-409C-BE32-E72D297353CC}">
                <c16:uniqueId val="{00000003-26F8-4351-B854-D2747126AEAD}"/>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26F8-4351-B854-D2747126AEAD}"/>
              </c:ext>
            </c:extLst>
          </c:dPt>
          <c:dPt>
            <c:idx val="3"/>
            <c:bubble3D val="0"/>
            <c:spPr>
              <a:solidFill>
                <a:schemeClr val="accent6">
                  <a:lumMod val="75000"/>
                </a:schemeClr>
              </a:solidFill>
              <a:ln w="19050">
                <a:noFill/>
              </a:ln>
              <a:effectLst/>
            </c:spPr>
            <c:extLst>
              <c:ext xmlns:c16="http://schemas.microsoft.com/office/drawing/2014/chart" uri="{C3380CC4-5D6E-409C-BE32-E72D297353CC}">
                <c16:uniqueId val="{00000007-26F8-4351-B854-D2747126AEAD}"/>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26F8-4351-B854-D2747126AEAD}"/>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9D7FC0-1DD1-4CA8-8112-A8C7F40EA6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F0B4FAB-25C6-4E98-9EBB-B23B53E66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98C9BE-87B7-4760-A22C-329CE4983B43}" type="datetimeFigureOut">
              <a:rPr lang="en-US" smtClean="0"/>
              <a:t>9/25/2024</a:t>
            </a:fld>
            <a:endParaRPr lang="en-US" dirty="0"/>
          </a:p>
        </p:txBody>
      </p:sp>
      <p:sp>
        <p:nvSpPr>
          <p:cNvPr id="4" name="Footer Placeholder 3">
            <a:extLst>
              <a:ext uri="{FF2B5EF4-FFF2-40B4-BE49-F238E27FC236}">
                <a16:creationId xmlns:a16="http://schemas.microsoft.com/office/drawing/2014/main" id="{4D1D8D7A-73C0-4D72-A352-EECD76243E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5E284F-EDF0-4258-A6DB-1E971D4551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36F7D-74B8-491D-9B56-3C7529DF59F4}" type="slidenum">
              <a:rPr lang="en-US" smtClean="0"/>
              <a:t>‹#›</a:t>
            </a:fld>
            <a:endParaRPr lang="en-US" dirty="0"/>
          </a:p>
        </p:txBody>
      </p:sp>
    </p:spTree>
    <p:extLst>
      <p:ext uri="{BB962C8B-B14F-4D97-AF65-F5344CB8AC3E}">
        <p14:creationId xmlns:p14="http://schemas.microsoft.com/office/powerpoint/2010/main" val="33414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9C1D-9DA7-4C69-9BE5-61F988705FB7}"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07D3-876E-4CE3-BE97-1887ED6BB637}" type="slidenum">
              <a:rPr lang="en-US" smtClean="0"/>
              <a:t>‹#›</a:t>
            </a:fld>
            <a:endParaRPr lang="en-US" dirty="0"/>
          </a:p>
        </p:txBody>
      </p:sp>
    </p:spTree>
    <p:extLst>
      <p:ext uri="{BB962C8B-B14F-4D97-AF65-F5344CB8AC3E}">
        <p14:creationId xmlns:p14="http://schemas.microsoft.com/office/powerpoint/2010/main" val="27472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transformation, from external (</a:t>
            </a:r>
            <a:r>
              <a:rPr lang="en-US" dirty="0" err="1"/>
              <a:t>interpsychological</a:t>
            </a:r>
            <a:r>
              <a:rPr lang="en-US" dirty="0"/>
              <a:t>) to internal (</a:t>
            </a:r>
            <a:r>
              <a:rPr lang="en-US" dirty="0" err="1"/>
              <a:t>intrapsychological</a:t>
            </a:r>
            <a:r>
              <a:rPr lang="en-US" dirty="0"/>
              <a:t>), is not direct, but mediated.</a:t>
            </a:r>
          </a:p>
        </p:txBody>
      </p:sp>
      <p:sp>
        <p:nvSpPr>
          <p:cNvPr id="4" name="Slide Number Placeholder 3"/>
          <p:cNvSpPr>
            <a:spLocks noGrp="1"/>
          </p:cNvSpPr>
          <p:nvPr>
            <p:ph type="sldNum" sz="quarter" idx="5"/>
          </p:nvPr>
        </p:nvSpPr>
        <p:spPr/>
        <p:txBody>
          <a:bodyPr/>
          <a:lstStyle/>
          <a:p>
            <a:fld id="{05EB07D3-876E-4CE3-BE97-1887ED6BB637}" type="slidenum">
              <a:rPr lang="en-US" smtClean="0"/>
              <a:t>5</a:t>
            </a:fld>
            <a:endParaRPr lang="en-US" dirty="0"/>
          </a:p>
        </p:txBody>
      </p:sp>
    </p:spTree>
    <p:extLst>
      <p:ext uri="{BB962C8B-B14F-4D97-AF65-F5344CB8AC3E}">
        <p14:creationId xmlns:p14="http://schemas.microsoft.com/office/powerpoint/2010/main" val="330276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a border is a combination of contrived physical spaces (the facilities that have been constructed to enable or control movements across the border) designed around quite specific mental spaces (the political, strategic, social and psychological connotations of a border or barrier) located in natural spaces (the bio-geological location of the border itself), with an ordering of practice that is controlled by instruments of the state in the exercise of its sovereignty. (</a:t>
            </a:r>
            <a:r>
              <a:rPr lang="en-US" b="0" i="0" dirty="0" err="1">
                <a:solidFill>
                  <a:srgbClr val="000000"/>
                </a:solidFill>
                <a:effectLst/>
                <a:latin typeface="Arial" panose="020B0604020202020204" pitchFamily="34" charset="0"/>
              </a:rPr>
              <a:t>Sofield</a:t>
            </a:r>
            <a:r>
              <a:rPr lang="en-US" b="0" i="0" dirty="0">
                <a:solidFill>
                  <a:srgbClr val="000000"/>
                </a:solidFill>
                <a:effectLst/>
                <a:latin typeface="Arial" panose="020B0604020202020204" pitchFamily="34" charset="0"/>
              </a:rPr>
              <a:t>, 2006, p. 112)</a:t>
            </a:r>
            <a:endParaRPr lang="en-US" dirty="0"/>
          </a:p>
        </p:txBody>
      </p:sp>
      <p:sp>
        <p:nvSpPr>
          <p:cNvPr id="4" name="Slide Number Placeholder 3"/>
          <p:cNvSpPr>
            <a:spLocks noGrp="1"/>
          </p:cNvSpPr>
          <p:nvPr>
            <p:ph type="sldNum" sz="quarter" idx="5"/>
          </p:nvPr>
        </p:nvSpPr>
        <p:spPr/>
        <p:txBody>
          <a:bodyPr/>
          <a:lstStyle/>
          <a:p>
            <a:fld id="{05EB07D3-876E-4CE3-BE97-1887ED6BB637}" type="slidenum">
              <a:rPr lang="en-US" smtClean="0"/>
              <a:t>9</a:t>
            </a:fld>
            <a:endParaRPr lang="en-US" dirty="0"/>
          </a:p>
        </p:txBody>
      </p:sp>
    </p:spTree>
    <p:extLst>
      <p:ext uri="{BB962C8B-B14F-4D97-AF65-F5344CB8AC3E}">
        <p14:creationId xmlns:p14="http://schemas.microsoft.com/office/powerpoint/2010/main" val="26198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From an analytical standpoint, the spatial practice of a society is revealed through the deciphering of its space.</a:t>
            </a:r>
            <a:endParaRPr lang="en-US" dirty="0"/>
          </a:p>
        </p:txBody>
      </p:sp>
      <p:sp>
        <p:nvSpPr>
          <p:cNvPr id="4" name="Slide Number Placeholder 3"/>
          <p:cNvSpPr>
            <a:spLocks noGrp="1"/>
          </p:cNvSpPr>
          <p:nvPr>
            <p:ph type="sldNum" sz="quarter" idx="5"/>
          </p:nvPr>
        </p:nvSpPr>
        <p:spPr/>
        <p:txBody>
          <a:bodyPr/>
          <a:lstStyle/>
          <a:p>
            <a:fld id="{05EB07D3-876E-4CE3-BE97-1887ED6BB637}" type="slidenum">
              <a:rPr lang="en-US" smtClean="0"/>
              <a:t>10</a:t>
            </a:fld>
            <a:endParaRPr lang="en-US" dirty="0"/>
          </a:p>
        </p:txBody>
      </p:sp>
    </p:spTree>
    <p:extLst>
      <p:ext uri="{BB962C8B-B14F-4D97-AF65-F5344CB8AC3E}">
        <p14:creationId xmlns:p14="http://schemas.microsoft.com/office/powerpoint/2010/main" val="19014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Such order is constituted via control over knowledge, signs, and codes: over the means of deciphering spatial practice and hence over the production of spatial knowledge </a:t>
            </a:r>
            <a:endParaRPr lang="en-US" dirty="0"/>
          </a:p>
        </p:txBody>
      </p:sp>
      <p:sp>
        <p:nvSpPr>
          <p:cNvPr id="4" name="Slide Number Placeholder 3"/>
          <p:cNvSpPr>
            <a:spLocks noGrp="1"/>
          </p:cNvSpPr>
          <p:nvPr>
            <p:ph type="sldNum" sz="quarter" idx="5"/>
          </p:nvPr>
        </p:nvSpPr>
        <p:spPr/>
        <p:txBody>
          <a:bodyPr/>
          <a:lstStyle/>
          <a:p>
            <a:fld id="{05EB07D3-876E-4CE3-BE97-1887ED6BB637}" type="slidenum">
              <a:rPr lang="en-US" smtClean="0"/>
              <a:t>11</a:t>
            </a:fld>
            <a:endParaRPr lang="en-US" dirty="0"/>
          </a:p>
        </p:txBody>
      </p:sp>
    </p:spTree>
    <p:extLst>
      <p:ext uri="{BB962C8B-B14F-4D97-AF65-F5344CB8AC3E}">
        <p14:creationId xmlns:p14="http://schemas.microsoft.com/office/powerpoint/2010/main" val="61883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Zone of proximal development vs. border</a:t>
            </a:r>
          </a:p>
        </p:txBody>
      </p:sp>
      <p:sp>
        <p:nvSpPr>
          <p:cNvPr id="4" name="Slide Number Placeholder 3"/>
          <p:cNvSpPr>
            <a:spLocks noGrp="1"/>
          </p:cNvSpPr>
          <p:nvPr>
            <p:ph type="sldNum" sz="quarter" idx="5"/>
          </p:nvPr>
        </p:nvSpPr>
        <p:spPr/>
        <p:txBody>
          <a:bodyPr/>
          <a:lstStyle/>
          <a:p>
            <a:fld id="{05EB07D3-876E-4CE3-BE97-1887ED6BB637}" type="slidenum">
              <a:rPr lang="en-US" smtClean="0"/>
              <a:t>15</a:t>
            </a:fld>
            <a:endParaRPr lang="en-US" dirty="0"/>
          </a:p>
        </p:txBody>
      </p:sp>
    </p:spTree>
    <p:extLst>
      <p:ext uri="{BB962C8B-B14F-4D97-AF65-F5344CB8AC3E}">
        <p14:creationId xmlns:p14="http://schemas.microsoft.com/office/powerpoint/2010/main" val="1553886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10600" cy="6858000"/>
          </a:xfrm>
          <a:prstGeom prst="rect">
            <a:avLst/>
          </a:prstGeom>
        </p:spPr>
      </p:pic>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9768840" y="472377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495300" y="536574"/>
            <a:ext cx="7620000" cy="5784853"/>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9768840" y="5701668"/>
            <a:ext cx="242316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888480" y="1122363"/>
            <a:ext cx="4446270" cy="2387600"/>
          </a:xfrm>
        </p:spPr>
        <p:txBody>
          <a:bodyPr anchor="t">
            <a:noAutofit/>
          </a:bodyPr>
          <a:lstStyle>
            <a:lvl1pPr algn="l">
              <a:defRPr sz="6600">
                <a:solidFill>
                  <a:schemeClr val="accent3"/>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277D2B5-DEF8-4833-801A-DC6C2692B990}"/>
              </a:ext>
            </a:extLst>
          </p:cNvPr>
          <p:cNvSpPr>
            <a:spLocks noGrp="1"/>
          </p:cNvSpPr>
          <p:nvPr>
            <p:ph type="body" sz="quarter" idx="14"/>
          </p:nvPr>
        </p:nvSpPr>
        <p:spPr>
          <a:xfrm>
            <a:off x="9341358" y="416229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ullets">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1099958"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547229"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547229"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179458"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A93A97B-BCBE-41A6-8F7C-75F49A3E9414}"/>
              </a:ext>
            </a:extLst>
          </p:cNvPr>
          <p:cNvSpPr/>
          <p:nvPr userDrawn="1"/>
        </p:nvSpPr>
        <p:spPr>
          <a:xfrm>
            <a:off x="8043609"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8">
            <a:extLst>
              <a:ext uri="{FF2B5EF4-FFF2-40B4-BE49-F238E27FC236}">
                <a16:creationId xmlns:a16="http://schemas.microsoft.com/office/drawing/2014/main" id="{C740CCCA-3569-463C-B2AC-A5A7F0D4978C}"/>
              </a:ext>
            </a:extLst>
          </p:cNvPr>
          <p:cNvSpPr>
            <a:spLocks noGrp="1"/>
          </p:cNvSpPr>
          <p:nvPr>
            <p:ph type="body" sz="quarter" idx="35" hasCustomPrompt="1"/>
          </p:nvPr>
        </p:nvSpPr>
        <p:spPr>
          <a:xfrm>
            <a:off x="8490880"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27" name="Text Placeholder 10">
            <a:extLst>
              <a:ext uri="{FF2B5EF4-FFF2-40B4-BE49-F238E27FC236}">
                <a16:creationId xmlns:a16="http://schemas.microsoft.com/office/drawing/2014/main" id="{F8CE8B97-7C16-44A0-BFB9-F96C5984325B}"/>
              </a:ext>
            </a:extLst>
          </p:cNvPr>
          <p:cNvSpPr>
            <a:spLocks noGrp="1"/>
          </p:cNvSpPr>
          <p:nvPr>
            <p:ph type="body" sz="quarter" idx="36" hasCustomPrompt="1"/>
          </p:nvPr>
        </p:nvSpPr>
        <p:spPr>
          <a:xfrm>
            <a:off x="8490880"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9" name="Straight Connector 28">
            <a:extLst>
              <a:ext uri="{FF2B5EF4-FFF2-40B4-BE49-F238E27FC236}">
                <a16:creationId xmlns:a16="http://schemas.microsoft.com/office/drawing/2014/main" id="{DE2C4107-B380-4B54-A179-81B6EE4FE61C}"/>
              </a:ext>
            </a:extLst>
          </p:cNvPr>
          <p:cNvCxnSpPr>
            <a:cxnSpLocks/>
          </p:cNvCxnSpPr>
          <p:nvPr userDrawn="1"/>
        </p:nvCxnSpPr>
        <p:spPr>
          <a:xfrm>
            <a:off x="9123109"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1DCE194-0C0A-4B39-AC60-F38FF6DF9302}"/>
              </a:ext>
            </a:extLst>
          </p:cNvPr>
          <p:cNvSpPr/>
          <p:nvPr userDrawn="1"/>
        </p:nvSpPr>
        <p:spPr>
          <a:xfrm>
            <a:off x="4559300"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89436B85-0AC5-4B9C-991F-09BD4B25D6D7}"/>
              </a:ext>
            </a:extLst>
          </p:cNvPr>
          <p:cNvSpPr>
            <a:spLocks noGrp="1"/>
          </p:cNvSpPr>
          <p:nvPr>
            <p:ph type="body" sz="quarter" idx="37" hasCustomPrompt="1"/>
          </p:nvPr>
        </p:nvSpPr>
        <p:spPr>
          <a:xfrm>
            <a:off x="5006571"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33" name="Text Placeholder 10">
            <a:extLst>
              <a:ext uri="{FF2B5EF4-FFF2-40B4-BE49-F238E27FC236}">
                <a16:creationId xmlns:a16="http://schemas.microsoft.com/office/drawing/2014/main" id="{A5815370-788B-420F-8599-14DD0C007C09}"/>
              </a:ext>
            </a:extLst>
          </p:cNvPr>
          <p:cNvSpPr>
            <a:spLocks noGrp="1"/>
          </p:cNvSpPr>
          <p:nvPr>
            <p:ph type="body" sz="quarter" idx="38" hasCustomPrompt="1"/>
          </p:nvPr>
        </p:nvSpPr>
        <p:spPr>
          <a:xfrm>
            <a:off x="5006571"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34" name="Straight Connector 33">
            <a:extLst>
              <a:ext uri="{FF2B5EF4-FFF2-40B4-BE49-F238E27FC236}">
                <a16:creationId xmlns:a16="http://schemas.microsoft.com/office/drawing/2014/main" id="{7B9BE1E5-4A83-4CB5-9052-BC1A7677D705}"/>
              </a:ext>
            </a:extLst>
          </p:cNvPr>
          <p:cNvCxnSpPr>
            <a:cxnSpLocks/>
          </p:cNvCxnSpPr>
          <p:nvPr userDrawn="1"/>
        </p:nvCxnSpPr>
        <p:spPr>
          <a:xfrm>
            <a:off x="5638800"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Date Placeholder 2">
            <a:extLst>
              <a:ext uri="{FF2B5EF4-FFF2-40B4-BE49-F238E27FC236}">
                <a16:creationId xmlns:a16="http://schemas.microsoft.com/office/drawing/2014/main" id="{C3697011-E6CC-4901-995E-295A6B2A1FB1}"/>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36" name="Footer Placeholder 3">
            <a:extLst>
              <a:ext uri="{FF2B5EF4-FFF2-40B4-BE49-F238E27FC236}">
                <a16:creationId xmlns:a16="http://schemas.microsoft.com/office/drawing/2014/main" id="{EA6FBB3A-E08E-4C9D-A6BC-A443762939C0}"/>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37" name="Slide Number Placeholder 4">
            <a:extLst>
              <a:ext uri="{FF2B5EF4-FFF2-40B4-BE49-F238E27FC236}">
                <a16:creationId xmlns:a16="http://schemas.microsoft.com/office/drawing/2014/main" id="{741F3B34-2439-43D5-886C-2652B0BFD186}"/>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9205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CF7930-2AA6-47D6-A0F2-438A1BDA76F6}"/>
              </a:ext>
            </a:extLst>
          </p:cNvPr>
          <p:cNvSpPr/>
          <p:nvPr userDrawn="1"/>
        </p:nvSpPr>
        <p:spPr>
          <a:xfrm>
            <a:off x="7551735" y="0"/>
            <a:ext cx="46402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pic>
        <p:nvPicPr>
          <p:cNvPr id="14" name="Picture 13">
            <a:extLst>
              <a:ext uri="{FF2B5EF4-FFF2-40B4-BE49-F238E27FC236}">
                <a16:creationId xmlns:a16="http://schemas.microsoft.com/office/drawing/2014/main" id="{775779ED-1BC5-487B-8B42-16D736E7A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47467" y="0"/>
            <a:ext cx="304268" cy="6858000"/>
          </a:xfrm>
          <a:prstGeom prst="rect">
            <a:avLst/>
          </a:prstGeom>
        </p:spPr>
      </p:pic>
      <p:sp>
        <p:nvSpPr>
          <p:cNvPr id="18" name="Content Placeholder 2">
            <a:extLst>
              <a:ext uri="{FF2B5EF4-FFF2-40B4-BE49-F238E27FC236}">
                <a16:creationId xmlns:a16="http://schemas.microsoft.com/office/drawing/2014/main" id="{E5BF40A6-F21A-4A84-8F8C-11A4BBCD9B66}"/>
              </a:ext>
            </a:extLst>
          </p:cNvPr>
          <p:cNvSpPr>
            <a:spLocks noGrp="1"/>
          </p:cNvSpPr>
          <p:nvPr>
            <p:ph idx="1"/>
          </p:nvPr>
        </p:nvSpPr>
        <p:spPr>
          <a:xfrm>
            <a:off x="1162050" y="4347256"/>
            <a:ext cx="3975804" cy="182970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6DCCE84A-20A5-4E69-9CF9-78FA30B351AC}"/>
              </a:ext>
            </a:extLst>
          </p:cNvPr>
          <p:cNvCxnSpPr>
            <a:cxnSpLocks/>
          </p:cNvCxnSpPr>
          <p:nvPr userDrawn="1"/>
        </p:nvCxnSpPr>
        <p:spPr>
          <a:xfrm>
            <a:off x="1162050" y="2333625"/>
            <a:ext cx="0" cy="1291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A7D45E80-A572-4F1F-A6DC-46C7E86A6F11}"/>
              </a:ext>
            </a:extLst>
          </p:cNvPr>
          <p:cNvSpPr>
            <a:spLocks noGrp="1"/>
          </p:cNvSpPr>
          <p:nvPr>
            <p:ph type="title"/>
          </p:nvPr>
        </p:nvSpPr>
        <p:spPr>
          <a:xfrm>
            <a:off x="1162049" y="523875"/>
            <a:ext cx="4514849" cy="1514476"/>
          </a:xfrm>
        </p:spPr>
        <p:txBody>
          <a:bodyPr lIns="0" rIns="0" anchor="b"/>
          <a:lstStyle>
            <a:lvl1pPr>
              <a:defRPr>
                <a:solidFill>
                  <a:schemeClr val="accent3"/>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23" name="Text Placeholder 22">
            <a:extLst>
              <a:ext uri="{FF2B5EF4-FFF2-40B4-BE49-F238E27FC236}">
                <a16:creationId xmlns:a16="http://schemas.microsoft.com/office/drawing/2014/main" id="{4EEF521D-CBF5-4B15-9226-23563A8C3AA5}"/>
              </a:ext>
            </a:extLst>
          </p:cNvPr>
          <p:cNvSpPr>
            <a:spLocks noGrp="1"/>
          </p:cNvSpPr>
          <p:nvPr>
            <p:ph type="body" sz="quarter" idx="13"/>
          </p:nvPr>
        </p:nvSpPr>
        <p:spPr>
          <a:xfrm>
            <a:off x="1161346" y="3956731"/>
            <a:ext cx="3975804" cy="390525"/>
          </a:xfrm>
        </p:spPr>
        <p:txBody>
          <a:bodyPr lIns="0">
            <a:noAutofit/>
          </a:bodyPr>
          <a:lstStyle>
            <a:lvl1pPr marL="0" indent="0">
              <a:buNone/>
              <a:defRPr sz="1200" b="1">
                <a:solidFill>
                  <a:schemeClr val="accent3"/>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B85B4523-BC07-42A3-8A4D-5E2D9CAE0DA3}"/>
              </a:ext>
            </a:extLst>
          </p:cNvPr>
          <p:cNvSpPr>
            <a:spLocks noGrp="1"/>
          </p:cNvSpPr>
          <p:nvPr>
            <p:ph idx="14"/>
          </p:nvPr>
        </p:nvSpPr>
        <p:spPr>
          <a:xfrm>
            <a:off x="7920887" y="285673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6" name="Text Placeholder 22">
            <a:extLst>
              <a:ext uri="{FF2B5EF4-FFF2-40B4-BE49-F238E27FC236}">
                <a16:creationId xmlns:a16="http://schemas.microsoft.com/office/drawing/2014/main" id="{534AB7F6-3491-4274-B3F2-F871EFB72027}"/>
              </a:ext>
            </a:extLst>
          </p:cNvPr>
          <p:cNvSpPr>
            <a:spLocks noGrp="1"/>
          </p:cNvSpPr>
          <p:nvPr>
            <p:ph type="body" sz="quarter" idx="15"/>
          </p:nvPr>
        </p:nvSpPr>
        <p:spPr>
          <a:xfrm>
            <a:off x="7920183" y="254241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28" name="Content Placeholder 2">
            <a:extLst>
              <a:ext uri="{FF2B5EF4-FFF2-40B4-BE49-F238E27FC236}">
                <a16:creationId xmlns:a16="http://schemas.microsoft.com/office/drawing/2014/main" id="{4B1BC6A9-C15F-4476-80D3-8E9A9A98B2F9}"/>
              </a:ext>
            </a:extLst>
          </p:cNvPr>
          <p:cNvSpPr>
            <a:spLocks noGrp="1"/>
          </p:cNvSpPr>
          <p:nvPr>
            <p:ph idx="16"/>
          </p:nvPr>
        </p:nvSpPr>
        <p:spPr>
          <a:xfrm>
            <a:off x="7920887" y="4162990"/>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9" name="Text Placeholder 22">
            <a:extLst>
              <a:ext uri="{FF2B5EF4-FFF2-40B4-BE49-F238E27FC236}">
                <a16:creationId xmlns:a16="http://schemas.microsoft.com/office/drawing/2014/main" id="{99021676-27CC-4430-A253-24147747F467}"/>
              </a:ext>
            </a:extLst>
          </p:cNvPr>
          <p:cNvSpPr>
            <a:spLocks noGrp="1"/>
          </p:cNvSpPr>
          <p:nvPr>
            <p:ph type="body" sz="quarter" idx="17"/>
          </p:nvPr>
        </p:nvSpPr>
        <p:spPr>
          <a:xfrm>
            <a:off x="7920183" y="3848665"/>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2" name="Content Placeholder 2">
            <a:extLst>
              <a:ext uri="{FF2B5EF4-FFF2-40B4-BE49-F238E27FC236}">
                <a16:creationId xmlns:a16="http://schemas.microsoft.com/office/drawing/2014/main" id="{9CDFC7FE-62FA-4943-BCDD-808A7ABBF21F}"/>
              </a:ext>
            </a:extLst>
          </p:cNvPr>
          <p:cNvSpPr>
            <a:spLocks noGrp="1"/>
          </p:cNvSpPr>
          <p:nvPr>
            <p:ph idx="18"/>
          </p:nvPr>
        </p:nvSpPr>
        <p:spPr>
          <a:xfrm>
            <a:off x="7920887" y="546924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33" name="Text Placeholder 22">
            <a:extLst>
              <a:ext uri="{FF2B5EF4-FFF2-40B4-BE49-F238E27FC236}">
                <a16:creationId xmlns:a16="http://schemas.microsoft.com/office/drawing/2014/main" id="{F0CD399E-155D-416D-8EF4-4190995DC162}"/>
              </a:ext>
            </a:extLst>
          </p:cNvPr>
          <p:cNvSpPr>
            <a:spLocks noGrp="1"/>
          </p:cNvSpPr>
          <p:nvPr>
            <p:ph type="body" sz="quarter" idx="19"/>
          </p:nvPr>
        </p:nvSpPr>
        <p:spPr>
          <a:xfrm>
            <a:off x="7920183" y="515492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4" name="Text Placeholder 22">
            <a:extLst>
              <a:ext uri="{FF2B5EF4-FFF2-40B4-BE49-F238E27FC236}">
                <a16:creationId xmlns:a16="http://schemas.microsoft.com/office/drawing/2014/main" id="{34648533-B8C6-451A-A70F-831EBFABA61B}"/>
              </a:ext>
            </a:extLst>
          </p:cNvPr>
          <p:cNvSpPr>
            <a:spLocks noGrp="1"/>
          </p:cNvSpPr>
          <p:nvPr>
            <p:ph type="body" sz="quarter" idx="20"/>
          </p:nvPr>
        </p:nvSpPr>
        <p:spPr>
          <a:xfrm>
            <a:off x="7920184" y="1652142"/>
            <a:ext cx="3902664" cy="390525"/>
          </a:xfrm>
        </p:spPr>
        <p:txBody>
          <a:bodyPr lIns="0">
            <a:noAutofit/>
          </a:bodyPr>
          <a:lstStyle>
            <a:lvl1pPr marL="0" indent="0" algn="ctr">
              <a:buNone/>
              <a:defRPr sz="18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69263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ZA"/>
          </a:p>
        </p:txBody>
      </p:sp>
      <p:sp>
        <p:nvSpPr>
          <p:cNvPr id="15" name="Text Placeholder 14">
            <a:extLst>
              <a:ext uri="{FF2B5EF4-FFF2-40B4-BE49-F238E27FC236}">
                <a16:creationId xmlns:a16="http://schemas.microsoft.com/office/drawing/2014/main" id="{75DDABA0-16CE-4E19-BE69-D9B7A7E49D8D}"/>
              </a:ext>
            </a:extLst>
          </p:cNvPr>
          <p:cNvSpPr>
            <a:spLocks noGrp="1"/>
          </p:cNvSpPr>
          <p:nvPr>
            <p:ph type="body" sz="quarter" idx="15" hasCustomPrompt="1"/>
          </p:nvPr>
        </p:nvSpPr>
        <p:spPr>
          <a:xfrm>
            <a:off x="5242517" y="1599947"/>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6" name="Text Placeholder 14">
            <a:extLst>
              <a:ext uri="{FF2B5EF4-FFF2-40B4-BE49-F238E27FC236}">
                <a16:creationId xmlns:a16="http://schemas.microsoft.com/office/drawing/2014/main" id="{9EFF9B48-1E60-4470-A40A-EA2726265BEE}"/>
              </a:ext>
            </a:extLst>
          </p:cNvPr>
          <p:cNvSpPr>
            <a:spLocks noGrp="1"/>
          </p:cNvSpPr>
          <p:nvPr>
            <p:ph type="body" sz="quarter" idx="17" hasCustomPrompt="1"/>
          </p:nvPr>
        </p:nvSpPr>
        <p:spPr>
          <a:xfrm>
            <a:off x="5242517" y="5468790"/>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2886CA7A-CC77-44B3-A1CA-BBA33F221C4B}"/>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2132A9FB-F78E-4979-8041-C3FA3A93D81B}"/>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2A01AEF9-4E0C-4384-AAB1-9B179A87913E}"/>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0" name="Text Placeholder 14">
            <a:extLst>
              <a:ext uri="{FF2B5EF4-FFF2-40B4-BE49-F238E27FC236}">
                <a16:creationId xmlns:a16="http://schemas.microsoft.com/office/drawing/2014/main" id="{08B5B546-0DF9-45E4-A795-FE967C5ECD4A}"/>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B68C7EB3-2B31-41FF-89E8-F0EBD766217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2" name="Text Placeholder 14">
            <a:extLst>
              <a:ext uri="{FF2B5EF4-FFF2-40B4-BE49-F238E27FC236}">
                <a16:creationId xmlns:a16="http://schemas.microsoft.com/office/drawing/2014/main" id="{66C27F8B-B209-493E-BAB8-FDDE2157DB0A}"/>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84BDCF5-6254-4805-96B8-A31EE31D46E2}"/>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dirty="0"/>
              <a:t>Click to add name</a:t>
            </a:r>
          </a:p>
        </p:txBody>
      </p:sp>
      <p:cxnSp>
        <p:nvCxnSpPr>
          <p:cNvPr id="24" name="Straight Connector 23">
            <a:extLst>
              <a:ext uri="{FF2B5EF4-FFF2-40B4-BE49-F238E27FC236}">
                <a16:creationId xmlns:a16="http://schemas.microsoft.com/office/drawing/2014/main" id="{9E963DDA-51A3-4DBA-B9AB-9476FA302735}"/>
              </a:ext>
            </a:extLst>
          </p:cNvPr>
          <p:cNvCxnSpPr>
            <a:cxnSpLocks/>
          </p:cNvCxnSpPr>
          <p:nvPr userDrawn="1"/>
        </p:nvCxnSpPr>
        <p:spPr>
          <a:xfrm>
            <a:off x="3762680" y="3774842"/>
            <a:ext cx="468364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A1E21-932F-47C4-A095-3D682884EC3F}"/>
              </a:ext>
            </a:extLst>
          </p:cNvPr>
          <p:cNvCxnSpPr>
            <a:cxnSpLocks/>
          </p:cNvCxnSpPr>
          <p:nvPr userDrawn="1"/>
        </p:nvCxnSpPr>
        <p:spPr>
          <a:xfrm flipV="1">
            <a:off x="6096000" y="2091972"/>
            <a:ext cx="4678" cy="337681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8A636DFD-D98E-4314-BD69-68D2528C01D2}"/>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accent1"/>
                </a:solidFill>
                <a:latin typeface="+mn-lt"/>
              </a:defRPr>
            </a:lvl1pPr>
          </a:lstStyle>
          <a:p>
            <a:pPr lvl="0"/>
            <a:r>
              <a:rPr lang="en-US"/>
              <a:t>Click to add name</a:t>
            </a:r>
          </a:p>
        </p:txBody>
      </p:sp>
      <p:pic>
        <p:nvPicPr>
          <p:cNvPr id="4" name="Picture 3" descr="A picture containing outdoor, sky, nature, dune&#10;&#10;Description automatically generated">
            <a:extLst>
              <a:ext uri="{FF2B5EF4-FFF2-40B4-BE49-F238E27FC236}">
                <a16:creationId xmlns:a16="http://schemas.microsoft.com/office/drawing/2014/main" id="{7036201C-6A4F-4D68-A5F0-E6E149C82E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5" name="Picture 4" descr="A picture containing outdoor, sky, nature, dune&#10;&#10;Description automatically generated">
            <a:extLst>
              <a:ext uri="{FF2B5EF4-FFF2-40B4-BE49-F238E27FC236}">
                <a16:creationId xmlns:a16="http://schemas.microsoft.com/office/drawing/2014/main" id="{1FDEBCE5-FECF-4290-856D-FCF83DC52E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29" name="Date Placeholder 2">
            <a:extLst>
              <a:ext uri="{FF2B5EF4-FFF2-40B4-BE49-F238E27FC236}">
                <a16:creationId xmlns:a16="http://schemas.microsoft.com/office/drawing/2014/main" id="{84F6DC17-DADB-40C5-8E7F-38D27EF3BB1C}"/>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30" name="Footer Placeholder 3">
            <a:extLst>
              <a:ext uri="{FF2B5EF4-FFF2-40B4-BE49-F238E27FC236}">
                <a16:creationId xmlns:a16="http://schemas.microsoft.com/office/drawing/2014/main" id="{14F47C4C-5E74-433D-AB6E-745852380162}"/>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31" name="Slide Number Placeholder 4">
            <a:extLst>
              <a:ext uri="{FF2B5EF4-FFF2-40B4-BE49-F238E27FC236}">
                <a16:creationId xmlns:a16="http://schemas.microsoft.com/office/drawing/2014/main" id="{7A9C981C-6AC9-4F33-9E4B-D1117A82331D}"/>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A395641-1C03-493E-ACE5-E9354716EF89}"/>
              </a:ext>
            </a:extLst>
          </p:cNvPr>
          <p:cNvCxnSpPr>
            <a:cxnSpLocks/>
          </p:cNvCxnSpPr>
          <p:nvPr userDrawn="1"/>
        </p:nvCxnSpPr>
        <p:spPr>
          <a:xfrm>
            <a:off x="1295400" y="3012972"/>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D3B699B4-D7C4-43CC-AC50-5547F9C3C69F}"/>
              </a:ext>
            </a:extLst>
          </p:cNvPr>
          <p:cNvSpPr>
            <a:spLocks noGrp="1"/>
          </p:cNvSpPr>
          <p:nvPr>
            <p:ph type="body" sz="quarter" idx="13"/>
          </p:nvPr>
        </p:nvSpPr>
        <p:spPr>
          <a:xfrm>
            <a:off x="838200" y="1463675"/>
            <a:ext cx="10515600" cy="365125"/>
          </a:xfrm>
        </p:spPr>
        <p:txBody>
          <a:bodyPr/>
          <a:lstStyle>
            <a:lvl1pPr marL="0" indent="0" algn="ctr">
              <a:buNone/>
              <a:defRPr lang="en-US" sz="2000" kern="1200" dirty="0" smtClean="0">
                <a:solidFill>
                  <a:schemeClr val="accent3"/>
                </a:solidFill>
                <a:latin typeface="+mj-lt"/>
                <a:ea typeface="+mj-ea"/>
                <a:cs typeface="+mj-cs"/>
              </a:defRPr>
            </a:lvl1pPr>
            <a:lvl2pPr>
              <a:defRPr>
                <a:solidFill>
                  <a:schemeClr val="accent3"/>
                </a:solidFill>
              </a:defRPr>
            </a:lvl2pPr>
          </a:lstStyle>
          <a:p>
            <a:pPr lvl="0"/>
            <a:r>
              <a:rPr lang="en-US"/>
              <a:t>Click to edit Master text styles</a:t>
            </a:r>
          </a:p>
          <a:p>
            <a:pPr lvl="1"/>
            <a:r>
              <a:rPr lang="en-US"/>
              <a:t>Second level</a:t>
            </a:r>
          </a:p>
        </p:txBody>
      </p:sp>
      <p:sp>
        <p:nvSpPr>
          <p:cNvPr id="25" name="Text Placeholder 23">
            <a:extLst>
              <a:ext uri="{FF2B5EF4-FFF2-40B4-BE49-F238E27FC236}">
                <a16:creationId xmlns:a16="http://schemas.microsoft.com/office/drawing/2014/main" id="{7DCCF6F7-DBE5-45B0-9C0D-6E34E9D9AEEE}"/>
              </a:ext>
            </a:extLst>
          </p:cNvPr>
          <p:cNvSpPr>
            <a:spLocks noGrp="1"/>
          </p:cNvSpPr>
          <p:nvPr>
            <p:ph type="body" sz="quarter" idx="14" hasCustomPrompt="1"/>
          </p:nvPr>
        </p:nvSpPr>
        <p:spPr>
          <a:xfrm>
            <a:off x="1276350"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January</a:t>
            </a:r>
          </a:p>
        </p:txBody>
      </p:sp>
      <p:sp>
        <p:nvSpPr>
          <p:cNvPr id="26" name="Text Placeholder 23">
            <a:extLst>
              <a:ext uri="{FF2B5EF4-FFF2-40B4-BE49-F238E27FC236}">
                <a16:creationId xmlns:a16="http://schemas.microsoft.com/office/drawing/2014/main" id="{D7EF43C7-231B-47B6-9B8E-A499BF6E79ED}"/>
              </a:ext>
            </a:extLst>
          </p:cNvPr>
          <p:cNvSpPr>
            <a:spLocks noGrp="1"/>
          </p:cNvSpPr>
          <p:nvPr>
            <p:ph type="body" sz="quarter" idx="15" hasCustomPrompt="1"/>
          </p:nvPr>
        </p:nvSpPr>
        <p:spPr>
          <a:xfrm>
            <a:off x="2844927"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February</a:t>
            </a:r>
          </a:p>
        </p:txBody>
      </p:sp>
      <p:sp>
        <p:nvSpPr>
          <p:cNvPr id="27" name="Text Placeholder 23">
            <a:extLst>
              <a:ext uri="{FF2B5EF4-FFF2-40B4-BE49-F238E27FC236}">
                <a16:creationId xmlns:a16="http://schemas.microsoft.com/office/drawing/2014/main" id="{1976C642-2512-45C1-AC66-B501FB870F7C}"/>
              </a:ext>
            </a:extLst>
          </p:cNvPr>
          <p:cNvSpPr>
            <a:spLocks noGrp="1"/>
          </p:cNvSpPr>
          <p:nvPr>
            <p:ph type="body" sz="quarter" idx="16" hasCustomPrompt="1"/>
          </p:nvPr>
        </p:nvSpPr>
        <p:spPr>
          <a:xfrm>
            <a:off x="4413504"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March</a:t>
            </a:r>
          </a:p>
        </p:txBody>
      </p:sp>
      <p:sp>
        <p:nvSpPr>
          <p:cNvPr id="28" name="Text Placeholder 23">
            <a:extLst>
              <a:ext uri="{FF2B5EF4-FFF2-40B4-BE49-F238E27FC236}">
                <a16:creationId xmlns:a16="http://schemas.microsoft.com/office/drawing/2014/main" id="{9947EF49-FB58-4C6A-8C0A-D2D680B7A864}"/>
              </a:ext>
            </a:extLst>
          </p:cNvPr>
          <p:cNvSpPr>
            <a:spLocks noGrp="1"/>
          </p:cNvSpPr>
          <p:nvPr>
            <p:ph type="body" sz="quarter" idx="17" hasCustomPrompt="1"/>
          </p:nvPr>
        </p:nvSpPr>
        <p:spPr>
          <a:xfrm>
            <a:off x="598208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April</a:t>
            </a:r>
          </a:p>
        </p:txBody>
      </p:sp>
      <p:sp>
        <p:nvSpPr>
          <p:cNvPr id="29" name="Text Placeholder 23">
            <a:extLst>
              <a:ext uri="{FF2B5EF4-FFF2-40B4-BE49-F238E27FC236}">
                <a16:creationId xmlns:a16="http://schemas.microsoft.com/office/drawing/2014/main" id="{9C7C07AF-3FF2-44C6-9D32-B57CEE6E12A2}"/>
              </a:ext>
            </a:extLst>
          </p:cNvPr>
          <p:cNvSpPr>
            <a:spLocks noGrp="1"/>
          </p:cNvSpPr>
          <p:nvPr>
            <p:ph type="body" sz="quarter" idx="18" hasCustomPrompt="1"/>
          </p:nvPr>
        </p:nvSpPr>
        <p:spPr>
          <a:xfrm>
            <a:off x="913012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June</a:t>
            </a:r>
          </a:p>
        </p:txBody>
      </p:sp>
      <p:sp>
        <p:nvSpPr>
          <p:cNvPr id="30" name="Text Placeholder 23">
            <a:extLst>
              <a:ext uri="{FF2B5EF4-FFF2-40B4-BE49-F238E27FC236}">
                <a16:creationId xmlns:a16="http://schemas.microsoft.com/office/drawing/2014/main" id="{08859D92-084B-4AAC-A35E-9997F82C5093}"/>
              </a:ext>
            </a:extLst>
          </p:cNvPr>
          <p:cNvSpPr>
            <a:spLocks noGrp="1"/>
          </p:cNvSpPr>
          <p:nvPr>
            <p:ph type="body" sz="quarter" idx="19" hasCustomPrompt="1"/>
          </p:nvPr>
        </p:nvSpPr>
        <p:spPr>
          <a:xfrm>
            <a:off x="7550658"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May</a:t>
            </a:r>
          </a:p>
        </p:txBody>
      </p:sp>
      <p:cxnSp>
        <p:nvCxnSpPr>
          <p:cNvPr id="31" name="Straight Connector 30">
            <a:extLst>
              <a:ext uri="{FF2B5EF4-FFF2-40B4-BE49-F238E27FC236}">
                <a16:creationId xmlns:a16="http://schemas.microsoft.com/office/drawing/2014/main" id="{599D4720-091C-4EB1-BC99-606EB7793472}"/>
              </a:ext>
            </a:extLst>
          </p:cNvPr>
          <p:cNvCxnSpPr>
            <a:cxnSpLocks/>
          </p:cNvCxnSpPr>
          <p:nvPr userDrawn="1"/>
        </p:nvCxnSpPr>
        <p:spPr>
          <a:xfrm>
            <a:off x="1295400" y="5070508"/>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A88A27CA-6841-483D-BB86-43C77BB6A0CC}"/>
              </a:ext>
            </a:extLst>
          </p:cNvPr>
          <p:cNvSpPr>
            <a:spLocks noGrp="1"/>
          </p:cNvSpPr>
          <p:nvPr>
            <p:ph type="body" sz="quarter" idx="20" hasCustomPrompt="1"/>
          </p:nvPr>
        </p:nvSpPr>
        <p:spPr>
          <a:xfrm>
            <a:off x="1276350"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July</a:t>
            </a:r>
          </a:p>
        </p:txBody>
      </p:sp>
      <p:sp>
        <p:nvSpPr>
          <p:cNvPr id="33" name="Text Placeholder 23">
            <a:extLst>
              <a:ext uri="{FF2B5EF4-FFF2-40B4-BE49-F238E27FC236}">
                <a16:creationId xmlns:a16="http://schemas.microsoft.com/office/drawing/2014/main" id="{68ED6D85-DDFA-46B4-BA5A-892D7ED6CBF6}"/>
              </a:ext>
            </a:extLst>
          </p:cNvPr>
          <p:cNvSpPr>
            <a:spLocks noGrp="1"/>
          </p:cNvSpPr>
          <p:nvPr>
            <p:ph type="body" sz="quarter" idx="21" hasCustomPrompt="1"/>
          </p:nvPr>
        </p:nvSpPr>
        <p:spPr>
          <a:xfrm>
            <a:off x="2844927"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August</a:t>
            </a:r>
          </a:p>
        </p:txBody>
      </p:sp>
      <p:sp>
        <p:nvSpPr>
          <p:cNvPr id="34" name="Text Placeholder 23">
            <a:extLst>
              <a:ext uri="{FF2B5EF4-FFF2-40B4-BE49-F238E27FC236}">
                <a16:creationId xmlns:a16="http://schemas.microsoft.com/office/drawing/2014/main" id="{D248DAEC-4E3D-4A0E-8EE4-64C5E833720B}"/>
              </a:ext>
            </a:extLst>
          </p:cNvPr>
          <p:cNvSpPr>
            <a:spLocks noGrp="1"/>
          </p:cNvSpPr>
          <p:nvPr>
            <p:ph type="body" sz="quarter" idx="22" hasCustomPrompt="1"/>
          </p:nvPr>
        </p:nvSpPr>
        <p:spPr>
          <a:xfrm>
            <a:off x="4413504"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September</a:t>
            </a:r>
          </a:p>
        </p:txBody>
      </p:sp>
      <p:sp>
        <p:nvSpPr>
          <p:cNvPr id="35" name="Text Placeholder 23">
            <a:extLst>
              <a:ext uri="{FF2B5EF4-FFF2-40B4-BE49-F238E27FC236}">
                <a16:creationId xmlns:a16="http://schemas.microsoft.com/office/drawing/2014/main" id="{BE3E7173-46E0-4647-AF6E-3D3F923D70D1}"/>
              </a:ext>
            </a:extLst>
          </p:cNvPr>
          <p:cNvSpPr>
            <a:spLocks noGrp="1"/>
          </p:cNvSpPr>
          <p:nvPr>
            <p:ph type="body" sz="quarter" idx="23" hasCustomPrompt="1"/>
          </p:nvPr>
        </p:nvSpPr>
        <p:spPr>
          <a:xfrm>
            <a:off x="598208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October</a:t>
            </a:r>
          </a:p>
        </p:txBody>
      </p:sp>
      <p:sp>
        <p:nvSpPr>
          <p:cNvPr id="36" name="Text Placeholder 23">
            <a:extLst>
              <a:ext uri="{FF2B5EF4-FFF2-40B4-BE49-F238E27FC236}">
                <a16:creationId xmlns:a16="http://schemas.microsoft.com/office/drawing/2014/main" id="{383EE998-C462-4F32-BF67-164C6CB58F5D}"/>
              </a:ext>
            </a:extLst>
          </p:cNvPr>
          <p:cNvSpPr>
            <a:spLocks noGrp="1"/>
          </p:cNvSpPr>
          <p:nvPr>
            <p:ph type="body" sz="quarter" idx="24" hasCustomPrompt="1"/>
          </p:nvPr>
        </p:nvSpPr>
        <p:spPr>
          <a:xfrm>
            <a:off x="913012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December</a:t>
            </a:r>
          </a:p>
        </p:txBody>
      </p:sp>
      <p:sp>
        <p:nvSpPr>
          <p:cNvPr id="37" name="Text Placeholder 23">
            <a:extLst>
              <a:ext uri="{FF2B5EF4-FFF2-40B4-BE49-F238E27FC236}">
                <a16:creationId xmlns:a16="http://schemas.microsoft.com/office/drawing/2014/main" id="{2A189DDD-670F-46A8-8840-E981413F4346}"/>
              </a:ext>
            </a:extLst>
          </p:cNvPr>
          <p:cNvSpPr>
            <a:spLocks noGrp="1"/>
          </p:cNvSpPr>
          <p:nvPr>
            <p:ph type="body" sz="quarter" idx="25" hasCustomPrompt="1"/>
          </p:nvPr>
        </p:nvSpPr>
        <p:spPr>
          <a:xfrm>
            <a:off x="7550658"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November</a:t>
            </a:r>
          </a:p>
        </p:txBody>
      </p:sp>
      <p:sp>
        <p:nvSpPr>
          <p:cNvPr id="38" name="Text Placeholder 10">
            <a:extLst>
              <a:ext uri="{FF2B5EF4-FFF2-40B4-BE49-F238E27FC236}">
                <a16:creationId xmlns:a16="http://schemas.microsoft.com/office/drawing/2014/main" id="{540CE67A-DD2D-46B5-B05E-82306D2FCB02}"/>
              </a:ext>
            </a:extLst>
          </p:cNvPr>
          <p:cNvSpPr>
            <a:spLocks noGrp="1"/>
          </p:cNvSpPr>
          <p:nvPr>
            <p:ph type="body" sz="quarter" idx="34" hasCustomPrompt="1"/>
          </p:nvPr>
        </p:nvSpPr>
        <p:spPr>
          <a:xfrm>
            <a:off x="2618463" y="3119254"/>
            <a:ext cx="2178858"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39" name="Text Placeholder 10">
            <a:extLst>
              <a:ext uri="{FF2B5EF4-FFF2-40B4-BE49-F238E27FC236}">
                <a16:creationId xmlns:a16="http://schemas.microsoft.com/office/drawing/2014/main" id="{BB6DC8F1-E86C-4CDB-9265-94B50CFEF997}"/>
              </a:ext>
            </a:extLst>
          </p:cNvPr>
          <p:cNvSpPr>
            <a:spLocks noGrp="1"/>
          </p:cNvSpPr>
          <p:nvPr>
            <p:ph type="body" sz="quarter" idx="35" hasCustomPrompt="1"/>
          </p:nvPr>
        </p:nvSpPr>
        <p:spPr>
          <a:xfrm>
            <a:off x="7324194" y="3119254"/>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0" name="Text Placeholder 10">
            <a:extLst>
              <a:ext uri="{FF2B5EF4-FFF2-40B4-BE49-F238E27FC236}">
                <a16:creationId xmlns:a16="http://schemas.microsoft.com/office/drawing/2014/main" id="{75CE6662-3A66-45A1-9FCC-9BBA8BE55B1D}"/>
              </a:ext>
            </a:extLst>
          </p:cNvPr>
          <p:cNvSpPr>
            <a:spLocks noGrp="1"/>
          </p:cNvSpPr>
          <p:nvPr>
            <p:ph type="body" sz="quarter" idx="36" hasCustomPrompt="1"/>
          </p:nvPr>
        </p:nvSpPr>
        <p:spPr>
          <a:xfrm>
            <a:off x="5755617" y="5176789"/>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1" name="Footer Placeholder 5">
            <a:extLst>
              <a:ext uri="{FF2B5EF4-FFF2-40B4-BE49-F238E27FC236}">
                <a16:creationId xmlns:a16="http://schemas.microsoft.com/office/drawing/2014/main" id="{89DF173C-4274-4F9C-BC1A-F47863A470FB}"/>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42" name="Slide Number Placeholder 6">
            <a:extLst>
              <a:ext uri="{FF2B5EF4-FFF2-40B4-BE49-F238E27FC236}">
                <a16:creationId xmlns:a16="http://schemas.microsoft.com/office/drawing/2014/main" id="{5BE446B2-5954-4D98-A1D5-7BD2F202DA5A}"/>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43" name="Date Placeholder 3">
            <a:extLst>
              <a:ext uri="{FF2B5EF4-FFF2-40B4-BE49-F238E27FC236}">
                <a16:creationId xmlns:a16="http://schemas.microsoft.com/office/drawing/2014/main" id="{4D7E30F2-3820-4445-A623-44B83424C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85272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itl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7FFB265-53A1-4F4A-93D5-B32472F0BE79}"/>
              </a:ext>
            </a:extLst>
          </p:cNvPr>
          <p:cNvSpPr>
            <a:spLocks noGrp="1"/>
          </p:cNvSpPr>
          <p:nvPr>
            <p:ph sz="half" idx="1"/>
          </p:nvPr>
        </p:nvSpPr>
        <p:spPr>
          <a:xfrm>
            <a:off x="838200" y="2857499"/>
            <a:ext cx="59055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1E4F1F9-8369-4C88-9B00-48ACF4934A06}"/>
              </a:ext>
            </a:extLst>
          </p:cNvPr>
          <p:cNvSpPr>
            <a:spLocks noGrp="1"/>
          </p:cNvSpPr>
          <p:nvPr>
            <p:ph sz="half" idx="2"/>
          </p:nvPr>
        </p:nvSpPr>
        <p:spPr>
          <a:xfrm>
            <a:off x="7239000" y="2857499"/>
            <a:ext cx="41148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0C593D2C-0F56-450C-86CD-A019ADD077E7}"/>
              </a:ext>
            </a:extLst>
          </p:cNvPr>
          <p:cNvSpPr>
            <a:spLocks noGrp="1"/>
          </p:cNvSpPr>
          <p:nvPr>
            <p:ph type="body" sz="quarter" idx="13"/>
          </p:nvPr>
        </p:nvSpPr>
        <p:spPr>
          <a:xfrm>
            <a:off x="838200" y="2273300"/>
            <a:ext cx="59055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12AF4CF-A37C-4010-9731-C33A8197CFF3}"/>
              </a:ext>
            </a:extLst>
          </p:cNvPr>
          <p:cNvSpPr>
            <a:spLocks noGrp="1"/>
          </p:cNvSpPr>
          <p:nvPr>
            <p:ph type="body" sz="quarter" idx="14"/>
          </p:nvPr>
        </p:nvSpPr>
        <p:spPr>
          <a:xfrm>
            <a:off x="7239000" y="2273300"/>
            <a:ext cx="41148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pic>
        <p:nvPicPr>
          <p:cNvPr id="12" name="Picture 11" descr="A picture containing outdoor, sky, nature, dune&#10;&#10;Description automatically generated">
            <a:extLst>
              <a:ext uri="{FF2B5EF4-FFF2-40B4-BE49-F238E27FC236}">
                <a16:creationId xmlns:a16="http://schemas.microsoft.com/office/drawing/2014/main" id="{8CD853FB-B552-43EE-A55D-E13ADC8B6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14" name="Picture 13" descr="A picture containing outdoor, sky, nature, dune&#10;&#10;Description automatically generated">
            <a:extLst>
              <a:ext uri="{FF2B5EF4-FFF2-40B4-BE49-F238E27FC236}">
                <a16:creationId xmlns:a16="http://schemas.microsoft.com/office/drawing/2014/main" id="{C95FC6BE-3777-46FA-A4A2-6C667016B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15" name="Text Placeholder 23">
            <a:extLst>
              <a:ext uri="{FF2B5EF4-FFF2-40B4-BE49-F238E27FC236}">
                <a16:creationId xmlns:a16="http://schemas.microsoft.com/office/drawing/2014/main" id="{DD19217A-B411-49D0-84C7-16BA3F21FE2E}"/>
              </a:ext>
            </a:extLst>
          </p:cNvPr>
          <p:cNvSpPr>
            <a:spLocks noGrp="1"/>
          </p:cNvSpPr>
          <p:nvPr>
            <p:ph type="body" sz="quarter" idx="15"/>
          </p:nvPr>
        </p:nvSpPr>
        <p:spPr>
          <a:xfrm>
            <a:off x="838200" y="1463675"/>
            <a:ext cx="10515600" cy="365125"/>
          </a:xfrm>
        </p:spPr>
        <p:txBody>
          <a:bodyPr/>
          <a:lstStyle>
            <a:lvl1pPr marL="0" indent="0" algn="l">
              <a:buNone/>
              <a:defRPr lang="en-US" sz="2000" kern="1200" dirty="0" smtClean="0">
                <a:solidFill>
                  <a:schemeClr val="accent3"/>
                </a:solidFill>
                <a:latin typeface="+mj-lt"/>
                <a:ea typeface="+mj-ea"/>
                <a:cs typeface="+mj-cs"/>
              </a:defRPr>
            </a:lvl1pPr>
            <a:lvl2pPr algn="l">
              <a:defRPr>
                <a:solidFill>
                  <a:schemeClr val="accent3"/>
                </a:solidFill>
              </a:defRPr>
            </a:lvl2pPr>
          </a:lstStyle>
          <a:p>
            <a:pPr lvl="0"/>
            <a:r>
              <a:rPr lang="en-US"/>
              <a:t>Click to edit Master text styles</a:t>
            </a:r>
          </a:p>
          <a:p>
            <a:pPr lvl="1"/>
            <a:r>
              <a:rPr lang="en-US"/>
              <a:t>Second level</a:t>
            </a:r>
          </a:p>
        </p:txBody>
      </p:sp>
      <p:sp>
        <p:nvSpPr>
          <p:cNvPr id="16" name="Footer Placeholder 5">
            <a:extLst>
              <a:ext uri="{FF2B5EF4-FFF2-40B4-BE49-F238E27FC236}">
                <a16:creationId xmlns:a16="http://schemas.microsoft.com/office/drawing/2014/main" id="{EA82BD0B-4BD1-40BF-865D-C6A32C64067A}"/>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17" name="Slide Number Placeholder 6">
            <a:extLst>
              <a:ext uri="{FF2B5EF4-FFF2-40B4-BE49-F238E27FC236}">
                <a16:creationId xmlns:a16="http://schemas.microsoft.com/office/drawing/2014/main" id="{C34C6F6C-1D22-4E30-BC57-12F1408D70AE}"/>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18" name="Date Placeholder 3">
            <a:extLst>
              <a:ext uri="{FF2B5EF4-FFF2-40B4-BE49-F238E27FC236}">
                <a16:creationId xmlns:a16="http://schemas.microsoft.com/office/drawing/2014/main" id="{94B53078-6930-4337-8412-A0228A7BEF3D}"/>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01958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accent1"/>
        </a:solidFill>
        <a:effectLst/>
      </p:bgPr>
    </p:bg>
    <p:spTree>
      <p:nvGrpSpPr>
        <p:cNvPr id="1" name=""/>
        <p:cNvGrpSpPr/>
        <p:nvPr/>
      </p:nvGrpSpPr>
      <p:grpSpPr>
        <a:xfrm>
          <a:off x="0" y="0"/>
          <a:ext cx="0" cy="0"/>
          <a:chOff x="0" y="0"/>
          <a:chExt cx="0" cy="0"/>
        </a:xfrm>
      </p:grpSpPr>
      <p:pic>
        <p:nvPicPr>
          <p:cNvPr id="35" name="Picture 34" descr="A picture containing outdoor, sky, nature, dune&#10;&#10;Description automatically generated">
            <a:extLst>
              <a:ext uri="{FF2B5EF4-FFF2-40B4-BE49-F238E27FC236}">
                <a16:creationId xmlns:a16="http://schemas.microsoft.com/office/drawing/2014/main" id="{B184911A-D23E-4AE4-AA9D-D9351F396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9640" y="3995381"/>
            <a:ext cx="10332720" cy="12232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7" name="Text Placeholder 10">
            <a:extLst>
              <a:ext uri="{FF2B5EF4-FFF2-40B4-BE49-F238E27FC236}">
                <a16:creationId xmlns:a16="http://schemas.microsoft.com/office/drawing/2014/main" id="{FB058FB8-1105-4C4A-BC46-FC5263C51B4C}"/>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8" name="Text Placeholder 10">
            <a:extLst>
              <a:ext uri="{FF2B5EF4-FFF2-40B4-BE49-F238E27FC236}">
                <a16:creationId xmlns:a16="http://schemas.microsoft.com/office/drawing/2014/main" id="{0F15AF40-266A-4348-9B27-CBABA9E3D92A}"/>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ECD58177-9C19-4D24-9FFF-58EECDE7657F}"/>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ABE7486E-0AF8-4124-830C-420FA1F92BBB}"/>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F64A74A1-7AA0-4CCA-91E2-173B9CC7AFDC}"/>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128FF9BA-B29D-439F-A4A3-BFE6BC8B45C3}"/>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13" name="Text Placeholder 10">
            <a:extLst>
              <a:ext uri="{FF2B5EF4-FFF2-40B4-BE49-F238E27FC236}">
                <a16:creationId xmlns:a16="http://schemas.microsoft.com/office/drawing/2014/main" id="{671CD701-6647-40A3-B851-9CA1C8D3566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B6A8BFC1-7FA0-4CAA-97FD-9A01BA00D2D5}"/>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ED0C2842-0D4E-486C-A993-1D0D75D4943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A59B4F0E-8F16-42CC-8346-A00DADA20ED9}"/>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99D7695C-A738-4500-B476-95B5729911DC}"/>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B3B984CB-A282-404B-8B4C-8FEE071EB279}"/>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5F337119-92E1-4057-81DB-A0B6F5747A38}"/>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688EEFA1-753B-4733-8686-F3A10A131B81}"/>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C7B05348-942A-4131-9A3F-479F3F9A9A87}"/>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B3C00ACD-1C1A-4069-B8CB-DB8CA8A0B80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CA74A790-DCD1-46EB-8261-607BEF403CCF}"/>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17825B37-7E7B-4D73-967B-AA07F007C074}"/>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DA6EB697-D6DD-4343-BAC9-49514C5D518A}"/>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9E70367E-C969-4F8A-AC6F-5E7AC2C0BC59}"/>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30575E90-7198-47A0-805F-3162B2386DC9}"/>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3ED2274A-F2D9-4427-99BF-1D78414DBCD1}"/>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231D0A8C-CD54-4D10-A8F5-97CF139C25DF}"/>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AFC15A55-7462-4E94-8DA3-5549FE7AAC87}"/>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4D808E3A-2D47-4508-B487-97E7B840A17C}"/>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2B7FEF61-4C66-42E8-81B2-CB838535F7E5}"/>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Tree>
    <p:extLst>
      <p:ext uri="{BB962C8B-B14F-4D97-AF65-F5344CB8AC3E}">
        <p14:creationId xmlns:p14="http://schemas.microsoft.com/office/powerpoint/2010/main" val="225408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6" descr="A group of people riding horses&#10;&#10;Description automatically generated with medium confidence">
            <a:extLst>
              <a:ext uri="{FF2B5EF4-FFF2-40B4-BE49-F238E27FC236}">
                <a16:creationId xmlns:a16="http://schemas.microsoft.com/office/drawing/2014/main" id="{A88965D1-1506-43AA-A066-5CA60D2ADF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345AFDE-8D65-480B-9D80-F8B2868463F1}"/>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sp>
        <p:nvSpPr>
          <p:cNvPr id="11" name="Chart Placeholder 10">
            <a:extLst>
              <a:ext uri="{FF2B5EF4-FFF2-40B4-BE49-F238E27FC236}">
                <a16:creationId xmlns:a16="http://schemas.microsoft.com/office/drawing/2014/main" id="{2F91974B-F58F-4C8E-8D68-7DBAD42BE6CE}"/>
              </a:ext>
            </a:extLst>
          </p:cNvPr>
          <p:cNvSpPr>
            <a:spLocks noGrp="1"/>
          </p:cNvSpPr>
          <p:nvPr>
            <p:ph type="chart" sz="quarter" idx="13"/>
          </p:nvPr>
        </p:nvSpPr>
        <p:spPr>
          <a:xfrm>
            <a:off x="838200" y="1690688"/>
            <a:ext cx="10515600" cy="3984625"/>
          </a:xfrm>
        </p:spPr>
        <p:txBody>
          <a:bodyPr/>
          <a:lstStyle/>
          <a:p>
            <a:r>
              <a:rPr lang="en-US"/>
              <a:t>Click icon to add chart</a:t>
            </a:r>
            <a:endParaRPr lang="en-US" dirty="0"/>
          </a:p>
        </p:txBody>
      </p:sp>
      <p:sp>
        <p:nvSpPr>
          <p:cNvPr id="12" name="Footer Placeholder 5">
            <a:extLst>
              <a:ext uri="{FF2B5EF4-FFF2-40B4-BE49-F238E27FC236}">
                <a16:creationId xmlns:a16="http://schemas.microsoft.com/office/drawing/2014/main" id="{ED055213-4B28-4DFA-B283-C64E50841BCA}"/>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13" name="Slide Number Placeholder 6">
            <a:extLst>
              <a:ext uri="{FF2B5EF4-FFF2-40B4-BE49-F238E27FC236}">
                <a16:creationId xmlns:a16="http://schemas.microsoft.com/office/drawing/2014/main" id="{C4C9E28E-8406-48BC-8F90-9483DF3E2618}"/>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14" name="Date Placeholder 3">
            <a:extLst>
              <a:ext uri="{FF2B5EF4-FFF2-40B4-BE49-F238E27FC236}">
                <a16:creationId xmlns:a16="http://schemas.microsoft.com/office/drawing/2014/main" id="{A592DA0A-15A7-4B7C-BDC1-6C40C548BD2E}"/>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94115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2"/>
        </a:solidFill>
        <a:effectLst/>
      </p:bgPr>
    </p:bg>
    <p:spTree>
      <p:nvGrpSpPr>
        <p:cNvPr id="1" name=""/>
        <p:cNvGrpSpPr/>
        <p:nvPr/>
      </p:nvGrpSpPr>
      <p:grpSpPr>
        <a:xfrm>
          <a:off x="0" y="0"/>
          <a:ext cx="0" cy="0"/>
          <a:chOff x="0" y="0"/>
          <a:chExt cx="0" cy="0"/>
        </a:xfrm>
      </p:grpSpPr>
      <p:pic>
        <p:nvPicPr>
          <p:cNvPr id="9" name="Picture 8" descr="A group of people riding horses&#10;&#10;Description automatically generated with medium confidence">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 y="0"/>
            <a:ext cx="12207240" cy="380333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4007165"/>
            <a:ext cx="10515600" cy="1004255"/>
          </a:xfrm>
        </p:spPr>
        <p:txBody>
          <a:bodyPr/>
          <a:lstStyle>
            <a:lvl1pPr algn="ct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604520" y="518474"/>
            <a:ext cx="2743200" cy="2743200"/>
          </a:xfrm>
        </p:spPr>
        <p:txBody>
          <a:body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3347720" y="518474"/>
            <a:ext cx="2743200" cy="2743200"/>
          </a:xfrm>
        </p:spPr>
        <p:txBody>
          <a:body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6090920" y="518474"/>
            <a:ext cx="2743200" cy="2743200"/>
          </a:xfrm>
        </p:spPr>
        <p:txBody>
          <a:body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8834120" y="518474"/>
            <a:ext cx="2743200" cy="2743200"/>
          </a:xfrm>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04520" y="5229500"/>
            <a:ext cx="2743200" cy="422721"/>
          </a:xfrm>
        </p:spPr>
        <p:txBody>
          <a:bodyPr anchor="ctr">
            <a:noAutofit/>
          </a:bodyPr>
          <a:lstStyle>
            <a:lvl1pPr marL="0" indent="0" algn="ctr">
              <a:buFont typeface="Arial" panose="020B0604020202020204" pitchFamily="34" charset="0"/>
              <a:buNone/>
              <a:defRPr lang="en-ZA" sz="1600" kern="1200" dirty="0">
                <a:solidFill>
                  <a:schemeClr val="accent1"/>
                </a:solidFill>
                <a:latin typeface="+mj-lt"/>
                <a:ea typeface="+mn-ea"/>
                <a:cs typeface="+mn-cs"/>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04520" y="5693075"/>
            <a:ext cx="2743200" cy="365125"/>
          </a:xfrm>
        </p:spPr>
        <p:txBody>
          <a:bodyPr>
            <a:normAutofit/>
          </a:bodyPr>
          <a:lstStyle>
            <a:lvl1pPr marL="0" indent="0" algn="ctr">
              <a:buNone/>
              <a:defRPr lang="en-ZA" sz="1200" kern="1200" dirty="0">
                <a:solidFill>
                  <a:schemeClr val="accent1"/>
                </a:solidFill>
                <a:latin typeface="+mn-lt"/>
                <a:ea typeface="+mn-ea"/>
                <a:cs typeface="+mn-cs"/>
              </a:defRPr>
            </a:lvl1pPr>
          </a:lstStyle>
          <a:p>
            <a:pPr lvl="0"/>
            <a:r>
              <a:rPr lang="en-US"/>
              <a:t>Title</a:t>
            </a:r>
            <a:endParaRPr lang="en-ZA"/>
          </a:p>
        </p:txBody>
      </p:sp>
      <p:sp>
        <p:nvSpPr>
          <p:cNvPr id="20" name="Text Placeholder 8">
            <a:extLst>
              <a:ext uri="{FF2B5EF4-FFF2-40B4-BE49-F238E27FC236}">
                <a16:creationId xmlns:a16="http://schemas.microsoft.com/office/drawing/2014/main" id="{9C2B29A0-592A-4DF1-809E-B5265DACA3A6}"/>
              </a:ext>
            </a:extLst>
          </p:cNvPr>
          <p:cNvSpPr>
            <a:spLocks noGrp="1"/>
          </p:cNvSpPr>
          <p:nvPr>
            <p:ph type="body" sz="quarter" idx="35" hasCustomPrompt="1"/>
          </p:nvPr>
        </p:nvSpPr>
        <p:spPr>
          <a:xfrm>
            <a:off x="8834120" y="5224905"/>
            <a:ext cx="275336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1" name="Text Placeholder 10">
            <a:extLst>
              <a:ext uri="{FF2B5EF4-FFF2-40B4-BE49-F238E27FC236}">
                <a16:creationId xmlns:a16="http://schemas.microsoft.com/office/drawing/2014/main" id="{203C6378-59CC-47B4-9E9F-BAC6C2C389E2}"/>
              </a:ext>
            </a:extLst>
          </p:cNvPr>
          <p:cNvSpPr>
            <a:spLocks noGrp="1"/>
          </p:cNvSpPr>
          <p:nvPr>
            <p:ph type="body" sz="quarter" idx="36" hasCustomPrompt="1"/>
          </p:nvPr>
        </p:nvSpPr>
        <p:spPr>
          <a:xfrm>
            <a:off x="8834120" y="5688480"/>
            <a:ext cx="275336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2" name="Text Placeholder 8">
            <a:extLst>
              <a:ext uri="{FF2B5EF4-FFF2-40B4-BE49-F238E27FC236}">
                <a16:creationId xmlns:a16="http://schemas.microsoft.com/office/drawing/2014/main" id="{448AA424-5B3D-40C4-BBDC-2C338C03859C}"/>
              </a:ext>
            </a:extLst>
          </p:cNvPr>
          <p:cNvSpPr>
            <a:spLocks noGrp="1"/>
          </p:cNvSpPr>
          <p:nvPr>
            <p:ph type="body" sz="quarter" idx="37" hasCustomPrompt="1"/>
          </p:nvPr>
        </p:nvSpPr>
        <p:spPr>
          <a:xfrm>
            <a:off x="3347720" y="5229500"/>
            <a:ext cx="274320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3" name="Text Placeholder 10">
            <a:extLst>
              <a:ext uri="{FF2B5EF4-FFF2-40B4-BE49-F238E27FC236}">
                <a16:creationId xmlns:a16="http://schemas.microsoft.com/office/drawing/2014/main" id="{B9AE277D-FC5E-4B64-A3FA-A9BD4919D97E}"/>
              </a:ext>
            </a:extLst>
          </p:cNvPr>
          <p:cNvSpPr>
            <a:spLocks noGrp="1"/>
          </p:cNvSpPr>
          <p:nvPr>
            <p:ph type="body" sz="quarter" idx="38" hasCustomPrompt="1"/>
          </p:nvPr>
        </p:nvSpPr>
        <p:spPr>
          <a:xfrm>
            <a:off x="3347720" y="5693075"/>
            <a:ext cx="274320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4" name="Text Placeholder 8">
            <a:extLst>
              <a:ext uri="{FF2B5EF4-FFF2-40B4-BE49-F238E27FC236}">
                <a16:creationId xmlns:a16="http://schemas.microsoft.com/office/drawing/2014/main" id="{4FC21568-200C-4310-B462-B36358C4D233}"/>
              </a:ext>
            </a:extLst>
          </p:cNvPr>
          <p:cNvSpPr>
            <a:spLocks noGrp="1"/>
          </p:cNvSpPr>
          <p:nvPr>
            <p:ph type="body" sz="quarter" idx="39" hasCustomPrompt="1"/>
          </p:nvPr>
        </p:nvSpPr>
        <p:spPr>
          <a:xfrm>
            <a:off x="6101082" y="5229500"/>
            <a:ext cx="2733038"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5" name="Text Placeholder 10">
            <a:extLst>
              <a:ext uri="{FF2B5EF4-FFF2-40B4-BE49-F238E27FC236}">
                <a16:creationId xmlns:a16="http://schemas.microsoft.com/office/drawing/2014/main" id="{B24FCA02-7F7F-4B5F-833A-CE244C22096F}"/>
              </a:ext>
            </a:extLst>
          </p:cNvPr>
          <p:cNvSpPr>
            <a:spLocks noGrp="1"/>
          </p:cNvSpPr>
          <p:nvPr>
            <p:ph type="body" sz="quarter" idx="40" hasCustomPrompt="1"/>
          </p:nvPr>
        </p:nvSpPr>
        <p:spPr>
          <a:xfrm>
            <a:off x="6101082" y="5693075"/>
            <a:ext cx="2733038" cy="365125"/>
          </a:xfrm>
        </p:spPr>
        <p:txBody>
          <a:bodyPr>
            <a:normAutofit/>
          </a:bodyPr>
          <a:lstStyle>
            <a:lvl1pPr marL="0" indent="0" algn="ctr">
              <a:buNone/>
              <a:defRPr sz="1200">
                <a:solidFill>
                  <a:schemeClr val="accent1"/>
                </a:solidFill>
              </a:defRPr>
            </a:lvl1pPr>
          </a:lstStyle>
          <a:p>
            <a:pPr lvl="0"/>
            <a:r>
              <a:rPr lang="en-US"/>
              <a:t>Title</a:t>
            </a:r>
            <a:endParaRPr lang="en-ZA"/>
          </a:p>
        </p:txBody>
      </p:sp>
    </p:spTree>
    <p:extLst>
      <p:ext uri="{BB962C8B-B14F-4D97-AF65-F5344CB8AC3E}">
        <p14:creationId xmlns:p14="http://schemas.microsoft.com/office/powerpoint/2010/main" val="308265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740" y="1737360"/>
            <a:ext cx="10764520" cy="1741253"/>
          </a:xfrm>
          <a:prstGeom prst="rect">
            <a:avLst/>
          </a:prstGeom>
        </p:spPr>
      </p:pic>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924561" y="1967906"/>
            <a:ext cx="1280160" cy="1280160"/>
          </a:xfrm>
        </p:spPr>
        <p:txBody>
          <a:bodyPr>
            <a:normAutofit/>
          </a:bodyPr>
          <a:lstStyle>
            <a:lvl1pPr marL="0" indent="0">
              <a:buNone/>
              <a:defRPr sz="18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2218029" y="1967906"/>
            <a:ext cx="1280160" cy="1280160"/>
          </a:xfrm>
        </p:spPr>
        <p:txBody>
          <a:bodyPr>
            <a:normAutofit/>
          </a:bodyPr>
          <a:lstStyle>
            <a:lvl1pPr marL="0" indent="0">
              <a:buNone/>
              <a:defRPr sz="1800"/>
            </a:lvl1p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3511497" y="1967906"/>
            <a:ext cx="1280160" cy="1280160"/>
          </a:xfrm>
        </p:spPr>
        <p:txBody>
          <a:bodyPr>
            <a:normAutofit/>
          </a:bodyPr>
          <a:lstStyle>
            <a:lvl1pPr marL="0" indent="0">
              <a:buNone/>
              <a:defRPr sz="1800"/>
            </a:lvl1p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4804965" y="1967906"/>
            <a:ext cx="1280160" cy="1280160"/>
          </a:xfrm>
        </p:spPr>
        <p:txBody>
          <a:bodyPr>
            <a:normAutofit/>
          </a:bodyPr>
          <a:lstStyle>
            <a:lvl1pPr marL="0" indent="0">
              <a:buNone/>
              <a:defRPr sz="1800"/>
            </a:lvl1p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5955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5955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26" name="Picture Placeholder 10">
            <a:extLst>
              <a:ext uri="{FF2B5EF4-FFF2-40B4-BE49-F238E27FC236}">
                <a16:creationId xmlns:a16="http://schemas.microsoft.com/office/drawing/2014/main" id="{6BF177F2-C312-4467-A8E7-2F7C06DF7D6E}"/>
              </a:ext>
            </a:extLst>
          </p:cNvPr>
          <p:cNvSpPr>
            <a:spLocks noGrp="1"/>
          </p:cNvSpPr>
          <p:nvPr>
            <p:ph type="pic" sz="quarter" idx="41"/>
          </p:nvPr>
        </p:nvSpPr>
        <p:spPr>
          <a:xfrm>
            <a:off x="6098433" y="1967906"/>
            <a:ext cx="1280160" cy="1280160"/>
          </a:xfrm>
        </p:spPr>
        <p:txBody>
          <a:bodyPr>
            <a:normAutofit/>
          </a:bodyPr>
          <a:lstStyle>
            <a:lvl1pPr marL="0" indent="0">
              <a:buNone/>
              <a:defRPr sz="1800"/>
            </a:lvl1pPr>
          </a:lstStyle>
          <a:p>
            <a:r>
              <a:rPr lang="en-US"/>
              <a:t>Click icon to add picture</a:t>
            </a:r>
            <a:endParaRPr lang="en-US" dirty="0"/>
          </a:p>
        </p:txBody>
      </p:sp>
      <p:sp>
        <p:nvSpPr>
          <p:cNvPr id="27" name="Picture Placeholder 10">
            <a:extLst>
              <a:ext uri="{FF2B5EF4-FFF2-40B4-BE49-F238E27FC236}">
                <a16:creationId xmlns:a16="http://schemas.microsoft.com/office/drawing/2014/main" id="{5D26BA3A-860A-4168-9872-0A0D22BEA7AB}"/>
              </a:ext>
            </a:extLst>
          </p:cNvPr>
          <p:cNvSpPr>
            <a:spLocks noGrp="1"/>
          </p:cNvSpPr>
          <p:nvPr>
            <p:ph type="pic" sz="quarter" idx="42"/>
          </p:nvPr>
        </p:nvSpPr>
        <p:spPr>
          <a:xfrm>
            <a:off x="7391901" y="1967906"/>
            <a:ext cx="1280160" cy="1280160"/>
          </a:xfrm>
        </p:spPr>
        <p:txBody>
          <a:bodyPr>
            <a:normAutofit/>
          </a:bodyPr>
          <a:lstStyle>
            <a:lvl1pPr marL="0" indent="0">
              <a:buNone/>
              <a:defRPr sz="1800"/>
            </a:lvl1pPr>
          </a:lstStyle>
          <a:p>
            <a:r>
              <a:rPr lang="en-US"/>
              <a:t>Click icon to add picture</a:t>
            </a:r>
            <a:endParaRPr lang="en-US" dirty="0"/>
          </a:p>
        </p:txBody>
      </p:sp>
      <p:sp>
        <p:nvSpPr>
          <p:cNvPr id="28" name="Picture Placeholder 10">
            <a:extLst>
              <a:ext uri="{FF2B5EF4-FFF2-40B4-BE49-F238E27FC236}">
                <a16:creationId xmlns:a16="http://schemas.microsoft.com/office/drawing/2014/main" id="{A95FA78C-CC95-43FC-8BB5-17A796D7B9E0}"/>
              </a:ext>
            </a:extLst>
          </p:cNvPr>
          <p:cNvSpPr>
            <a:spLocks noGrp="1"/>
          </p:cNvSpPr>
          <p:nvPr>
            <p:ph type="pic" sz="quarter" idx="43"/>
          </p:nvPr>
        </p:nvSpPr>
        <p:spPr>
          <a:xfrm>
            <a:off x="8685369" y="1967906"/>
            <a:ext cx="1280160" cy="1280160"/>
          </a:xfrm>
        </p:spPr>
        <p:txBody>
          <a:bodyPr>
            <a:normAutofit/>
          </a:bodyPr>
          <a:lstStyle>
            <a:lvl1pPr marL="0" indent="0">
              <a:buNone/>
              <a:defRPr sz="1800"/>
            </a:lvl1pPr>
          </a:lstStyle>
          <a:p>
            <a:r>
              <a:rPr lang="en-US"/>
              <a:t>Click icon to add picture</a:t>
            </a:r>
            <a:endParaRPr lang="en-US" dirty="0"/>
          </a:p>
        </p:txBody>
      </p:sp>
      <p:sp>
        <p:nvSpPr>
          <p:cNvPr id="29" name="Picture Placeholder 10">
            <a:extLst>
              <a:ext uri="{FF2B5EF4-FFF2-40B4-BE49-F238E27FC236}">
                <a16:creationId xmlns:a16="http://schemas.microsoft.com/office/drawing/2014/main" id="{7EA70B51-4FF2-42F8-BAFF-83B593ADB78D}"/>
              </a:ext>
            </a:extLst>
          </p:cNvPr>
          <p:cNvSpPr>
            <a:spLocks noGrp="1"/>
          </p:cNvSpPr>
          <p:nvPr>
            <p:ph type="pic" sz="quarter" idx="44"/>
          </p:nvPr>
        </p:nvSpPr>
        <p:spPr>
          <a:xfrm>
            <a:off x="9978838" y="1967906"/>
            <a:ext cx="1280160" cy="1280160"/>
          </a:xfrm>
        </p:spPr>
        <p:txBody>
          <a:bodyPr>
            <a:normAutofit/>
          </a:bodyPr>
          <a:lstStyle>
            <a:lvl1pPr marL="0" indent="0">
              <a:buNone/>
              <a:defRPr sz="1800"/>
            </a:lvl1pPr>
          </a:lstStyle>
          <a:p>
            <a:r>
              <a:rPr lang="en-US"/>
              <a:t>Click icon to add picture</a:t>
            </a:r>
            <a:endParaRPr lang="en-US" dirty="0"/>
          </a:p>
        </p:txBody>
      </p:sp>
      <p:sp>
        <p:nvSpPr>
          <p:cNvPr id="30" name="Title 1">
            <a:extLst>
              <a:ext uri="{FF2B5EF4-FFF2-40B4-BE49-F238E27FC236}">
                <a16:creationId xmlns:a16="http://schemas.microsoft.com/office/drawing/2014/main" id="{708EF00C-774E-4D73-AFEF-EEC6196DC7D3}"/>
              </a:ext>
            </a:extLst>
          </p:cNvPr>
          <p:cNvSpPr>
            <a:spLocks noGrp="1"/>
          </p:cNvSpPr>
          <p:nvPr>
            <p:ph type="title"/>
          </p:nvPr>
        </p:nvSpPr>
        <p:spPr>
          <a:xfrm>
            <a:off x="713740" y="365125"/>
            <a:ext cx="10764520" cy="1325563"/>
          </a:xfrm>
        </p:spPr>
        <p:txBody>
          <a:bodyPr/>
          <a:lstStyle>
            <a:lvl1pPr algn="ctr">
              <a:defRPr>
                <a:solidFill>
                  <a:schemeClr val="accent3"/>
                </a:solidFill>
              </a:defRPr>
            </a:lvl1pPr>
          </a:lstStyle>
          <a:p>
            <a:r>
              <a:rPr lang="en-US"/>
              <a:t>Click to edit Master title style</a:t>
            </a:r>
            <a:endParaRPr lang="en-ZA"/>
          </a:p>
        </p:txBody>
      </p:sp>
      <p:sp>
        <p:nvSpPr>
          <p:cNvPr id="31" name="Text Placeholder 8">
            <a:extLst>
              <a:ext uri="{FF2B5EF4-FFF2-40B4-BE49-F238E27FC236}">
                <a16:creationId xmlns:a16="http://schemas.microsoft.com/office/drawing/2014/main" id="{7633A346-456C-4917-800A-85F73F876E77}"/>
              </a:ext>
            </a:extLst>
          </p:cNvPr>
          <p:cNvSpPr>
            <a:spLocks noGrp="1"/>
          </p:cNvSpPr>
          <p:nvPr>
            <p:ph type="body" sz="quarter" idx="45" hasCustomPrompt="1"/>
          </p:nvPr>
        </p:nvSpPr>
        <p:spPr>
          <a:xfrm>
            <a:off x="324019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2" name="Text Placeholder 10">
            <a:extLst>
              <a:ext uri="{FF2B5EF4-FFF2-40B4-BE49-F238E27FC236}">
                <a16:creationId xmlns:a16="http://schemas.microsoft.com/office/drawing/2014/main" id="{E0C31CC6-C8A8-4831-94CD-366DC97C2B15}"/>
              </a:ext>
            </a:extLst>
          </p:cNvPr>
          <p:cNvSpPr>
            <a:spLocks noGrp="1"/>
          </p:cNvSpPr>
          <p:nvPr>
            <p:ph type="body" sz="quarter" idx="46" hasCustomPrompt="1"/>
          </p:nvPr>
        </p:nvSpPr>
        <p:spPr>
          <a:xfrm>
            <a:off x="324019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3" name="Text Placeholder 8">
            <a:extLst>
              <a:ext uri="{FF2B5EF4-FFF2-40B4-BE49-F238E27FC236}">
                <a16:creationId xmlns:a16="http://schemas.microsoft.com/office/drawing/2014/main" id="{CB652A06-2CE0-42F0-8186-DBBD4219FC86}"/>
              </a:ext>
            </a:extLst>
          </p:cNvPr>
          <p:cNvSpPr>
            <a:spLocks noGrp="1"/>
          </p:cNvSpPr>
          <p:nvPr>
            <p:ph type="body" sz="quarter" idx="47" hasCustomPrompt="1"/>
          </p:nvPr>
        </p:nvSpPr>
        <p:spPr>
          <a:xfrm>
            <a:off x="582083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4" name="Text Placeholder 10">
            <a:extLst>
              <a:ext uri="{FF2B5EF4-FFF2-40B4-BE49-F238E27FC236}">
                <a16:creationId xmlns:a16="http://schemas.microsoft.com/office/drawing/2014/main" id="{CE6091FC-D3C2-46A7-9A51-90A64C97CF87}"/>
              </a:ext>
            </a:extLst>
          </p:cNvPr>
          <p:cNvSpPr>
            <a:spLocks noGrp="1"/>
          </p:cNvSpPr>
          <p:nvPr>
            <p:ph type="body" sz="quarter" idx="48" hasCustomPrompt="1"/>
          </p:nvPr>
        </p:nvSpPr>
        <p:spPr>
          <a:xfrm>
            <a:off x="582083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5" name="Text Placeholder 8">
            <a:extLst>
              <a:ext uri="{FF2B5EF4-FFF2-40B4-BE49-F238E27FC236}">
                <a16:creationId xmlns:a16="http://schemas.microsoft.com/office/drawing/2014/main" id="{B663F697-5494-47B5-8888-F76EE36A561E}"/>
              </a:ext>
            </a:extLst>
          </p:cNvPr>
          <p:cNvSpPr>
            <a:spLocks noGrp="1"/>
          </p:cNvSpPr>
          <p:nvPr>
            <p:ph type="body" sz="quarter" idx="49" hasCustomPrompt="1"/>
          </p:nvPr>
        </p:nvSpPr>
        <p:spPr>
          <a:xfrm>
            <a:off x="840147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6" name="Text Placeholder 10">
            <a:extLst>
              <a:ext uri="{FF2B5EF4-FFF2-40B4-BE49-F238E27FC236}">
                <a16:creationId xmlns:a16="http://schemas.microsoft.com/office/drawing/2014/main" id="{95B42005-A70C-498A-A357-1492B1393F4D}"/>
              </a:ext>
            </a:extLst>
          </p:cNvPr>
          <p:cNvSpPr>
            <a:spLocks noGrp="1"/>
          </p:cNvSpPr>
          <p:nvPr>
            <p:ph type="body" sz="quarter" idx="50" hasCustomPrompt="1"/>
          </p:nvPr>
        </p:nvSpPr>
        <p:spPr>
          <a:xfrm>
            <a:off x="840147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7" name="Text Placeholder 8">
            <a:extLst>
              <a:ext uri="{FF2B5EF4-FFF2-40B4-BE49-F238E27FC236}">
                <a16:creationId xmlns:a16="http://schemas.microsoft.com/office/drawing/2014/main" id="{FA3E4CA4-4074-4C29-853C-A8857A156AC8}"/>
              </a:ext>
            </a:extLst>
          </p:cNvPr>
          <p:cNvSpPr>
            <a:spLocks noGrp="1"/>
          </p:cNvSpPr>
          <p:nvPr>
            <p:ph type="body" sz="quarter" idx="51" hasCustomPrompt="1"/>
          </p:nvPr>
        </p:nvSpPr>
        <p:spPr>
          <a:xfrm>
            <a:off x="194987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8" name="Text Placeholder 10">
            <a:extLst>
              <a:ext uri="{FF2B5EF4-FFF2-40B4-BE49-F238E27FC236}">
                <a16:creationId xmlns:a16="http://schemas.microsoft.com/office/drawing/2014/main" id="{1308FE93-15B6-4FC2-A5CF-53AA6064DAB0}"/>
              </a:ext>
            </a:extLst>
          </p:cNvPr>
          <p:cNvSpPr>
            <a:spLocks noGrp="1"/>
          </p:cNvSpPr>
          <p:nvPr>
            <p:ph type="body" sz="quarter" idx="52" hasCustomPrompt="1"/>
          </p:nvPr>
        </p:nvSpPr>
        <p:spPr>
          <a:xfrm>
            <a:off x="194987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9" name="Text Placeholder 8">
            <a:extLst>
              <a:ext uri="{FF2B5EF4-FFF2-40B4-BE49-F238E27FC236}">
                <a16:creationId xmlns:a16="http://schemas.microsoft.com/office/drawing/2014/main" id="{B08AE9FA-2EBC-416A-B525-59A5F1258E56}"/>
              </a:ext>
            </a:extLst>
          </p:cNvPr>
          <p:cNvSpPr>
            <a:spLocks noGrp="1"/>
          </p:cNvSpPr>
          <p:nvPr>
            <p:ph type="body" sz="quarter" idx="53" hasCustomPrompt="1"/>
          </p:nvPr>
        </p:nvSpPr>
        <p:spPr>
          <a:xfrm>
            <a:off x="453051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0" name="Text Placeholder 10">
            <a:extLst>
              <a:ext uri="{FF2B5EF4-FFF2-40B4-BE49-F238E27FC236}">
                <a16:creationId xmlns:a16="http://schemas.microsoft.com/office/drawing/2014/main" id="{EE168CBD-2F60-4551-9129-2ED8A59499B4}"/>
              </a:ext>
            </a:extLst>
          </p:cNvPr>
          <p:cNvSpPr>
            <a:spLocks noGrp="1"/>
          </p:cNvSpPr>
          <p:nvPr>
            <p:ph type="body" sz="quarter" idx="54" hasCustomPrompt="1"/>
          </p:nvPr>
        </p:nvSpPr>
        <p:spPr>
          <a:xfrm>
            <a:off x="453051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1" name="Text Placeholder 8">
            <a:extLst>
              <a:ext uri="{FF2B5EF4-FFF2-40B4-BE49-F238E27FC236}">
                <a16:creationId xmlns:a16="http://schemas.microsoft.com/office/drawing/2014/main" id="{E05EDFD4-CA70-451D-A8F0-BF688EDBFC7B}"/>
              </a:ext>
            </a:extLst>
          </p:cNvPr>
          <p:cNvSpPr>
            <a:spLocks noGrp="1"/>
          </p:cNvSpPr>
          <p:nvPr>
            <p:ph type="body" sz="quarter" idx="55" hasCustomPrompt="1"/>
          </p:nvPr>
        </p:nvSpPr>
        <p:spPr>
          <a:xfrm>
            <a:off x="711115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2" name="Text Placeholder 10">
            <a:extLst>
              <a:ext uri="{FF2B5EF4-FFF2-40B4-BE49-F238E27FC236}">
                <a16:creationId xmlns:a16="http://schemas.microsoft.com/office/drawing/2014/main" id="{8E47CD55-3098-4BD6-A269-794D40911ED0}"/>
              </a:ext>
            </a:extLst>
          </p:cNvPr>
          <p:cNvSpPr>
            <a:spLocks noGrp="1"/>
          </p:cNvSpPr>
          <p:nvPr>
            <p:ph type="body" sz="quarter" idx="56" hasCustomPrompt="1"/>
          </p:nvPr>
        </p:nvSpPr>
        <p:spPr>
          <a:xfrm>
            <a:off x="711115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3" name="Text Placeholder 8">
            <a:extLst>
              <a:ext uri="{FF2B5EF4-FFF2-40B4-BE49-F238E27FC236}">
                <a16:creationId xmlns:a16="http://schemas.microsoft.com/office/drawing/2014/main" id="{EA65938B-08CE-4FA4-A95B-5A66E901ACD0}"/>
              </a:ext>
            </a:extLst>
          </p:cNvPr>
          <p:cNvSpPr>
            <a:spLocks noGrp="1"/>
          </p:cNvSpPr>
          <p:nvPr>
            <p:ph type="body" sz="quarter" idx="57" hasCustomPrompt="1"/>
          </p:nvPr>
        </p:nvSpPr>
        <p:spPr>
          <a:xfrm>
            <a:off x="969179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4" name="Text Placeholder 10">
            <a:extLst>
              <a:ext uri="{FF2B5EF4-FFF2-40B4-BE49-F238E27FC236}">
                <a16:creationId xmlns:a16="http://schemas.microsoft.com/office/drawing/2014/main" id="{A72442A0-E7C5-4604-A4AA-9A86DD298412}"/>
              </a:ext>
            </a:extLst>
          </p:cNvPr>
          <p:cNvSpPr>
            <a:spLocks noGrp="1"/>
          </p:cNvSpPr>
          <p:nvPr>
            <p:ph type="body" sz="quarter" idx="58" hasCustomPrompt="1"/>
          </p:nvPr>
        </p:nvSpPr>
        <p:spPr>
          <a:xfrm>
            <a:off x="969179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cxnSp>
        <p:nvCxnSpPr>
          <p:cNvPr id="46" name="Straight Connector 45">
            <a:extLst>
              <a:ext uri="{FF2B5EF4-FFF2-40B4-BE49-F238E27FC236}">
                <a16:creationId xmlns:a16="http://schemas.microsoft.com/office/drawing/2014/main" id="{66946F89-1A32-4CE8-9F85-45EDF090AB96}"/>
              </a:ext>
            </a:extLst>
          </p:cNvPr>
          <p:cNvCxnSpPr>
            <a:cxnSpLocks/>
            <a:stCxn id="11" idx="2"/>
          </p:cNvCxnSpPr>
          <p:nvPr userDrawn="1"/>
        </p:nvCxnSpPr>
        <p:spPr>
          <a:xfrm flipH="1">
            <a:off x="1558635" y="3248066"/>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EE9F58-7707-4E5A-8C6B-C3D66810327C}"/>
              </a:ext>
            </a:extLst>
          </p:cNvPr>
          <p:cNvCxnSpPr>
            <a:cxnSpLocks/>
          </p:cNvCxnSpPr>
          <p:nvPr userDrawn="1"/>
        </p:nvCxnSpPr>
        <p:spPr>
          <a:xfrm flipH="1">
            <a:off x="4145279" y="3250315"/>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1897E7-33EE-452E-B67F-D676DB9630EB}"/>
              </a:ext>
            </a:extLst>
          </p:cNvPr>
          <p:cNvCxnSpPr>
            <a:cxnSpLocks/>
          </p:cNvCxnSpPr>
          <p:nvPr userDrawn="1"/>
        </p:nvCxnSpPr>
        <p:spPr>
          <a:xfrm flipH="1">
            <a:off x="6732507"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F35791-C763-4163-9B05-68EE7814EDBD}"/>
              </a:ext>
            </a:extLst>
          </p:cNvPr>
          <p:cNvCxnSpPr>
            <a:cxnSpLocks/>
          </p:cNvCxnSpPr>
          <p:nvPr userDrawn="1"/>
        </p:nvCxnSpPr>
        <p:spPr>
          <a:xfrm flipH="1">
            <a:off x="9316732"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F2A3C7-B018-4022-B2BB-D8D2B03190AB}"/>
              </a:ext>
            </a:extLst>
          </p:cNvPr>
          <p:cNvCxnSpPr>
            <a:cxnSpLocks/>
          </p:cNvCxnSpPr>
          <p:nvPr userDrawn="1"/>
        </p:nvCxnSpPr>
        <p:spPr>
          <a:xfrm>
            <a:off x="2854035" y="3254943"/>
            <a:ext cx="0" cy="192615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52EF5B-4C4F-451E-B0B4-8226109ADE91}"/>
              </a:ext>
            </a:extLst>
          </p:cNvPr>
          <p:cNvCxnSpPr>
            <a:cxnSpLocks/>
          </p:cNvCxnSpPr>
          <p:nvPr userDrawn="1"/>
        </p:nvCxnSpPr>
        <p:spPr>
          <a:xfrm>
            <a:off x="5440679" y="3233453"/>
            <a:ext cx="0" cy="194989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D6748B-4A98-4935-BC51-E43412110392}"/>
              </a:ext>
            </a:extLst>
          </p:cNvPr>
          <p:cNvCxnSpPr>
            <a:cxnSpLocks/>
          </p:cNvCxnSpPr>
          <p:nvPr userDrawn="1"/>
        </p:nvCxnSpPr>
        <p:spPr>
          <a:xfrm>
            <a:off x="8027907" y="3257242"/>
            <a:ext cx="0" cy="191926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A0E4AC-BE6A-45AA-B639-A8288815E8F9}"/>
              </a:ext>
            </a:extLst>
          </p:cNvPr>
          <p:cNvCxnSpPr>
            <a:cxnSpLocks/>
          </p:cNvCxnSpPr>
          <p:nvPr userDrawn="1"/>
        </p:nvCxnSpPr>
        <p:spPr>
          <a:xfrm>
            <a:off x="10612132" y="3254943"/>
            <a:ext cx="0" cy="192938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Footer Placeholder 5">
            <a:extLst>
              <a:ext uri="{FF2B5EF4-FFF2-40B4-BE49-F238E27FC236}">
                <a16:creationId xmlns:a16="http://schemas.microsoft.com/office/drawing/2014/main" id="{12CD4C44-15F4-4517-B3CC-D07D4B93DD6D}"/>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r>
              <a:rPr lang="en-ZA" dirty="0"/>
              <a:t>Pitch deck</a:t>
            </a:r>
          </a:p>
        </p:txBody>
      </p:sp>
      <p:sp>
        <p:nvSpPr>
          <p:cNvPr id="79" name="Slide Number Placeholder 6">
            <a:extLst>
              <a:ext uri="{FF2B5EF4-FFF2-40B4-BE49-F238E27FC236}">
                <a16:creationId xmlns:a16="http://schemas.microsoft.com/office/drawing/2014/main" id="{9F988C33-C2E3-49AE-9BC1-9123EADC3EA7}"/>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80" name="Date Placeholder 3">
            <a:extLst>
              <a:ext uri="{FF2B5EF4-FFF2-40B4-BE49-F238E27FC236}">
                <a16:creationId xmlns:a16="http://schemas.microsoft.com/office/drawing/2014/main" id="{757004CA-7955-4C10-8542-83D291BFF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1704598769"/>
      </p:ext>
    </p:extLst>
  </p:cSld>
  <p:clrMapOvr>
    <a:masterClrMapping/>
  </p:clrMapOvr>
  <p:extLst>
    <p:ext uri="{DCECCB84-F9BA-43D5-87BE-67443E8EF086}">
      <p15:sldGuideLst xmlns:p15="http://schemas.microsoft.com/office/powerpoint/2012/main">
        <p15:guide id="1" pos="576">
          <p15:clr>
            <a:srgbClr val="FBAE40"/>
          </p15:clr>
        </p15:guide>
        <p15:guide id="2" pos="1392">
          <p15:clr>
            <a:srgbClr val="FBAE40"/>
          </p15:clr>
        </p15:guide>
        <p15:guide id="3" pos="2208">
          <p15:clr>
            <a:srgbClr val="FBAE40"/>
          </p15:clr>
        </p15:guide>
        <p15:guide id="4" pos="30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1"/>
        </a:solidFill>
        <a:effectLst/>
      </p:bgPr>
    </p:bg>
    <p:spTree>
      <p:nvGrpSpPr>
        <p:cNvPr id="1" name=""/>
        <p:cNvGrpSpPr/>
        <p:nvPr/>
      </p:nvGrpSpPr>
      <p:grpSpPr>
        <a:xfrm>
          <a:off x="0" y="0"/>
          <a:ext cx="0" cy="0"/>
          <a:chOff x="0" y="0"/>
          <a:chExt cx="0" cy="0"/>
        </a:xfrm>
      </p:grpSpPr>
      <p:pic>
        <p:nvPicPr>
          <p:cNvPr id="20" name="Picture 19" descr="A group of people riding horses&#10;&#10;Description automatically generated with medium confidence">
            <a:extLst>
              <a:ext uri="{FF2B5EF4-FFF2-40B4-BE49-F238E27FC236}">
                <a16:creationId xmlns:a16="http://schemas.microsoft.com/office/drawing/2014/main" id="{0E805C5A-1029-4D1B-94B3-422EC2CA3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DF9E512-1300-47FB-86AC-F8C946EE698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7">
            <a:extLst>
              <a:ext uri="{FF2B5EF4-FFF2-40B4-BE49-F238E27FC236}">
                <a16:creationId xmlns:a16="http://schemas.microsoft.com/office/drawing/2014/main" id="{A399EA4A-18B9-4C3F-A6B1-0D80C2598D3A}"/>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8907808-FD8D-4C4A-A5E4-068D94BFD64D}"/>
              </a:ext>
            </a:extLst>
          </p:cNvPr>
          <p:cNvSpPr>
            <a:spLocks noGrp="1"/>
          </p:cNvSpPr>
          <p:nvPr>
            <p:ph type="title"/>
          </p:nvPr>
        </p:nvSpPr>
        <p:spPr>
          <a:xfrm>
            <a:off x="1282700" y="2766219"/>
            <a:ext cx="5041900" cy="1325563"/>
          </a:xfrm>
        </p:spPr>
        <p:txBody>
          <a:bodyPr>
            <a:normAutofit/>
          </a:bodyPr>
          <a:lstStyle>
            <a:lvl1pPr algn="ctr">
              <a:defRPr sz="3600" spc="0" baseline="0">
                <a:solidFill>
                  <a:schemeClr val="accent3"/>
                </a:solidFill>
              </a:defRPr>
            </a:lvl1pPr>
          </a:lstStyle>
          <a:p>
            <a:r>
              <a:rPr lang="en-US"/>
              <a:t>Click to edit Master title style</a:t>
            </a:r>
          </a:p>
        </p:txBody>
      </p:sp>
      <p:sp>
        <p:nvSpPr>
          <p:cNvPr id="7" name="Text Placeholder 6">
            <a:extLst>
              <a:ext uri="{FF2B5EF4-FFF2-40B4-BE49-F238E27FC236}">
                <a16:creationId xmlns:a16="http://schemas.microsoft.com/office/drawing/2014/main" id="{8FC98BF5-ED87-4BF7-BB07-29187F8C8BEC}"/>
              </a:ext>
            </a:extLst>
          </p:cNvPr>
          <p:cNvSpPr>
            <a:spLocks noGrp="1"/>
          </p:cNvSpPr>
          <p:nvPr>
            <p:ph type="body" sz="quarter" idx="14"/>
          </p:nvPr>
        </p:nvSpPr>
        <p:spPr>
          <a:xfrm>
            <a:off x="7467600" y="913448"/>
            <a:ext cx="3886200" cy="419100"/>
          </a:xfrm>
        </p:spPr>
        <p:txBody>
          <a:bodyPr>
            <a:noAutofit/>
          </a:bodyPr>
          <a:lstStyle>
            <a:lvl1pPr marL="0" indent="0">
              <a:buNone/>
              <a:defRPr sz="2400" b="0" spc="0" baseline="0">
                <a:solidFill>
                  <a:schemeClr val="accent1">
                    <a:lumMod val="50000"/>
                  </a:schemeClr>
                </a:solidFill>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90E0AB9E-D60D-4299-B73A-B96F7B7F81C6}"/>
              </a:ext>
            </a:extLst>
          </p:cNvPr>
          <p:cNvSpPr>
            <a:spLocks noGrp="1"/>
          </p:cNvSpPr>
          <p:nvPr>
            <p:ph type="body" sz="quarter" idx="15"/>
          </p:nvPr>
        </p:nvSpPr>
        <p:spPr>
          <a:xfrm>
            <a:off x="7467600" y="1275398"/>
            <a:ext cx="3886200" cy="307975"/>
          </a:xfrm>
        </p:spPr>
        <p:txBody>
          <a:bodyPr>
            <a:noAutofit/>
          </a:bodyPr>
          <a:lstStyle>
            <a:lvl1pPr marL="0" indent="0">
              <a:buNone/>
              <a:defRPr sz="1800" b="0" spc="0" baseline="0">
                <a:solidFill>
                  <a:schemeClr val="accent1">
                    <a:lumMod val="5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D9663C9-EA8F-404F-A640-85028F6F30A1}"/>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BD9C0574-6721-4F80-A5F8-8C4C5D2B9725}"/>
              </a:ext>
            </a:extLst>
          </p:cNvPr>
          <p:cNvSpPr>
            <a:spLocks noGrp="1"/>
          </p:cNvSpPr>
          <p:nvPr>
            <p:ph type="body" sz="quarter" idx="17"/>
          </p:nvPr>
        </p:nvSpPr>
        <p:spPr>
          <a:xfrm>
            <a:off x="7467600" y="2231390"/>
            <a:ext cx="3886200" cy="419100"/>
          </a:xfrm>
        </p:spPr>
        <p:txBody>
          <a:bodyPr>
            <a:noAutofit/>
          </a:bodyPr>
          <a:lstStyle>
            <a:lvl1pPr marL="0" indent="0">
              <a:buNone/>
              <a:defRPr sz="2400" b="0" spc="0" baseline="0">
                <a:solidFill>
                  <a:schemeClr val="accent6">
                    <a:lumMod val="75000"/>
                  </a:schemeClr>
                </a:solidFill>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386F510A-D29A-4582-ADA6-290E1D6A0B6D}"/>
              </a:ext>
            </a:extLst>
          </p:cNvPr>
          <p:cNvSpPr>
            <a:spLocks noGrp="1"/>
          </p:cNvSpPr>
          <p:nvPr>
            <p:ph type="body" sz="quarter" idx="18"/>
          </p:nvPr>
        </p:nvSpPr>
        <p:spPr>
          <a:xfrm>
            <a:off x="7467600" y="2593340"/>
            <a:ext cx="3886200" cy="307975"/>
          </a:xfrm>
        </p:spPr>
        <p:txBody>
          <a:bodyPr>
            <a:noAutofit/>
          </a:bodyPr>
          <a:lstStyle>
            <a:lvl1pPr marL="0" indent="0">
              <a:buNone/>
              <a:defRPr sz="1800" b="0" spc="0" baseline="0">
                <a:solidFill>
                  <a:schemeClr val="accent6">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7576EF89-ABF3-4312-A3E7-E1909CA744B6}"/>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0B198549-FECA-4B92-9906-8D1F79E14DCE}"/>
              </a:ext>
            </a:extLst>
          </p:cNvPr>
          <p:cNvSpPr>
            <a:spLocks noGrp="1"/>
          </p:cNvSpPr>
          <p:nvPr>
            <p:ph type="body" sz="quarter" idx="20"/>
          </p:nvPr>
        </p:nvSpPr>
        <p:spPr>
          <a:xfrm>
            <a:off x="7467600" y="3543935"/>
            <a:ext cx="3886200" cy="419100"/>
          </a:xfrm>
        </p:spPr>
        <p:txBody>
          <a:bodyPr>
            <a:noAutofit/>
          </a:bodyPr>
          <a:lstStyle>
            <a:lvl1pPr marL="0" indent="0">
              <a:buNone/>
              <a:defRPr sz="2400" b="0" spc="0" baseline="0">
                <a:solidFill>
                  <a:schemeClr val="accent4"/>
                </a:solidFill>
                <a:latin typeface="+mj-lt"/>
              </a:defRPr>
            </a:lvl1pPr>
          </a:lstStyle>
          <a:p>
            <a:pPr lvl="0"/>
            <a:r>
              <a:rPr lang="en-US"/>
              <a:t>Click to edit Master text styles</a:t>
            </a:r>
          </a:p>
        </p:txBody>
      </p:sp>
      <p:sp>
        <p:nvSpPr>
          <p:cNvPr id="14" name="Text Placeholder 6">
            <a:extLst>
              <a:ext uri="{FF2B5EF4-FFF2-40B4-BE49-F238E27FC236}">
                <a16:creationId xmlns:a16="http://schemas.microsoft.com/office/drawing/2014/main" id="{210D5A62-4015-4F75-A2AC-D3C1B70911D6}"/>
              </a:ext>
            </a:extLst>
          </p:cNvPr>
          <p:cNvSpPr>
            <a:spLocks noGrp="1"/>
          </p:cNvSpPr>
          <p:nvPr>
            <p:ph type="body" sz="quarter" idx="21"/>
          </p:nvPr>
        </p:nvSpPr>
        <p:spPr>
          <a:xfrm>
            <a:off x="7467600" y="3905885"/>
            <a:ext cx="3886200" cy="307975"/>
          </a:xfrm>
        </p:spPr>
        <p:txBody>
          <a:bodyPr>
            <a:noAutofit/>
          </a:bodyPr>
          <a:lstStyle>
            <a:lvl1pPr marL="0" indent="0">
              <a:buNone/>
              <a:defRPr sz="1800" b="0" spc="0" baseline="0">
                <a:solidFill>
                  <a:schemeClr val="accent4"/>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267DEAF9-25BD-404A-A5F3-30A81E38D256}"/>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A03C6E4A-B7FD-4BD7-A807-52FE5D27E384}"/>
              </a:ext>
            </a:extLst>
          </p:cNvPr>
          <p:cNvSpPr>
            <a:spLocks noGrp="1"/>
          </p:cNvSpPr>
          <p:nvPr>
            <p:ph type="body" sz="quarter" idx="23"/>
          </p:nvPr>
        </p:nvSpPr>
        <p:spPr>
          <a:xfrm>
            <a:off x="7467600" y="4856480"/>
            <a:ext cx="3886200" cy="419100"/>
          </a:xfrm>
        </p:spPr>
        <p:txBody>
          <a:bodyPr>
            <a:noAutofit/>
          </a:bodyPr>
          <a:lstStyle>
            <a:lvl1pPr marL="0" indent="0">
              <a:buNone/>
              <a:defRPr sz="2400" b="0" spc="0" baseline="0">
                <a:solidFill>
                  <a:schemeClr val="accent1">
                    <a:lumMod val="25000"/>
                  </a:schemeClr>
                </a:solidFill>
                <a:latin typeface="+mj-lt"/>
              </a:defRPr>
            </a:lvl1pPr>
          </a:lstStyle>
          <a:p>
            <a:pPr lvl="0"/>
            <a:r>
              <a:rPr lang="en-US"/>
              <a:t>Click to edit Master text styles</a:t>
            </a:r>
          </a:p>
        </p:txBody>
      </p:sp>
      <p:sp>
        <p:nvSpPr>
          <p:cNvPr id="17" name="Text Placeholder 6">
            <a:extLst>
              <a:ext uri="{FF2B5EF4-FFF2-40B4-BE49-F238E27FC236}">
                <a16:creationId xmlns:a16="http://schemas.microsoft.com/office/drawing/2014/main" id="{69798A4B-546D-497E-8DC4-67F69916B677}"/>
              </a:ext>
            </a:extLst>
          </p:cNvPr>
          <p:cNvSpPr>
            <a:spLocks noGrp="1"/>
          </p:cNvSpPr>
          <p:nvPr>
            <p:ph type="body" sz="quarter" idx="24"/>
          </p:nvPr>
        </p:nvSpPr>
        <p:spPr>
          <a:xfrm>
            <a:off x="7467600" y="5218430"/>
            <a:ext cx="3886200" cy="307975"/>
          </a:xfrm>
        </p:spPr>
        <p:txBody>
          <a:bodyPr>
            <a:noAutofit/>
          </a:bodyPr>
          <a:lstStyle>
            <a:lvl1pPr marL="0" indent="0">
              <a:buNone/>
              <a:defRPr sz="1800" b="0" spc="0" baseline="0">
                <a:solidFill>
                  <a:schemeClr val="accent1">
                    <a:lumMod val="25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B0720791-8657-4D3A-9912-1CF7D48EA1AD}"/>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26" name="Footer Placeholder 5">
            <a:extLst>
              <a:ext uri="{FF2B5EF4-FFF2-40B4-BE49-F238E27FC236}">
                <a16:creationId xmlns:a16="http://schemas.microsoft.com/office/drawing/2014/main" id="{8AD16A67-F6AC-4CFA-B638-3076C15682F6}"/>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27" name="Slide Number Placeholder 6">
            <a:extLst>
              <a:ext uri="{FF2B5EF4-FFF2-40B4-BE49-F238E27FC236}">
                <a16:creationId xmlns:a16="http://schemas.microsoft.com/office/drawing/2014/main" id="{8619925E-10F5-4FE2-B665-672B18AF9EFA}"/>
              </a:ext>
            </a:extLst>
          </p:cNvPr>
          <p:cNvSpPr>
            <a:spLocks noGrp="1"/>
          </p:cNvSpPr>
          <p:nvPr>
            <p:ph type="sldNum" sz="quarter" idx="11"/>
          </p:nvPr>
        </p:nvSpPr>
        <p:spPr>
          <a:xfrm>
            <a:off x="8610600" y="6497865"/>
            <a:ext cx="2743200" cy="365125"/>
          </a:xfrm>
        </p:spPr>
        <p:txBody>
          <a:bodyPr/>
          <a:lstStyle>
            <a:lvl1pPr>
              <a:defRPr spc="0">
                <a:solidFill>
                  <a:schemeClr val="accent1"/>
                </a:solidFill>
              </a:defRPr>
            </a:lvl1pPr>
          </a:lstStyle>
          <a:p>
            <a:fld id="{19B51A1E-902D-48AF-9020-955120F399B6}" type="slidenum">
              <a:rPr lang="en-ZA" smtClean="0"/>
              <a:pPr/>
              <a:t>‹#›</a:t>
            </a:fld>
            <a:endParaRPr lang="en-ZA" dirty="0"/>
          </a:p>
        </p:txBody>
      </p:sp>
      <p:sp>
        <p:nvSpPr>
          <p:cNvPr id="28" name="Date Placeholder 3">
            <a:extLst>
              <a:ext uri="{FF2B5EF4-FFF2-40B4-BE49-F238E27FC236}">
                <a16:creationId xmlns:a16="http://schemas.microsoft.com/office/drawing/2014/main" id="{99B42EE4-8774-49D2-8B69-8D680E8012D6}"/>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10" name="Picture 9" descr="A group of people riding horses&#10;&#10;Description automatically generated with medium confidence">
            <a:extLst>
              <a:ext uri="{FF2B5EF4-FFF2-40B4-BE49-F238E27FC236}">
                <a16:creationId xmlns:a16="http://schemas.microsoft.com/office/drawing/2014/main" id="{EEDAD97A-3707-4927-B006-8E1F9FA7A1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03286" y="0"/>
            <a:ext cx="6588714"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068718" y="523875"/>
            <a:ext cx="5657850" cy="581025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4BED8496-5E7C-4C78-B8EF-9319D4BF8E1B}"/>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64587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925285" cy="365125"/>
          </a:xfrm>
        </p:spPr>
        <p:txBody>
          <a:bodyPr/>
          <a:lstStyle>
            <a:lvl1pPr>
              <a:defRPr>
                <a:solidFill>
                  <a:schemeClr val="accent3">
                    <a:lumMod val="60000"/>
                    <a:lumOff val="40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2764971" y="6356350"/>
            <a:ext cx="2372881" cy="365125"/>
          </a:xfrm>
        </p:spPr>
        <p:txBody>
          <a:bodyPr/>
          <a:lstStyle>
            <a:lvl1pPr algn="r">
              <a:defRPr>
                <a:solidFill>
                  <a:schemeClr val="accent3">
                    <a:lumMod val="60000"/>
                    <a:lumOff val="40000"/>
                  </a:schemeClr>
                </a:solidFill>
              </a:defRPr>
            </a:lvl1pPr>
          </a:lstStyle>
          <a:p>
            <a:r>
              <a:rPr lang="en-US" dirty="0"/>
              <a:t>Pitch deck</a:t>
            </a:r>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644640" y="0"/>
            <a:ext cx="5547360" cy="685800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ree, nature, spring&#10;&#10;Description automatically generated">
            <a:extLst>
              <a:ext uri="{FF2B5EF4-FFF2-40B4-BE49-F238E27FC236}">
                <a16:creationId xmlns:a16="http://schemas.microsoft.com/office/drawing/2014/main" id="{4A63342F-743C-459F-B121-7E344300D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078480" y="3291840"/>
            <a:ext cx="6858000" cy="274320"/>
          </a:xfrm>
          <a:prstGeom prst="rect">
            <a:avLst/>
          </a:prstGeom>
        </p:spPr>
      </p:pic>
      <p:sp>
        <p:nvSpPr>
          <p:cNvPr id="10" name="Text Placeholder 4">
            <a:extLst>
              <a:ext uri="{FF2B5EF4-FFF2-40B4-BE49-F238E27FC236}">
                <a16:creationId xmlns:a16="http://schemas.microsoft.com/office/drawing/2014/main" id="{5E13AA0B-9749-4C5F-A7F8-7C789F442937}"/>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125436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tree, nature, spring&#10;&#10;Description automatically generated">
            <a:extLst>
              <a:ext uri="{FF2B5EF4-FFF2-40B4-BE49-F238E27FC236}">
                <a16:creationId xmlns:a16="http://schemas.microsoft.com/office/drawing/2014/main" id="{518D6250-5EE6-4875-8BAD-D7140B01B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392931" y="-941071"/>
            <a:ext cx="6858000" cy="8740141"/>
          </a:xfrm>
          <a:prstGeom prst="rect">
            <a:avLst/>
          </a:prstGeom>
        </p:spPr>
      </p:pic>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3931921" y="536574"/>
            <a:ext cx="7780020" cy="578485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495300" y="1122363"/>
            <a:ext cx="4446270" cy="1874837"/>
          </a:xfrm>
        </p:spPr>
        <p:txBody>
          <a:bodyPr anchor="t">
            <a:noAutofit/>
          </a:bodyPr>
          <a:lstStyle>
            <a:lvl1pPr algn="l">
              <a:defRPr sz="66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1145858" y="377921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1145859" y="4757108"/>
            <a:ext cx="23060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ACDE2589-A5DF-4CFB-80DA-F3EB6E9A25A6}"/>
              </a:ext>
            </a:extLst>
          </p:cNvPr>
          <p:cNvSpPr>
            <a:spLocks noGrp="1"/>
          </p:cNvSpPr>
          <p:nvPr>
            <p:ph type="body" sz="quarter" idx="34" hasCustomPrompt="1"/>
          </p:nvPr>
        </p:nvSpPr>
        <p:spPr>
          <a:xfrm>
            <a:off x="1145858" y="5579334"/>
            <a:ext cx="1708784" cy="1116118"/>
          </a:xfrm>
        </p:spPr>
        <p:txBody>
          <a:bodyPr>
            <a:normAutofit/>
          </a:bodyPr>
          <a:lstStyle>
            <a:lvl1pPr marL="0" indent="0" algn="l">
              <a:lnSpc>
                <a:spcPts val="1700"/>
              </a:lnSpc>
              <a:buNone/>
              <a:defRPr sz="1200">
                <a:solidFill>
                  <a:schemeClr val="accent3"/>
                </a:solidFill>
              </a:defRPr>
            </a:lvl1pPr>
          </a:lstStyle>
          <a:p>
            <a:pPr lvl="0"/>
            <a:r>
              <a:rPr lang="en-US"/>
              <a:t>Bullet Description</a:t>
            </a:r>
            <a:endParaRPr lang="en-ZA"/>
          </a:p>
        </p:txBody>
      </p:sp>
      <p:sp>
        <p:nvSpPr>
          <p:cNvPr id="11" name="Text Placeholder 4">
            <a:extLst>
              <a:ext uri="{FF2B5EF4-FFF2-40B4-BE49-F238E27FC236}">
                <a16:creationId xmlns:a16="http://schemas.microsoft.com/office/drawing/2014/main" id="{5CE3F9E1-78CA-4716-9303-F5DE95A9077D}"/>
              </a:ext>
            </a:extLst>
          </p:cNvPr>
          <p:cNvSpPr>
            <a:spLocks noGrp="1"/>
          </p:cNvSpPr>
          <p:nvPr>
            <p:ph type="body" sz="quarter" idx="14"/>
          </p:nvPr>
        </p:nvSpPr>
        <p:spPr>
          <a:xfrm>
            <a:off x="722376" y="326440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3835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10" name="Picture 9" descr="A picture containing tree, nature, spring&#10;&#10;Description automatically generated">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81000" y="381000"/>
            <a:ext cx="6858000" cy="6096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24244" y="473869"/>
            <a:ext cx="4603750" cy="1226572"/>
          </a:xfrm>
        </p:spPr>
        <p:txBody>
          <a:bodyPr lIns="0" anchor="b">
            <a:normAutofit/>
          </a:bodyPr>
          <a:lstStyle>
            <a:lvl1pPr>
              <a:defRPr sz="440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035800" y="2160591"/>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566736" y="525463"/>
            <a:ext cx="4962526" cy="58070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6743700" y="1859273"/>
            <a:ext cx="0" cy="43605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7035800" y="1859273"/>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035800" y="3271768"/>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7035800" y="2970450"/>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035800" y="4382945"/>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7035800" y="4081627"/>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802DCFFD-63E0-4E21-908F-7B3242F6AAB4}"/>
              </a:ext>
            </a:extLst>
          </p:cNvPr>
          <p:cNvSpPr>
            <a:spLocks noGrp="1"/>
          </p:cNvSpPr>
          <p:nvPr>
            <p:ph type="body" idx="20"/>
          </p:nvPr>
        </p:nvSpPr>
        <p:spPr>
          <a:xfrm>
            <a:off x="7035800" y="5494123"/>
            <a:ext cx="4298950" cy="72570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3A7E7A4C-470C-4831-907E-3338C5B817FD}"/>
              </a:ext>
            </a:extLst>
          </p:cNvPr>
          <p:cNvSpPr>
            <a:spLocks noGrp="1"/>
          </p:cNvSpPr>
          <p:nvPr>
            <p:ph type="body" idx="21"/>
          </p:nvPr>
        </p:nvSpPr>
        <p:spPr>
          <a:xfrm>
            <a:off x="7035800" y="5192805"/>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165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60000"/>
                    <a:lumOff val="40000"/>
                  </a:schemeClr>
                </a:solidFill>
              </a:defRPr>
            </a:lvl1pPr>
          </a:lstStyle>
          <a:p>
            <a:r>
              <a:rPr lang="en-ZA" dirty="0"/>
              <a:t>Pitch deck</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9810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9810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73102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373102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809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64809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12271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1" name="Text Placeholder 8">
            <a:extLst>
              <a:ext uri="{FF2B5EF4-FFF2-40B4-BE49-F238E27FC236}">
                <a16:creationId xmlns:a16="http://schemas.microsoft.com/office/drawing/2014/main" id="{4182E807-0C2E-4BC5-BF7E-526F4625C965}"/>
              </a:ext>
            </a:extLst>
          </p:cNvPr>
          <p:cNvSpPr>
            <a:spLocks noGrp="1"/>
          </p:cNvSpPr>
          <p:nvPr>
            <p:ph type="body" sz="quarter" idx="47" hasCustomPrompt="1"/>
          </p:nvPr>
        </p:nvSpPr>
        <p:spPr>
          <a:xfrm>
            <a:off x="9184088"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4</a:t>
            </a:r>
            <a:endParaRPr lang="en-ZA"/>
          </a:p>
        </p:txBody>
      </p:sp>
      <p:sp>
        <p:nvSpPr>
          <p:cNvPr id="22" name="Text Placeholder 10">
            <a:extLst>
              <a:ext uri="{FF2B5EF4-FFF2-40B4-BE49-F238E27FC236}">
                <a16:creationId xmlns:a16="http://schemas.microsoft.com/office/drawing/2014/main" id="{8B21E869-F893-4182-B4C9-9C6D4C1E7093}"/>
              </a:ext>
            </a:extLst>
          </p:cNvPr>
          <p:cNvSpPr>
            <a:spLocks noGrp="1"/>
          </p:cNvSpPr>
          <p:nvPr>
            <p:ph type="body" sz="quarter" idx="48" hasCustomPrompt="1"/>
          </p:nvPr>
        </p:nvSpPr>
        <p:spPr>
          <a:xfrm>
            <a:off x="9184087"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397712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67270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5" name="Content Placeholder 15">
            <a:extLst>
              <a:ext uri="{FF2B5EF4-FFF2-40B4-BE49-F238E27FC236}">
                <a16:creationId xmlns:a16="http://schemas.microsoft.com/office/drawing/2014/main" id="{5B5AE825-32F0-4FF5-AD58-C846CFE482B5}"/>
              </a:ext>
            </a:extLst>
          </p:cNvPr>
          <p:cNvSpPr>
            <a:spLocks noGrp="1"/>
          </p:cNvSpPr>
          <p:nvPr>
            <p:ph sz="quarter" idx="51"/>
          </p:nvPr>
        </p:nvSpPr>
        <p:spPr>
          <a:xfrm>
            <a:off x="9430188"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1513875"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4248911"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6983947"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750C30-59A4-4345-B670-0030A6828B14}"/>
              </a:ext>
            </a:extLst>
          </p:cNvPr>
          <p:cNvCxnSpPr>
            <a:cxnSpLocks/>
          </p:cNvCxnSpPr>
          <p:nvPr userDrawn="1"/>
        </p:nvCxnSpPr>
        <p:spPr>
          <a:xfrm>
            <a:off x="9718983"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utdoor, sky, nature, dune&#10;&#10;Description automatically generated">
            <a:extLst>
              <a:ext uri="{FF2B5EF4-FFF2-40B4-BE49-F238E27FC236}">
                <a16:creationId xmlns:a16="http://schemas.microsoft.com/office/drawing/2014/main" id="{3E2CAEA6-2840-4C2D-B6E2-A17A0A9F06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36" name="Picture 35" descr="A picture containing outdoor, sky, nature, dune&#10;&#10;Description automatically generated">
            <a:extLst>
              <a:ext uri="{FF2B5EF4-FFF2-40B4-BE49-F238E27FC236}">
                <a16:creationId xmlns:a16="http://schemas.microsoft.com/office/drawing/2014/main" id="{7C270418-FBBE-4523-812C-440495951D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37" name="Date Placeholder 3">
            <a:extLst>
              <a:ext uri="{FF2B5EF4-FFF2-40B4-BE49-F238E27FC236}">
                <a16:creationId xmlns:a16="http://schemas.microsoft.com/office/drawing/2014/main" id="{4F3022F7-3702-4466-9986-D2645E60F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6/22/20XX</a:t>
            </a:r>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ntent">
    <p:bg>
      <p:bgPr>
        <a:solidFill>
          <a:schemeClr val="accent2"/>
        </a:solidFill>
        <a:effectLst/>
      </p:bgPr>
    </p:bg>
    <p:spTree>
      <p:nvGrpSpPr>
        <p:cNvPr id="1" name=""/>
        <p:cNvGrpSpPr/>
        <p:nvPr/>
      </p:nvGrpSpPr>
      <p:grpSpPr>
        <a:xfrm>
          <a:off x="0" y="0"/>
          <a:ext cx="0" cy="0"/>
          <a:chOff x="0" y="0"/>
          <a:chExt cx="0" cy="0"/>
        </a:xfrm>
      </p:grpSpPr>
      <p:pic>
        <p:nvPicPr>
          <p:cNvPr id="9" name="Picture 8" descr="A body of water with trees around it&#10;&#10;Description automatically generated with medium confidence">
            <a:extLst>
              <a:ext uri="{FF2B5EF4-FFF2-40B4-BE49-F238E27FC236}">
                <a16:creationId xmlns:a16="http://schemas.microsoft.com/office/drawing/2014/main" id="{4FA989F3-E380-4D92-BD33-21366C4663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1400" y="0"/>
            <a:ext cx="5029200" cy="6858000"/>
          </a:xfrm>
          <a:prstGeom prst="rect">
            <a:avLst/>
          </a:prstGeom>
        </p:spPr>
      </p:pic>
      <p:sp>
        <p:nvSpPr>
          <p:cNvPr id="11" name="Picture Placeholder 10">
            <a:extLst>
              <a:ext uri="{FF2B5EF4-FFF2-40B4-BE49-F238E27FC236}">
                <a16:creationId xmlns:a16="http://schemas.microsoft.com/office/drawing/2014/main" id="{E97333B9-F523-4307-B469-F66B0C6E9D6E}"/>
              </a:ext>
            </a:extLst>
          </p:cNvPr>
          <p:cNvSpPr>
            <a:spLocks noGrp="1"/>
          </p:cNvSpPr>
          <p:nvPr>
            <p:ph type="pic" sz="quarter" idx="13"/>
          </p:nvPr>
        </p:nvSpPr>
        <p:spPr>
          <a:xfrm>
            <a:off x="4038600" y="508000"/>
            <a:ext cx="4114800" cy="5842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365125"/>
            <a:ext cx="10515600" cy="1325563"/>
          </a:xfrm>
        </p:spPr>
        <p:txBody>
          <a:bodyPr/>
          <a:lstStyle>
            <a:lvl1pPr algn="ctr">
              <a:defRPr>
                <a:solidFill>
                  <a:schemeClr val="accent1"/>
                </a:solidFill>
              </a:defRPr>
            </a:lvl1pPr>
          </a:lstStyle>
          <a:p>
            <a:r>
              <a:rPr lang="en-US"/>
              <a:t>Click to edit Master title style</a:t>
            </a:r>
          </a:p>
        </p:txBody>
      </p:sp>
      <p:sp>
        <p:nvSpPr>
          <p:cNvPr id="12" name="Text Placeholder 8">
            <a:extLst>
              <a:ext uri="{FF2B5EF4-FFF2-40B4-BE49-F238E27FC236}">
                <a16:creationId xmlns:a16="http://schemas.microsoft.com/office/drawing/2014/main" id="{D42CD466-114C-48B9-82B3-DC830491B351}"/>
              </a:ext>
            </a:extLst>
          </p:cNvPr>
          <p:cNvSpPr>
            <a:spLocks noGrp="1"/>
          </p:cNvSpPr>
          <p:nvPr>
            <p:ph type="body" sz="quarter" idx="33" hasCustomPrompt="1"/>
          </p:nvPr>
        </p:nvSpPr>
        <p:spPr>
          <a:xfrm>
            <a:off x="4965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1</a:t>
            </a:r>
            <a:endParaRPr lang="en-ZA"/>
          </a:p>
        </p:txBody>
      </p:sp>
      <p:sp>
        <p:nvSpPr>
          <p:cNvPr id="13" name="Text Placeholder 10">
            <a:extLst>
              <a:ext uri="{FF2B5EF4-FFF2-40B4-BE49-F238E27FC236}">
                <a16:creationId xmlns:a16="http://schemas.microsoft.com/office/drawing/2014/main" id="{51758243-C023-46F4-AA0D-115263FADCFC}"/>
              </a:ext>
            </a:extLst>
          </p:cNvPr>
          <p:cNvSpPr>
            <a:spLocks noGrp="1"/>
          </p:cNvSpPr>
          <p:nvPr>
            <p:ph type="body" sz="quarter" idx="34" hasCustomPrompt="1"/>
          </p:nvPr>
        </p:nvSpPr>
        <p:spPr>
          <a:xfrm>
            <a:off x="4965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6CE54372-39E4-429B-909F-1B393078547E}"/>
              </a:ext>
            </a:extLst>
          </p:cNvPr>
          <p:cNvSpPr>
            <a:spLocks noGrp="1"/>
          </p:cNvSpPr>
          <p:nvPr>
            <p:ph type="body" sz="quarter" idx="35" hasCustomPrompt="1"/>
          </p:nvPr>
        </p:nvSpPr>
        <p:spPr>
          <a:xfrm>
            <a:off x="4965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3</a:t>
            </a:r>
            <a:endParaRPr lang="en-ZA"/>
          </a:p>
        </p:txBody>
      </p:sp>
      <p:sp>
        <p:nvSpPr>
          <p:cNvPr id="16" name="Text Placeholder 10">
            <a:extLst>
              <a:ext uri="{FF2B5EF4-FFF2-40B4-BE49-F238E27FC236}">
                <a16:creationId xmlns:a16="http://schemas.microsoft.com/office/drawing/2014/main" id="{180615B5-AB0C-4460-96CC-11C15E7D74F1}"/>
              </a:ext>
            </a:extLst>
          </p:cNvPr>
          <p:cNvSpPr>
            <a:spLocks noGrp="1"/>
          </p:cNvSpPr>
          <p:nvPr>
            <p:ph type="body" sz="quarter" idx="36" hasCustomPrompt="1"/>
          </p:nvPr>
        </p:nvSpPr>
        <p:spPr>
          <a:xfrm>
            <a:off x="4965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7" name="Text Placeholder 8">
            <a:extLst>
              <a:ext uri="{FF2B5EF4-FFF2-40B4-BE49-F238E27FC236}">
                <a16:creationId xmlns:a16="http://schemas.microsoft.com/office/drawing/2014/main" id="{09C3E351-39C7-4529-B6CD-B0EF6A4BB0DD}"/>
              </a:ext>
            </a:extLst>
          </p:cNvPr>
          <p:cNvSpPr>
            <a:spLocks noGrp="1"/>
          </p:cNvSpPr>
          <p:nvPr>
            <p:ph type="body" sz="quarter" idx="37" hasCustomPrompt="1"/>
          </p:nvPr>
        </p:nvSpPr>
        <p:spPr>
          <a:xfrm>
            <a:off x="91059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2</a:t>
            </a:r>
            <a:endParaRPr lang="en-ZA"/>
          </a:p>
        </p:txBody>
      </p:sp>
      <p:sp>
        <p:nvSpPr>
          <p:cNvPr id="18" name="Text Placeholder 10">
            <a:extLst>
              <a:ext uri="{FF2B5EF4-FFF2-40B4-BE49-F238E27FC236}">
                <a16:creationId xmlns:a16="http://schemas.microsoft.com/office/drawing/2014/main" id="{0762CB53-1EBD-4B1E-8562-33910E883348}"/>
              </a:ext>
            </a:extLst>
          </p:cNvPr>
          <p:cNvSpPr>
            <a:spLocks noGrp="1"/>
          </p:cNvSpPr>
          <p:nvPr>
            <p:ph type="body" sz="quarter" idx="38" hasCustomPrompt="1"/>
          </p:nvPr>
        </p:nvSpPr>
        <p:spPr>
          <a:xfrm>
            <a:off x="91059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9" name="Text Placeholder 8">
            <a:extLst>
              <a:ext uri="{FF2B5EF4-FFF2-40B4-BE49-F238E27FC236}">
                <a16:creationId xmlns:a16="http://schemas.microsoft.com/office/drawing/2014/main" id="{7F9CB6CB-1D5E-4484-BDCC-67FDE981AA7C}"/>
              </a:ext>
            </a:extLst>
          </p:cNvPr>
          <p:cNvSpPr>
            <a:spLocks noGrp="1"/>
          </p:cNvSpPr>
          <p:nvPr>
            <p:ph type="body" sz="quarter" idx="39" hasCustomPrompt="1"/>
          </p:nvPr>
        </p:nvSpPr>
        <p:spPr>
          <a:xfrm>
            <a:off x="91059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4</a:t>
            </a:r>
            <a:endParaRPr lang="en-ZA"/>
          </a:p>
        </p:txBody>
      </p:sp>
      <p:sp>
        <p:nvSpPr>
          <p:cNvPr id="20" name="Text Placeholder 10">
            <a:extLst>
              <a:ext uri="{FF2B5EF4-FFF2-40B4-BE49-F238E27FC236}">
                <a16:creationId xmlns:a16="http://schemas.microsoft.com/office/drawing/2014/main" id="{8229F1D8-00A2-407C-974C-4F22FE98AB1C}"/>
              </a:ext>
            </a:extLst>
          </p:cNvPr>
          <p:cNvSpPr>
            <a:spLocks noGrp="1"/>
          </p:cNvSpPr>
          <p:nvPr>
            <p:ph type="body" sz="quarter" idx="40" hasCustomPrompt="1"/>
          </p:nvPr>
        </p:nvSpPr>
        <p:spPr>
          <a:xfrm>
            <a:off x="91059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22" name="Date Placeholder 2">
            <a:extLst>
              <a:ext uri="{FF2B5EF4-FFF2-40B4-BE49-F238E27FC236}">
                <a16:creationId xmlns:a16="http://schemas.microsoft.com/office/drawing/2014/main" id="{7E9D7FB7-F0D3-47C2-95E6-B2D047FF2350}"/>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23" name="Footer Placeholder 3">
            <a:extLst>
              <a:ext uri="{FF2B5EF4-FFF2-40B4-BE49-F238E27FC236}">
                <a16:creationId xmlns:a16="http://schemas.microsoft.com/office/drawing/2014/main" id="{C73EC134-FDBF-4113-B825-23125EE8675C}"/>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r>
              <a:rPr lang="en-US" dirty="0"/>
              <a:t>Pitch deck</a:t>
            </a:r>
          </a:p>
        </p:txBody>
      </p:sp>
      <p:sp>
        <p:nvSpPr>
          <p:cNvPr id="24" name="Slide Number Placeholder 4">
            <a:extLst>
              <a:ext uri="{FF2B5EF4-FFF2-40B4-BE49-F238E27FC236}">
                <a16:creationId xmlns:a16="http://schemas.microsoft.com/office/drawing/2014/main" id="{12C2DA51-699D-4FD6-9B2A-2FA0915C710E}"/>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oint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0358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445828" y="246888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8467" y="0"/>
            <a:ext cx="304268" cy="6858000"/>
          </a:xfrm>
          <a:prstGeom prst="rect">
            <a:avLst/>
          </a:prstGeom>
        </p:spPr>
      </p:pic>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1" y="0"/>
            <a:ext cx="6358466" cy="6857999"/>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7256237" y="2928256"/>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hasCustomPrompt="1"/>
          </p:nvPr>
        </p:nvSpPr>
        <p:spPr>
          <a:xfrm>
            <a:off x="7117447" y="2468617"/>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445828" y="380880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445828" y="5101562"/>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FCE75E29-1E56-4BC2-9665-A103D29D944B}"/>
              </a:ext>
            </a:extLst>
          </p:cNvPr>
          <p:cNvSpPr>
            <a:spLocks noGrp="1"/>
          </p:cNvSpPr>
          <p:nvPr>
            <p:ph type="body" idx="20" hasCustomPrompt="1"/>
          </p:nvPr>
        </p:nvSpPr>
        <p:spPr>
          <a:xfrm>
            <a:off x="7117447" y="3808800"/>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2.</a:t>
            </a:r>
          </a:p>
        </p:txBody>
      </p:sp>
      <p:sp>
        <p:nvSpPr>
          <p:cNvPr id="26" name="Text Placeholder 2">
            <a:extLst>
              <a:ext uri="{FF2B5EF4-FFF2-40B4-BE49-F238E27FC236}">
                <a16:creationId xmlns:a16="http://schemas.microsoft.com/office/drawing/2014/main" id="{24A65D09-92B8-4044-9560-43DACBD6E367}"/>
              </a:ext>
            </a:extLst>
          </p:cNvPr>
          <p:cNvSpPr>
            <a:spLocks noGrp="1"/>
          </p:cNvSpPr>
          <p:nvPr>
            <p:ph type="body" idx="21" hasCustomPrompt="1"/>
          </p:nvPr>
        </p:nvSpPr>
        <p:spPr>
          <a:xfrm>
            <a:off x="7117447" y="5101562"/>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3.</a:t>
            </a:r>
          </a:p>
        </p:txBody>
      </p:sp>
      <p:cxnSp>
        <p:nvCxnSpPr>
          <p:cNvPr id="13" name="Straight Connector 12">
            <a:extLst>
              <a:ext uri="{FF2B5EF4-FFF2-40B4-BE49-F238E27FC236}">
                <a16:creationId xmlns:a16="http://schemas.microsoft.com/office/drawing/2014/main" id="{0AF3E8EA-AD86-4D53-99F2-514C73069694}"/>
              </a:ext>
            </a:extLst>
          </p:cNvPr>
          <p:cNvCxnSpPr>
            <a:cxnSpLocks/>
          </p:cNvCxnSpPr>
          <p:nvPr userDrawn="1"/>
        </p:nvCxnSpPr>
        <p:spPr>
          <a:xfrm>
            <a:off x="7256237" y="4268439"/>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Date Placeholder 3">
            <a:extLst>
              <a:ext uri="{FF2B5EF4-FFF2-40B4-BE49-F238E27FC236}">
                <a16:creationId xmlns:a16="http://schemas.microsoft.com/office/drawing/2014/main" id="{A21C585D-982F-4820-83DB-2EC69C557448}"/>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6/22/20XX</a:t>
            </a:r>
            <a:endParaRPr lang="en-US" dirty="0"/>
          </a:p>
        </p:txBody>
      </p:sp>
      <p:sp>
        <p:nvSpPr>
          <p:cNvPr id="29" name="Footer Placeholder 4">
            <a:extLst>
              <a:ext uri="{FF2B5EF4-FFF2-40B4-BE49-F238E27FC236}">
                <a16:creationId xmlns:a16="http://schemas.microsoft.com/office/drawing/2014/main" id="{CF6BFE9E-EF76-481D-9C8A-7AB36DF5E35B}"/>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r>
              <a:rPr lang="en-US" dirty="0"/>
              <a:t>Pitch deck</a:t>
            </a:r>
          </a:p>
        </p:txBody>
      </p:sp>
      <p:sp>
        <p:nvSpPr>
          <p:cNvPr id="30" name="Slide Number Placeholder 5">
            <a:extLst>
              <a:ext uri="{FF2B5EF4-FFF2-40B4-BE49-F238E27FC236}">
                <a16:creationId xmlns:a16="http://schemas.microsoft.com/office/drawing/2014/main" id="{CD8FBCDE-F8D9-49DC-B34B-2D3463C50930}"/>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424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01"/>
          <a:stretch/>
        </p:blipFill>
        <p:spPr>
          <a:xfrm>
            <a:off x="0" y="0"/>
            <a:ext cx="4446270" cy="6879772"/>
          </a:xfrm>
          <a:prstGeom prst="rect">
            <a:avLst/>
          </a:prstGeom>
        </p:spPr>
      </p:pic>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3752850" y="4047144"/>
            <a:ext cx="84391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7DB9F2E2-2FA7-41DA-91AC-B4A535BFF534}"/>
              </a:ext>
            </a:extLst>
          </p:cNvPr>
          <p:cNvSpPr>
            <a:spLocks noGrp="1" noChangeAspect="1"/>
          </p:cNvSpPr>
          <p:nvPr>
            <p:ph type="body" sz="quarter" idx="14"/>
          </p:nvPr>
        </p:nvSpPr>
        <p:spPr>
          <a:xfrm>
            <a:off x="2542032" y="1033272"/>
            <a:ext cx="4690872" cy="4690872"/>
          </a:xfrm>
          <a:noFill/>
        </p:spPr>
        <p:txBody>
          <a:bodyPr spcFirstLastPara="1" wrap="square" lIns="91440" tIns="45720" rIns="91440" bIns="45720" numCol="1">
            <a:prstTxWarp prst="textCircle">
              <a:avLst/>
            </a:prstTxWarp>
            <a:spAutoFit/>
          </a:bodyPr>
          <a:lstStyle>
            <a:lvl1pPr>
              <a:defRPr lang="en-US" sz="3200" b="0" cap="all" spc="0" baseline="0" dirty="0">
                <a:ln w="0"/>
                <a:solidFill>
                  <a:schemeClr val="accent1">
                    <a:lumMod val="75000"/>
                    <a:alpha val="70000"/>
                  </a:schemeClr>
                </a:solidFill>
              </a:defRPr>
            </a:lvl1pPr>
          </a:lstStyle>
          <a:p>
            <a:pPr marL="0" lvl="0" algn="ctr"/>
            <a:r>
              <a:rPr lang="en-US"/>
              <a:t>Click to edit Master text styles</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3628558" y="2171699"/>
            <a:ext cx="7581900" cy="1681163"/>
          </a:xfrm>
        </p:spPr>
        <p:txBody>
          <a:bodyPr anchor="b">
            <a:noAutofit/>
          </a:bodyPr>
          <a:lstStyle>
            <a:lvl1pPr algn="l">
              <a:defRPr sz="6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8088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3560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3560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0600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0600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8559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8559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260215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535210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8102050"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88885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563880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8358922"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Footer Placeholder 5">
            <a:extLst>
              <a:ext uri="{FF2B5EF4-FFF2-40B4-BE49-F238E27FC236}">
                <a16:creationId xmlns:a16="http://schemas.microsoft.com/office/drawing/2014/main" id="{148E808A-AB67-4B52-B35C-7487342F4ADD}"/>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r>
              <a:rPr lang="en-ZA" dirty="0"/>
              <a:t>Pitch deck</a:t>
            </a:r>
          </a:p>
        </p:txBody>
      </p:sp>
      <p:sp>
        <p:nvSpPr>
          <p:cNvPr id="29" name="Slide Number Placeholder 6">
            <a:extLst>
              <a:ext uri="{FF2B5EF4-FFF2-40B4-BE49-F238E27FC236}">
                <a16:creationId xmlns:a16="http://schemas.microsoft.com/office/drawing/2014/main" id="{88B2564D-D1B9-47FE-9DC9-1BB5316148CE}"/>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31" name="Date Placeholder 3">
            <a:extLst>
              <a:ext uri="{FF2B5EF4-FFF2-40B4-BE49-F238E27FC236}">
                <a16:creationId xmlns:a16="http://schemas.microsoft.com/office/drawing/2014/main" id="{E250C28C-FA72-4324-9DA9-3AE75077DBD1}"/>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6/22/20XX</a:t>
            </a:r>
            <a:endParaRPr lang="en-US" dirty="0"/>
          </a:p>
        </p:txBody>
      </p:sp>
    </p:spTree>
    <p:extLst>
      <p:ext uri="{BB962C8B-B14F-4D97-AF65-F5344CB8AC3E}">
        <p14:creationId xmlns:p14="http://schemas.microsoft.com/office/powerpoint/2010/main" val="155802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s with 2 pictures">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9025" y="0"/>
            <a:ext cx="4752975" cy="6858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82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3771900" y="2260384"/>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3">
                    <a:lumMod val="60000"/>
                    <a:lumOff val="4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7923213" y="525463"/>
            <a:ext cx="3784599" cy="26291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947991" y="3459082"/>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857251" y="2260384"/>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3771900" y="3652757"/>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857251" y="3652757"/>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3771900" y="5054655"/>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857251" y="5054655"/>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Picture Placeholder 11">
            <a:extLst>
              <a:ext uri="{FF2B5EF4-FFF2-40B4-BE49-F238E27FC236}">
                <a16:creationId xmlns:a16="http://schemas.microsoft.com/office/drawing/2014/main" id="{974B9287-7FD2-4AE5-BA59-7B3E9C8B5FCC}"/>
              </a:ext>
            </a:extLst>
          </p:cNvPr>
          <p:cNvSpPr>
            <a:spLocks noGrp="1"/>
          </p:cNvSpPr>
          <p:nvPr>
            <p:ph type="pic" sz="quarter" idx="20"/>
          </p:nvPr>
        </p:nvSpPr>
        <p:spPr>
          <a:xfrm>
            <a:off x="7923213" y="3632600"/>
            <a:ext cx="3784599" cy="2629175"/>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7620A735-5706-4C08-8345-E542A71DCF4C}"/>
              </a:ext>
            </a:extLst>
          </p:cNvPr>
          <p:cNvCxnSpPr>
            <a:cxnSpLocks/>
          </p:cNvCxnSpPr>
          <p:nvPr userDrawn="1"/>
        </p:nvCxnSpPr>
        <p:spPr>
          <a:xfrm>
            <a:off x="947991" y="4873016"/>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2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6/22/20XX</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67" r:id="rId6"/>
    <p:sldLayoutId id="2147483668" r:id="rId7"/>
    <p:sldLayoutId id="2147483669" r:id="rId8"/>
    <p:sldLayoutId id="2147483671" r:id="rId9"/>
    <p:sldLayoutId id="2147483672" r:id="rId10"/>
    <p:sldLayoutId id="2147483653" r:id="rId11"/>
    <p:sldLayoutId id="2147483663" r:id="rId12"/>
    <p:sldLayoutId id="2147483666" r:id="rId13"/>
    <p:sldLayoutId id="2147483678" r:id="rId14"/>
    <p:sldLayoutId id="2147483680" r:id="rId15"/>
    <p:sldLayoutId id="2147483679" r:id="rId16"/>
    <p:sldLayoutId id="2147483674" r:id="rId17"/>
    <p:sldLayoutId id="2147483675" r:id="rId18"/>
    <p:sldLayoutId id="2147483655" r:id="rId19"/>
    <p:sldLayoutId id="2147483676" r:id="rId20"/>
    <p:sldLayoutId id="2147483677"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27.png"/><Relationship Id="rId4" Type="http://schemas.openxmlformats.org/officeDocument/2006/relationships/image" Target="../media/image47.jpe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d1wqtxts1xzle7.cloudfront.net/44739793" TargetMode="External"/><Relationship Id="rId2" Type="http://schemas.openxmlformats.org/officeDocument/2006/relationships/hyperlink" Target="https://d1wqtxts1xzle7.cloudfront.net/32638550" TargetMode="External"/><Relationship Id="rId1" Type="http://schemas.openxmlformats.org/officeDocument/2006/relationships/slideLayout" Target="../slideLayouts/slideLayout14.xml"/><Relationship Id="rId4" Type="http://schemas.openxmlformats.org/officeDocument/2006/relationships/hyperlink" Target="http://https/eprints.qut.edu.au/79013/1/82136.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lchc.ucsd.edu/mca/Mail/xmcamail.2006_10.dir/att-0296/01-Process_structure_Valsiner.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55600" y="609600"/>
            <a:ext cx="9204960" cy="3017521"/>
          </a:xfrm>
        </p:spPr>
        <p:txBody>
          <a:bodyPr/>
          <a:lstStyle/>
          <a:p>
            <a:pPr algn="ctr"/>
            <a:r>
              <a:rPr lang="en-US" sz="5000" dirty="0">
                <a:latin typeface="Times New Roman" panose="02020603050405020304" pitchFamily="18" charset="0"/>
                <a:cs typeface="Times New Roman" panose="02020603050405020304" pitchFamily="18" charset="0"/>
              </a:rPr>
              <a:t>Mediation in Meaning Changes: </a:t>
            </a:r>
            <a:br>
              <a:rPr lang="en-US" sz="5000" dirty="0">
                <a:latin typeface="Times New Roman" panose="02020603050405020304" pitchFamily="18" charset="0"/>
                <a:cs typeface="Times New Roman" panose="02020603050405020304" pitchFamily="18" charset="0"/>
              </a:rPr>
            </a:br>
            <a:r>
              <a:rPr lang="en-US" sz="5000" dirty="0">
                <a:latin typeface="Times New Roman" panose="02020603050405020304" pitchFamily="18" charset="0"/>
                <a:cs typeface="Times New Roman" panose="02020603050405020304" pitchFamily="18" charset="0"/>
              </a:rPr>
              <a:t>The Case of “Border” </a:t>
            </a:r>
            <a:br>
              <a:rPr lang="en-US" sz="5000" dirty="0">
                <a:latin typeface="Times New Roman" panose="02020603050405020304" pitchFamily="18" charset="0"/>
                <a:cs typeface="Times New Roman" panose="02020603050405020304" pitchFamily="18" charset="0"/>
              </a:rPr>
            </a:br>
            <a:r>
              <a:rPr lang="en-US" sz="5000" dirty="0">
                <a:latin typeface="Times New Roman" panose="02020603050405020304" pitchFamily="18" charset="0"/>
                <a:cs typeface="Times New Roman" panose="02020603050405020304" pitchFamily="18" charset="0"/>
              </a:rPr>
              <a:t>as “Barrier” &amp; “Connectivity”</a:t>
            </a:r>
            <a:endParaRPr lang="en-US" sz="50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9662160" y="4934587"/>
            <a:ext cx="2428240" cy="946787"/>
          </a:xfrm>
        </p:spPr>
        <p:txBody>
          <a:bodyPr>
            <a:normAutofit/>
          </a:bodyPr>
          <a:lstStyle/>
          <a:p>
            <a:r>
              <a:rPr lang="en-US" dirty="0"/>
              <a:t>Chu Thanh Vân, H.N.T. Trang</a:t>
            </a:r>
          </a:p>
        </p:txBody>
      </p:sp>
      <p:sp>
        <p:nvSpPr>
          <p:cNvPr id="31" name="Text Placeholder 30">
            <a:extLst>
              <a:ext uri="{FF2B5EF4-FFF2-40B4-BE49-F238E27FC236}">
                <a16:creationId xmlns:a16="http://schemas.microsoft.com/office/drawing/2014/main" id="{2AA5CFA6-DFAB-4166-9748-6F0CAB135BE6}"/>
              </a:ext>
            </a:extLst>
          </p:cNvPr>
          <p:cNvSpPr>
            <a:spLocks noGrp="1"/>
          </p:cNvSpPr>
          <p:nvPr>
            <p:ph type="body" sz="quarter" idx="14"/>
          </p:nvPr>
        </p:nvSpPr>
        <p:spPr>
          <a:xfrm>
            <a:off x="10058400" y="4045587"/>
            <a:ext cx="1960880" cy="1778000"/>
          </a:xfrm>
        </p:spPr>
        <p:txBody>
          <a:bodyPr/>
          <a:lstStyle/>
          <a:p>
            <a:r>
              <a:rPr lang="en-US" sz="2000" dirty="0">
                <a:effectLst/>
                <a:latin typeface="Times New Roman" panose="02020603050405020304" pitchFamily="18" charset="0"/>
                <a:ea typeface="Calibri" panose="020F0502020204030204" pitchFamily="34" charset="0"/>
              </a:rPr>
              <a:t>VNU – ULIS’  Project N. 24.12</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4969C185-EC7A-4310-B4A9-E0EF05AA4D59}"/>
              </a:ext>
            </a:extLst>
          </p:cNvPr>
          <p:cNvSpPr>
            <a:spLocks noGrp="1"/>
          </p:cNvSpPr>
          <p:nvPr>
            <p:ph type="title"/>
          </p:nvPr>
        </p:nvSpPr>
        <p:spPr>
          <a:xfrm>
            <a:off x="1282700" y="2766219"/>
            <a:ext cx="5041900" cy="1325563"/>
          </a:xfrm>
        </p:spPr>
        <p:txBody>
          <a:bodyPr/>
          <a:lstStyle/>
          <a:p>
            <a:r>
              <a:rPr lang="en-US" b="0" i="0" dirty="0">
                <a:solidFill>
                  <a:srgbClr val="000000"/>
                </a:solidFill>
                <a:effectLst/>
                <a:latin typeface="Arial" panose="020B0604020202020204" pitchFamily="34" charset="0"/>
              </a:rPr>
              <a:t>Perceived Space/Spatial Practice</a:t>
            </a:r>
            <a:endParaRPr lang="en-US" dirty="0"/>
          </a:p>
        </p:txBody>
      </p:sp>
      <p:graphicFrame>
        <p:nvGraphicFramePr>
          <p:cNvPr id="21" name="Chart 20" title="Funding Chart">
            <a:extLst>
              <a:ext uri="{FF2B5EF4-FFF2-40B4-BE49-F238E27FC236}">
                <a16:creationId xmlns:a16="http://schemas.microsoft.com/office/drawing/2014/main" id="{46EFB3EE-CED5-49C7-B129-5D77AF9F3989}"/>
              </a:ext>
            </a:extLst>
          </p:cNvPr>
          <p:cNvGraphicFramePr/>
          <p:nvPr/>
        </p:nvGraphicFramePr>
        <p:xfrm>
          <a:off x="965200" y="1117600"/>
          <a:ext cx="5667528" cy="5061374"/>
        </p:xfrm>
        <a:graphic>
          <a:graphicData uri="http://schemas.openxmlformats.org/drawingml/2006/chart">
            <c:chart xmlns:c="http://schemas.openxmlformats.org/drawingml/2006/chart" xmlns:r="http://schemas.openxmlformats.org/officeDocument/2006/relationships" r:id="rId3"/>
          </a:graphicData>
        </a:graphic>
      </p:graphicFrame>
      <p:sp>
        <p:nvSpPr>
          <p:cNvPr id="58" name="Text Placeholder 57">
            <a:extLst>
              <a:ext uri="{FF2B5EF4-FFF2-40B4-BE49-F238E27FC236}">
                <a16:creationId xmlns:a16="http://schemas.microsoft.com/office/drawing/2014/main" id="{A232550B-CDA0-4F95-981C-2C35F15928B6}"/>
              </a:ext>
            </a:extLst>
          </p:cNvPr>
          <p:cNvSpPr>
            <a:spLocks noGrp="1"/>
          </p:cNvSpPr>
          <p:nvPr>
            <p:ph type="body" sz="quarter" idx="23"/>
          </p:nvPr>
        </p:nvSpPr>
        <p:spPr>
          <a:xfrm>
            <a:off x="6421120" y="2631440"/>
            <a:ext cx="5311140" cy="3706980"/>
          </a:xfrm>
        </p:spPr>
        <p:txBody>
          <a:bodyPr/>
          <a:lstStyle/>
          <a:p>
            <a:pPr marL="457200" indent="-457200">
              <a:buFont typeface="Wingdings" panose="05000000000000000000" pitchFamily="2" charset="2"/>
              <a:buChar char="ü"/>
            </a:pPr>
            <a:r>
              <a:rPr lang="en-US" sz="2600" dirty="0">
                <a:solidFill>
                  <a:srgbClr val="000000"/>
                </a:solidFill>
                <a:latin typeface="Arial" panose="020B0604020202020204" pitchFamily="34" charset="0"/>
              </a:rPr>
              <a:t>T</a:t>
            </a:r>
            <a:r>
              <a:rPr lang="en-US" sz="2600" b="0" i="0" dirty="0">
                <a:solidFill>
                  <a:srgbClr val="000000"/>
                </a:solidFill>
                <a:effectLst/>
                <a:latin typeface="Arial" panose="020B0604020202020204" pitchFamily="34" charset="0"/>
              </a:rPr>
              <a:t>he process of producing the material form of social spatiality, and thus presented as both a medium and outcome of human activity, </a:t>
            </a:r>
            <a:r>
              <a:rPr lang="en-US" sz="2600" b="0" i="0" dirty="0" err="1">
                <a:solidFill>
                  <a:srgbClr val="000000"/>
                </a:solidFill>
                <a:effectLst/>
                <a:latin typeface="Arial" panose="020B0604020202020204" pitchFamily="34" charset="0"/>
              </a:rPr>
              <a:t>behaviour</a:t>
            </a:r>
            <a:r>
              <a:rPr lang="en-US" sz="2600" b="0" i="0" dirty="0">
                <a:solidFill>
                  <a:srgbClr val="000000"/>
                </a:solidFill>
                <a:effectLst/>
                <a:latin typeface="Arial" panose="020B0604020202020204" pitchFamily="34" charset="0"/>
              </a:rPr>
              <a:t> and experience. </a:t>
            </a:r>
          </a:p>
          <a:p>
            <a:r>
              <a:rPr lang="en-US" sz="2600" b="0" i="0" dirty="0">
                <a:solidFill>
                  <a:srgbClr val="000000"/>
                </a:solidFill>
                <a:effectLst/>
                <a:latin typeface="Arial" panose="020B0604020202020204" pitchFamily="34" charset="0"/>
              </a:rPr>
              <a:t> (Lefebvre, 1991, quoted in </a:t>
            </a:r>
            <a:r>
              <a:rPr lang="en-US" sz="2600" b="0" i="0" dirty="0" err="1">
                <a:solidFill>
                  <a:srgbClr val="000000"/>
                </a:solidFill>
                <a:effectLst/>
                <a:latin typeface="Arial" panose="020B0604020202020204" pitchFamily="34" charset="0"/>
              </a:rPr>
              <a:t>Sofield</a:t>
            </a:r>
            <a:r>
              <a:rPr lang="en-US" sz="2600" b="0" i="0" dirty="0">
                <a:solidFill>
                  <a:srgbClr val="000000"/>
                </a:solidFill>
                <a:effectLst/>
                <a:latin typeface="Arial" panose="020B0604020202020204" pitchFamily="34" charset="0"/>
              </a:rPr>
              <a:t>, 2006, p. 111)</a:t>
            </a:r>
            <a:endParaRPr lang="en-US" sz="2600" dirty="0"/>
          </a:p>
        </p:txBody>
      </p:sp>
      <p:sp>
        <p:nvSpPr>
          <p:cNvPr id="61" name="Date Placeholder 60">
            <a:extLst>
              <a:ext uri="{FF2B5EF4-FFF2-40B4-BE49-F238E27FC236}">
                <a16:creationId xmlns:a16="http://schemas.microsoft.com/office/drawing/2014/main" id="{4D9C6ACC-2143-47A5-B85A-1A2FD143E8D0}"/>
              </a:ext>
            </a:extLst>
          </p:cNvPr>
          <p:cNvSpPr>
            <a:spLocks noGrp="1"/>
          </p:cNvSpPr>
          <p:nvPr>
            <p:ph type="dt" sz="half" idx="2"/>
          </p:nvPr>
        </p:nvSpPr>
        <p:spPr>
          <a:xfrm>
            <a:off x="838200" y="6497865"/>
            <a:ext cx="2743200" cy="365125"/>
          </a:xfrm>
        </p:spPr>
        <p:txBody>
          <a:bodyPr/>
          <a:lstStyle/>
          <a:p>
            <a:r>
              <a:rPr lang="en-US"/>
              <a:t>6/22/20XX</a:t>
            </a:r>
            <a:endParaRPr lang="en-US" dirty="0"/>
          </a:p>
        </p:txBody>
      </p:sp>
      <p:sp>
        <p:nvSpPr>
          <p:cNvPr id="62" name="Footer Placeholder 61">
            <a:extLst>
              <a:ext uri="{FF2B5EF4-FFF2-40B4-BE49-F238E27FC236}">
                <a16:creationId xmlns:a16="http://schemas.microsoft.com/office/drawing/2014/main" id="{B6A283DB-F14C-4C85-A679-F7B8E6D59659}"/>
              </a:ext>
            </a:extLst>
          </p:cNvPr>
          <p:cNvSpPr>
            <a:spLocks noGrp="1"/>
          </p:cNvSpPr>
          <p:nvPr>
            <p:ph type="ftr" sz="quarter" idx="10"/>
          </p:nvPr>
        </p:nvSpPr>
        <p:spPr>
          <a:xfrm>
            <a:off x="4038600" y="6497865"/>
            <a:ext cx="4114800" cy="365125"/>
          </a:xfrm>
        </p:spPr>
        <p:txBody>
          <a:bodyPr/>
          <a:lstStyle/>
          <a:p>
            <a:r>
              <a:rPr lang="en-US" dirty="0"/>
              <a:t>Pitch deck</a:t>
            </a:r>
          </a:p>
        </p:txBody>
      </p:sp>
      <p:sp>
        <p:nvSpPr>
          <p:cNvPr id="63" name="Slide Number Placeholder 62">
            <a:extLst>
              <a:ext uri="{FF2B5EF4-FFF2-40B4-BE49-F238E27FC236}">
                <a16:creationId xmlns:a16="http://schemas.microsoft.com/office/drawing/2014/main" id="{C56CDA06-85B8-439B-9C48-2A15AF5871D8}"/>
              </a:ext>
            </a:extLst>
          </p:cNvPr>
          <p:cNvSpPr>
            <a:spLocks noGrp="1"/>
          </p:cNvSpPr>
          <p:nvPr>
            <p:ph type="sldNum" sz="quarter" idx="11"/>
          </p:nvPr>
        </p:nvSpPr>
        <p:spPr>
          <a:xfrm>
            <a:off x="8610600" y="6497865"/>
            <a:ext cx="2743200" cy="365125"/>
          </a:xfrm>
        </p:spPr>
        <p:txBody>
          <a:bodyPr/>
          <a:lstStyle/>
          <a:p>
            <a:fld id="{B5CEABB6-07DC-46E8-9B57-56EC44A396E5}" type="slidenum">
              <a:rPr lang="en-US" smtClean="0"/>
              <a:pPr/>
              <a:t>10</a:t>
            </a:fld>
            <a:endParaRPr lang="en-US" dirty="0"/>
          </a:p>
        </p:txBody>
      </p:sp>
      <p:pic>
        <p:nvPicPr>
          <p:cNvPr id="3" name="Picture 2" descr="JMS Supply Chain Management (Suzhou) Co ...">
            <a:extLst>
              <a:ext uri="{FF2B5EF4-FFF2-40B4-BE49-F238E27FC236}">
                <a16:creationId xmlns:a16="http://schemas.microsoft.com/office/drawing/2014/main" id="{85162309-F1CE-E740-7CFF-407A2BA87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858" y="711200"/>
            <a:ext cx="3407462" cy="183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ina–Vietnam border - Wikipedia">
            <a:extLst>
              <a:ext uri="{FF2B5EF4-FFF2-40B4-BE49-F238E27FC236}">
                <a16:creationId xmlns:a16="http://schemas.microsoft.com/office/drawing/2014/main" id="{496F4927-8249-1576-726D-17F3D5459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482" y="3937752"/>
            <a:ext cx="3118332" cy="2324132"/>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46">
            <a:extLst>
              <a:ext uri="{FF2B5EF4-FFF2-40B4-BE49-F238E27FC236}">
                <a16:creationId xmlns:a16="http://schemas.microsoft.com/office/drawing/2014/main" id="{4969C185-EC7A-4310-B4A9-E0EF05AA4D59}"/>
              </a:ext>
            </a:extLst>
          </p:cNvPr>
          <p:cNvSpPr>
            <a:spLocks noGrp="1"/>
          </p:cNvSpPr>
          <p:nvPr>
            <p:ph type="title"/>
          </p:nvPr>
        </p:nvSpPr>
        <p:spPr>
          <a:xfrm>
            <a:off x="1282700" y="2766219"/>
            <a:ext cx="5041900" cy="1325563"/>
          </a:xfrm>
        </p:spPr>
        <p:txBody>
          <a:bodyPr>
            <a:normAutofit fontScale="90000"/>
          </a:bodyPr>
          <a:lstStyle/>
          <a:p>
            <a:r>
              <a:rPr lang="en-US" b="0" i="0" dirty="0">
                <a:solidFill>
                  <a:srgbClr val="000000"/>
                </a:solidFill>
                <a:effectLst/>
                <a:latin typeface="Arial" panose="020B0604020202020204" pitchFamily="34" charset="0"/>
              </a:rPr>
              <a:t>Conceived Space/ Representations of Space</a:t>
            </a:r>
            <a:endParaRPr lang="en-US" dirty="0"/>
          </a:p>
        </p:txBody>
      </p:sp>
      <p:graphicFrame>
        <p:nvGraphicFramePr>
          <p:cNvPr id="21" name="Chart 20" title="Funding Chart">
            <a:extLst>
              <a:ext uri="{FF2B5EF4-FFF2-40B4-BE49-F238E27FC236}">
                <a16:creationId xmlns:a16="http://schemas.microsoft.com/office/drawing/2014/main" id="{46EFB3EE-CED5-49C7-B129-5D77AF9F3989}"/>
              </a:ext>
            </a:extLst>
          </p:cNvPr>
          <p:cNvGraphicFramePr/>
          <p:nvPr/>
        </p:nvGraphicFramePr>
        <p:xfrm>
          <a:off x="838200" y="863600"/>
          <a:ext cx="6162040" cy="5244253"/>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 Placeholder 57">
            <a:extLst>
              <a:ext uri="{FF2B5EF4-FFF2-40B4-BE49-F238E27FC236}">
                <a16:creationId xmlns:a16="http://schemas.microsoft.com/office/drawing/2014/main" id="{A232550B-CDA0-4F95-981C-2C35F15928B6}"/>
              </a:ext>
            </a:extLst>
          </p:cNvPr>
          <p:cNvSpPr>
            <a:spLocks noGrp="1"/>
          </p:cNvSpPr>
          <p:nvPr>
            <p:ph type="body" sz="quarter" idx="23"/>
          </p:nvPr>
        </p:nvSpPr>
        <p:spPr>
          <a:xfrm>
            <a:off x="6482080" y="1046480"/>
            <a:ext cx="5130800" cy="5061374"/>
          </a:xfrm>
        </p:spPr>
        <p:txBody>
          <a:bodyPr/>
          <a:lstStyle/>
          <a:p>
            <a:pPr marL="457200" indent="-457200">
              <a:buFont typeface="Wingdings" panose="05000000000000000000" pitchFamily="2" charset="2"/>
              <a:buChar char="ü"/>
            </a:pPr>
            <a:r>
              <a:rPr lang="en-US" sz="2600" dirty="0" err="1">
                <a:solidFill>
                  <a:srgbClr val="000000"/>
                </a:solidFill>
                <a:latin typeface="Arial" panose="020B0604020202020204" pitchFamily="34" charset="0"/>
              </a:rPr>
              <a:t>C</a:t>
            </a:r>
            <a:r>
              <a:rPr lang="en-US" sz="2600" b="0" i="0" dirty="0" err="1">
                <a:solidFill>
                  <a:srgbClr val="000000"/>
                </a:solidFill>
                <a:effectLst/>
                <a:latin typeface="Arial" panose="020B0604020202020204" pitchFamily="34" charset="0"/>
              </a:rPr>
              <a:t>onceptualised</a:t>
            </a:r>
            <a:r>
              <a:rPr lang="en-US" sz="2600" b="0" i="0" dirty="0">
                <a:solidFill>
                  <a:srgbClr val="000000"/>
                </a:solidFill>
                <a:effectLst/>
                <a:latin typeface="Arial" panose="020B0604020202020204" pitchFamily="34" charset="0"/>
              </a:rPr>
              <a:t> space, the space of scientists, planners, technocrat subdividers, – all of whom identify what is </a:t>
            </a:r>
            <a:r>
              <a:rPr lang="en-US" sz="2600" b="0" i="1" dirty="0">
                <a:solidFill>
                  <a:srgbClr val="000000"/>
                </a:solidFill>
                <a:effectLst/>
                <a:latin typeface="Arial" panose="020B0604020202020204" pitchFamily="34" charset="0"/>
              </a:rPr>
              <a:t>lived</a:t>
            </a:r>
            <a:r>
              <a:rPr lang="en-US" sz="2600" b="0" i="0" dirty="0">
                <a:solidFill>
                  <a:srgbClr val="000000"/>
                </a:solidFill>
                <a:effectLst/>
                <a:latin typeface="Arial" panose="020B0604020202020204" pitchFamily="34" charset="0"/>
              </a:rPr>
              <a:t> and what is </a:t>
            </a:r>
            <a:r>
              <a:rPr lang="en-US" sz="2600" b="0" i="0" u="sng" dirty="0">
                <a:solidFill>
                  <a:srgbClr val="000000"/>
                </a:solidFill>
                <a:effectLst/>
                <a:latin typeface="Arial" panose="020B0604020202020204" pitchFamily="34" charset="0"/>
              </a:rPr>
              <a:t>perceived</a:t>
            </a:r>
            <a:r>
              <a:rPr lang="en-US" sz="2600" b="0" i="0" dirty="0">
                <a:solidFill>
                  <a:srgbClr val="000000"/>
                </a:solidFill>
                <a:effectLst/>
                <a:latin typeface="Arial" panose="020B0604020202020204" pitchFamily="34" charset="0"/>
              </a:rPr>
              <a:t> with what is </a:t>
            </a:r>
            <a:r>
              <a:rPr lang="en-US" sz="2600" b="1" i="0" dirty="0">
                <a:solidFill>
                  <a:srgbClr val="000000"/>
                </a:solidFill>
                <a:effectLst/>
                <a:latin typeface="Arial" panose="020B0604020202020204" pitchFamily="34" charset="0"/>
              </a:rPr>
              <a:t>conceived</a:t>
            </a:r>
            <a:r>
              <a:rPr lang="en-US" sz="2600" b="0" i="0" dirty="0">
                <a:solidFill>
                  <a:srgbClr val="000000"/>
                </a:solidFill>
                <a:effectLst/>
                <a:latin typeface="Arial" panose="020B0604020202020204" pitchFamily="34" charset="0"/>
              </a:rPr>
              <a:t>.</a:t>
            </a:r>
          </a:p>
          <a:p>
            <a:pPr marL="457200" indent="-457200">
              <a:buFont typeface="Wingdings" panose="05000000000000000000" pitchFamily="2" charset="2"/>
              <a:buChar char="ü"/>
            </a:pPr>
            <a:r>
              <a:rPr lang="en-US" sz="2600" b="0" i="0" dirty="0">
                <a:solidFill>
                  <a:srgbClr val="000000"/>
                </a:solidFill>
                <a:effectLst/>
                <a:latin typeface="Arial" panose="020B0604020202020204" pitchFamily="34" charset="0"/>
              </a:rPr>
              <a:t>also tied into the relations of production and to the order or design that they impose. </a:t>
            </a:r>
          </a:p>
          <a:p>
            <a:pPr>
              <a:lnSpc>
                <a:spcPct val="100000"/>
              </a:lnSpc>
            </a:pPr>
            <a:r>
              <a:rPr lang="en-US" sz="2600" b="0" i="0" dirty="0">
                <a:solidFill>
                  <a:srgbClr val="000000"/>
                </a:solidFill>
                <a:effectLst/>
                <a:latin typeface="Arial" panose="020B0604020202020204" pitchFamily="34" charset="0"/>
              </a:rPr>
              <a:t>(Lefebvre 1991: 38–39, quoted in </a:t>
            </a:r>
            <a:r>
              <a:rPr lang="en-US" sz="2600" b="0" i="0" dirty="0" err="1">
                <a:solidFill>
                  <a:srgbClr val="000000"/>
                </a:solidFill>
                <a:effectLst/>
                <a:latin typeface="Arial" panose="020B0604020202020204" pitchFamily="34" charset="0"/>
              </a:rPr>
              <a:t>Sofield</a:t>
            </a:r>
            <a:r>
              <a:rPr lang="en-US" sz="2600" b="0" i="0" dirty="0">
                <a:solidFill>
                  <a:srgbClr val="000000"/>
                </a:solidFill>
                <a:effectLst/>
                <a:latin typeface="Arial" panose="020B0604020202020204" pitchFamily="34" charset="0"/>
              </a:rPr>
              <a:t>, 2006, pp. 111-112)</a:t>
            </a:r>
            <a:endParaRPr lang="en-US" sz="2600" dirty="0"/>
          </a:p>
        </p:txBody>
      </p:sp>
      <p:sp>
        <p:nvSpPr>
          <p:cNvPr id="61" name="Date Placeholder 60">
            <a:extLst>
              <a:ext uri="{FF2B5EF4-FFF2-40B4-BE49-F238E27FC236}">
                <a16:creationId xmlns:a16="http://schemas.microsoft.com/office/drawing/2014/main" id="{4D9C6ACC-2143-47A5-B85A-1A2FD143E8D0}"/>
              </a:ext>
            </a:extLst>
          </p:cNvPr>
          <p:cNvSpPr>
            <a:spLocks noGrp="1"/>
          </p:cNvSpPr>
          <p:nvPr>
            <p:ph type="dt" sz="half" idx="2"/>
          </p:nvPr>
        </p:nvSpPr>
        <p:spPr>
          <a:xfrm>
            <a:off x="838200" y="6497865"/>
            <a:ext cx="2743200" cy="365125"/>
          </a:xfrm>
        </p:spPr>
        <p:txBody>
          <a:bodyPr/>
          <a:lstStyle/>
          <a:p>
            <a:r>
              <a:rPr lang="en-US"/>
              <a:t>6/22/20XX</a:t>
            </a:r>
            <a:endParaRPr lang="en-US" dirty="0"/>
          </a:p>
        </p:txBody>
      </p:sp>
      <p:sp>
        <p:nvSpPr>
          <p:cNvPr id="62" name="Footer Placeholder 61">
            <a:extLst>
              <a:ext uri="{FF2B5EF4-FFF2-40B4-BE49-F238E27FC236}">
                <a16:creationId xmlns:a16="http://schemas.microsoft.com/office/drawing/2014/main" id="{B6A283DB-F14C-4C85-A679-F7B8E6D59659}"/>
              </a:ext>
            </a:extLst>
          </p:cNvPr>
          <p:cNvSpPr>
            <a:spLocks noGrp="1"/>
          </p:cNvSpPr>
          <p:nvPr>
            <p:ph type="ftr" sz="quarter" idx="10"/>
          </p:nvPr>
        </p:nvSpPr>
        <p:spPr>
          <a:xfrm>
            <a:off x="4038600" y="6497865"/>
            <a:ext cx="4114800" cy="365125"/>
          </a:xfrm>
        </p:spPr>
        <p:txBody>
          <a:bodyPr/>
          <a:lstStyle/>
          <a:p>
            <a:r>
              <a:rPr lang="en-US" dirty="0"/>
              <a:t>Pitch deck</a:t>
            </a:r>
          </a:p>
        </p:txBody>
      </p:sp>
      <p:sp>
        <p:nvSpPr>
          <p:cNvPr id="63" name="Slide Number Placeholder 62">
            <a:extLst>
              <a:ext uri="{FF2B5EF4-FFF2-40B4-BE49-F238E27FC236}">
                <a16:creationId xmlns:a16="http://schemas.microsoft.com/office/drawing/2014/main" id="{C56CDA06-85B8-439B-9C48-2A15AF5871D8}"/>
              </a:ext>
            </a:extLst>
          </p:cNvPr>
          <p:cNvSpPr>
            <a:spLocks noGrp="1"/>
          </p:cNvSpPr>
          <p:nvPr>
            <p:ph type="sldNum" sz="quarter" idx="11"/>
          </p:nvPr>
        </p:nvSpPr>
        <p:spPr>
          <a:xfrm>
            <a:off x="8610600" y="6497865"/>
            <a:ext cx="2743200"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26280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C6D6C6-B19E-9245-8C4A-82F35CACC92B}"/>
              </a:ext>
            </a:extLst>
          </p:cNvPr>
          <p:cNvPicPr>
            <a:picLocks noChangeAspect="1"/>
          </p:cNvPicPr>
          <p:nvPr/>
        </p:nvPicPr>
        <p:blipFill>
          <a:blip r:embed="rId2"/>
          <a:srcRect t="34587" r="24759" b="4260"/>
          <a:stretch/>
        </p:blipFill>
        <p:spPr>
          <a:xfrm>
            <a:off x="-1" y="4547701"/>
            <a:ext cx="4472311" cy="2300068"/>
          </a:xfrm>
          <a:prstGeom prst="rect">
            <a:avLst/>
          </a:prstGeom>
        </p:spPr>
      </p:pic>
      <p:pic>
        <p:nvPicPr>
          <p:cNvPr id="6" name="Picture 5">
            <a:extLst>
              <a:ext uri="{FF2B5EF4-FFF2-40B4-BE49-F238E27FC236}">
                <a16:creationId xmlns:a16="http://schemas.microsoft.com/office/drawing/2014/main" id="{48ED105F-BB0F-DBB3-14BE-6E1C2D78C367}"/>
              </a:ext>
            </a:extLst>
          </p:cNvPr>
          <p:cNvPicPr>
            <a:picLocks noChangeAspect="1"/>
          </p:cNvPicPr>
          <p:nvPr/>
        </p:nvPicPr>
        <p:blipFill>
          <a:blip r:embed="rId3"/>
          <a:srcRect l="4260" t="4533" r="6727" b="33292"/>
          <a:stretch/>
        </p:blipFill>
        <p:spPr>
          <a:xfrm>
            <a:off x="0" y="2262563"/>
            <a:ext cx="4472311" cy="2285138"/>
          </a:xfrm>
          <a:prstGeom prst="rect">
            <a:avLst/>
          </a:prstGeom>
        </p:spPr>
      </p:pic>
      <p:pic>
        <p:nvPicPr>
          <p:cNvPr id="4" name="Picture 3">
            <a:extLst>
              <a:ext uri="{FF2B5EF4-FFF2-40B4-BE49-F238E27FC236}">
                <a16:creationId xmlns:a16="http://schemas.microsoft.com/office/drawing/2014/main" id="{5CEA2621-8BDA-8F00-5E4A-722A43AA8AF0}"/>
              </a:ext>
            </a:extLst>
          </p:cNvPr>
          <p:cNvPicPr>
            <a:picLocks noChangeAspect="1"/>
          </p:cNvPicPr>
          <p:nvPr/>
        </p:nvPicPr>
        <p:blipFill>
          <a:blip r:embed="rId4"/>
          <a:srcRect l="2511" t="17799" r="3652"/>
          <a:stretch/>
        </p:blipFill>
        <p:spPr>
          <a:xfrm>
            <a:off x="0" y="-3558"/>
            <a:ext cx="4472312" cy="2266121"/>
          </a:xfrm>
          <a:prstGeom prst="rect">
            <a:avLst/>
          </a:prstGeom>
        </p:spPr>
      </p:pic>
      <p:sp>
        <p:nvSpPr>
          <p:cNvPr id="14" name="Text Placeholder 13">
            <a:extLst>
              <a:ext uri="{FF2B5EF4-FFF2-40B4-BE49-F238E27FC236}">
                <a16:creationId xmlns:a16="http://schemas.microsoft.com/office/drawing/2014/main" id="{DCEABE39-41C7-4800-A83E-F43375B450A4}"/>
              </a:ext>
            </a:extLst>
          </p:cNvPr>
          <p:cNvSpPr>
            <a:spLocks noGrp="1"/>
          </p:cNvSpPr>
          <p:nvPr>
            <p:ph type="body" sz="quarter" idx="14"/>
          </p:nvPr>
        </p:nvSpPr>
        <p:spPr>
          <a:xfrm>
            <a:off x="4683759" y="182880"/>
            <a:ext cx="6929121" cy="6431280"/>
          </a:xfrm>
        </p:spPr>
        <p:txBody>
          <a:bodyPr/>
          <a:lstStyle/>
          <a:p>
            <a:r>
              <a:rPr lang="en-US" dirty="0">
                <a:solidFill>
                  <a:srgbClr val="FFFF00">
                    <a:alpha val="70000"/>
                  </a:srgbClr>
                </a:solidFill>
              </a:rPr>
              <a:t> *GEOPOLITICAL BOUNDARIES: MATERIAL (NATURAL) – CONCEPTUAL-social &amp; constitutional (material)</a:t>
            </a:r>
          </a:p>
        </p:txBody>
      </p:sp>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968240" y="2538126"/>
            <a:ext cx="6278880" cy="1681163"/>
          </a:xfrm>
        </p:spPr>
        <p:txBody>
          <a:bodyPr>
            <a:normAutofit fontScale="90000"/>
          </a:bodyPr>
          <a:lstStyle/>
          <a:p>
            <a:pPr algn="ctr"/>
            <a:r>
              <a:rPr lang="en-US" dirty="0"/>
              <a:t>The </a:t>
            </a:r>
            <a:r>
              <a:rPr lang="en-US" dirty="0" err="1"/>
              <a:t>Integratation</a:t>
            </a:r>
            <a:r>
              <a:rPr lang="en-US" dirty="0"/>
              <a:t> of Mental &amp; Material Borders</a:t>
            </a:r>
          </a:p>
        </p:txBody>
      </p:sp>
    </p:spTree>
    <p:extLst>
      <p:ext uri="{BB962C8B-B14F-4D97-AF65-F5344CB8AC3E}">
        <p14:creationId xmlns:p14="http://schemas.microsoft.com/office/powerpoint/2010/main" val="2517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a:normAutofit/>
          </a:bodyPr>
          <a:lstStyle/>
          <a:p>
            <a:r>
              <a:rPr lang="en-US" dirty="0"/>
              <a:t/>
            </a:r>
            <a:br>
              <a:rPr lang="en-US" dirty="0"/>
            </a:br>
            <a:r>
              <a:rPr lang="en-US" dirty="0"/>
              <a:t>2.1.2. Features of a Border </a:t>
            </a:r>
            <a:r>
              <a:rPr lang="en-US" sz="2000" dirty="0"/>
              <a:t>(Nail’s 2016)</a:t>
            </a:r>
            <a:endParaRPr lang="en-US" dirty="0"/>
          </a:p>
        </p:txBody>
      </p:sp>
      <p:sp>
        <p:nvSpPr>
          <p:cNvPr id="4" name="Text Placeholder 3">
            <a:extLst>
              <a:ext uri="{FF2B5EF4-FFF2-40B4-BE49-F238E27FC236}">
                <a16:creationId xmlns:a16="http://schemas.microsoft.com/office/drawing/2014/main" id="{940D39C8-B1F1-42EF-8CD9-3AD32F6D79AA}"/>
              </a:ext>
            </a:extLst>
          </p:cNvPr>
          <p:cNvSpPr>
            <a:spLocks noGrp="1"/>
          </p:cNvSpPr>
          <p:nvPr>
            <p:ph type="body" sz="quarter" idx="33"/>
          </p:nvPr>
        </p:nvSpPr>
        <p:spPr>
          <a:xfrm>
            <a:off x="481211" y="1694764"/>
            <a:ext cx="3175000" cy="592552"/>
          </a:xfrm>
        </p:spPr>
        <p:txBody>
          <a:bodyPr>
            <a:noAutofit/>
          </a:bodyPr>
          <a:lstStyle/>
          <a:p>
            <a:r>
              <a:rPr lang="en-US" sz="2600" dirty="0"/>
              <a:t>In between</a:t>
            </a:r>
          </a:p>
        </p:txBody>
      </p:sp>
      <p:sp>
        <p:nvSpPr>
          <p:cNvPr id="5" name="Text Placeholder 4">
            <a:extLst>
              <a:ext uri="{FF2B5EF4-FFF2-40B4-BE49-F238E27FC236}">
                <a16:creationId xmlns:a16="http://schemas.microsoft.com/office/drawing/2014/main" id="{6C32B264-86C5-4719-9D12-2C89B955D52E}"/>
              </a:ext>
            </a:extLst>
          </p:cNvPr>
          <p:cNvSpPr>
            <a:spLocks noGrp="1"/>
          </p:cNvSpPr>
          <p:nvPr>
            <p:ph type="body" sz="quarter" idx="34"/>
          </p:nvPr>
        </p:nvSpPr>
        <p:spPr>
          <a:xfrm>
            <a:off x="406399" y="3883265"/>
            <a:ext cx="3324625" cy="2251205"/>
          </a:xfrm>
        </p:spPr>
        <p:txBody>
          <a:bodyPr>
            <a:noAutofit/>
          </a:bodyPr>
          <a:lstStyle/>
          <a:p>
            <a:pPr algn="l">
              <a:lnSpc>
                <a:spcPct val="100000"/>
              </a:lnSpc>
            </a:pPr>
            <a:r>
              <a:rPr lang="en-US" sz="2600" b="0" i="0" dirty="0">
                <a:solidFill>
                  <a:srgbClr val="000000"/>
                </a:solidFill>
                <a:effectLst/>
                <a:latin typeface="Arial" panose="020B0604020202020204" pitchFamily="34" charset="0"/>
              </a:rPr>
              <a:t>“Between" states</a:t>
            </a:r>
            <a:endParaRPr lang="en-US" sz="2600" dirty="0">
              <a:solidFill>
                <a:srgbClr val="C00000"/>
              </a:solidFill>
            </a:endParaRPr>
          </a:p>
        </p:txBody>
      </p:sp>
      <p:sp>
        <p:nvSpPr>
          <p:cNvPr id="6" name="Text Placeholder 5">
            <a:extLst>
              <a:ext uri="{FF2B5EF4-FFF2-40B4-BE49-F238E27FC236}">
                <a16:creationId xmlns:a16="http://schemas.microsoft.com/office/drawing/2014/main" id="{AEF729D8-8842-4E51-A541-DCAD67FB2EA9}"/>
              </a:ext>
            </a:extLst>
          </p:cNvPr>
          <p:cNvSpPr>
            <a:spLocks noGrp="1"/>
          </p:cNvSpPr>
          <p:nvPr>
            <p:ph type="body" sz="quarter" idx="35"/>
          </p:nvPr>
        </p:nvSpPr>
        <p:spPr>
          <a:xfrm>
            <a:off x="3569811" y="1694764"/>
            <a:ext cx="2301239" cy="592552"/>
          </a:xfrm>
        </p:spPr>
        <p:txBody>
          <a:bodyPr>
            <a:noAutofit/>
          </a:bodyPr>
          <a:lstStyle/>
          <a:p>
            <a:r>
              <a:rPr lang="en-US" sz="2600" dirty="0"/>
              <a:t>In motion</a:t>
            </a:r>
          </a:p>
        </p:txBody>
      </p:sp>
      <p:sp>
        <p:nvSpPr>
          <p:cNvPr id="7" name="Text Placeholder 6">
            <a:extLst>
              <a:ext uri="{FF2B5EF4-FFF2-40B4-BE49-F238E27FC236}">
                <a16:creationId xmlns:a16="http://schemas.microsoft.com/office/drawing/2014/main" id="{AD03D287-7C97-43BE-ABCA-D242D29C3BE1}"/>
              </a:ext>
            </a:extLst>
          </p:cNvPr>
          <p:cNvSpPr>
            <a:spLocks noGrp="1"/>
          </p:cNvSpPr>
          <p:nvPr>
            <p:ph type="body" sz="quarter" idx="36"/>
          </p:nvPr>
        </p:nvSpPr>
        <p:spPr>
          <a:xfrm>
            <a:off x="3731025" y="3883265"/>
            <a:ext cx="1980000" cy="2251205"/>
          </a:xfrm>
        </p:spPr>
        <p:txBody>
          <a:bodyPr>
            <a:normAutofit/>
          </a:bodyPr>
          <a:lstStyle/>
          <a:p>
            <a:pPr>
              <a:lnSpc>
                <a:spcPct val="100000"/>
              </a:lnSpc>
            </a:pPr>
            <a:r>
              <a:rPr lang="en-US" sz="2600" dirty="0">
                <a:solidFill>
                  <a:schemeClr val="tx1">
                    <a:lumMod val="95000"/>
                    <a:lumOff val="5000"/>
                  </a:schemeClr>
                </a:solidFill>
              </a:rPr>
              <a:t>A continuous division</a:t>
            </a:r>
          </a:p>
        </p:txBody>
      </p:sp>
      <p:sp>
        <p:nvSpPr>
          <p:cNvPr id="8" name="Text Placeholder 7">
            <a:extLst>
              <a:ext uri="{FF2B5EF4-FFF2-40B4-BE49-F238E27FC236}">
                <a16:creationId xmlns:a16="http://schemas.microsoft.com/office/drawing/2014/main" id="{6AA50A97-0C1A-4F2C-ADF6-6DC29BFE4D61}"/>
              </a:ext>
            </a:extLst>
          </p:cNvPr>
          <p:cNvSpPr>
            <a:spLocks noGrp="1"/>
          </p:cNvSpPr>
          <p:nvPr>
            <p:ph type="body" sz="quarter" idx="37"/>
          </p:nvPr>
        </p:nvSpPr>
        <p:spPr>
          <a:xfrm>
            <a:off x="6096000" y="1587749"/>
            <a:ext cx="2367279" cy="536335"/>
          </a:xfrm>
        </p:spPr>
        <p:txBody>
          <a:bodyPr>
            <a:noAutofit/>
          </a:bodyPr>
          <a:lstStyle/>
          <a:p>
            <a:r>
              <a:rPr lang="en-US" sz="2600" dirty="0"/>
              <a:t>A process of </a:t>
            </a:r>
            <a:r>
              <a:rPr lang="en-US" sz="2600" b="1" dirty="0"/>
              <a:t>circulation</a:t>
            </a:r>
          </a:p>
        </p:txBody>
      </p:sp>
      <p:sp>
        <p:nvSpPr>
          <p:cNvPr id="9" name="Text Placeholder 8">
            <a:extLst>
              <a:ext uri="{FF2B5EF4-FFF2-40B4-BE49-F238E27FC236}">
                <a16:creationId xmlns:a16="http://schemas.microsoft.com/office/drawing/2014/main" id="{58239B51-6DAC-4FB7-944F-DB02DB8A1DB2}"/>
              </a:ext>
            </a:extLst>
          </p:cNvPr>
          <p:cNvSpPr>
            <a:spLocks noGrp="1"/>
          </p:cNvSpPr>
          <p:nvPr>
            <p:ph type="body" sz="quarter" idx="38"/>
          </p:nvPr>
        </p:nvSpPr>
        <p:spPr>
          <a:xfrm>
            <a:off x="6051480" y="3720411"/>
            <a:ext cx="2514600" cy="2609609"/>
          </a:xfrm>
        </p:spPr>
        <p:txBody>
          <a:bodyPr>
            <a:noAutofit/>
          </a:bodyPr>
          <a:lstStyle/>
          <a:p>
            <a:pPr>
              <a:lnSpc>
                <a:spcPct val="100000"/>
              </a:lnSpc>
            </a:pPr>
            <a:r>
              <a:rPr lang="en-US" sz="2600" b="0" i="0" dirty="0">
                <a:solidFill>
                  <a:srgbClr val="000000"/>
                </a:solidFill>
                <a:effectLst/>
                <a:latin typeface="Arial" panose="020B0604020202020204" pitchFamily="34" charset="0"/>
              </a:rPr>
              <a:t>a continually changing process</a:t>
            </a:r>
            <a:r>
              <a:rPr lang="en-US" sz="2600" dirty="0">
                <a:solidFill>
                  <a:srgbClr val="000000"/>
                </a:solidFill>
                <a:latin typeface="Arial" panose="020B0604020202020204" pitchFamily="34" charset="0"/>
              </a:rPr>
              <a:t>:</a:t>
            </a:r>
            <a:r>
              <a:rPr lang="en-US" sz="2600" b="0" i="0" dirty="0">
                <a:solidFill>
                  <a:srgbClr val="000000"/>
                </a:solidFill>
                <a:effectLst/>
                <a:latin typeface="Arial" panose="020B0604020202020204" pitchFamily="34" charset="0"/>
              </a:rPr>
              <a:t> never done "including," </a:t>
            </a:r>
            <a:r>
              <a:rPr lang="en-US" sz="2600" b="0" i="0" dirty="0" err="1">
                <a:solidFill>
                  <a:srgbClr val="000000"/>
                </a:solidFill>
                <a:effectLst/>
                <a:latin typeface="Arial" panose="020B0604020202020204" pitchFamily="34" charset="0"/>
              </a:rPr>
              <a:t>s.o</a:t>
            </a:r>
            <a:r>
              <a:rPr lang="en-US" sz="2600" b="0" i="0" dirty="0">
                <a:solidFill>
                  <a:srgbClr val="000000"/>
                </a:solidFill>
                <a:effectLst/>
                <a:latin typeface="Arial" panose="020B0604020202020204" pitchFamily="34" charset="0"/>
              </a:rPr>
              <a:t>./s.th.</a:t>
            </a:r>
            <a:endParaRPr lang="en-US" sz="2600" dirty="0">
              <a:solidFill>
                <a:srgbClr val="0070C0"/>
              </a:solidFill>
            </a:endParaRPr>
          </a:p>
        </p:txBody>
      </p:sp>
      <p:sp>
        <p:nvSpPr>
          <p:cNvPr id="10" name="Text Placeholder 9">
            <a:extLst>
              <a:ext uri="{FF2B5EF4-FFF2-40B4-BE49-F238E27FC236}">
                <a16:creationId xmlns:a16="http://schemas.microsoft.com/office/drawing/2014/main" id="{7CE32A3A-587F-45B9-8FF3-A21B2574C395}"/>
              </a:ext>
            </a:extLst>
          </p:cNvPr>
          <p:cNvSpPr>
            <a:spLocks noGrp="1"/>
          </p:cNvSpPr>
          <p:nvPr>
            <p:ph type="body" sz="quarter" idx="47"/>
          </p:nvPr>
        </p:nvSpPr>
        <p:spPr>
          <a:xfrm>
            <a:off x="9133841" y="1610168"/>
            <a:ext cx="2367280" cy="513915"/>
          </a:xfrm>
        </p:spPr>
        <p:txBody>
          <a:bodyPr>
            <a:noAutofit/>
          </a:bodyPr>
          <a:lstStyle/>
          <a:p>
            <a:r>
              <a:rPr lang="en-US" sz="2600" dirty="0"/>
              <a:t>Not reducible to space</a:t>
            </a:r>
          </a:p>
        </p:txBody>
      </p:sp>
      <p:sp>
        <p:nvSpPr>
          <p:cNvPr id="11" name="Text Placeholder 10">
            <a:extLst>
              <a:ext uri="{FF2B5EF4-FFF2-40B4-BE49-F238E27FC236}">
                <a16:creationId xmlns:a16="http://schemas.microsoft.com/office/drawing/2014/main" id="{B3D2B65E-985D-4E98-BA0E-667C921458A8}"/>
              </a:ext>
            </a:extLst>
          </p:cNvPr>
          <p:cNvSpPr>
            <a:spLocks noGrp="1"/>
          </p:cNvSpPr>
          <p:nvPr>
            <p:ph type="body" sz="quarter" idx="48"/>
          </p:nvPr>
        </p:nvSpPr>
        <p:spPr>
          <a:xfrm>
            <a:off x="8563134" y="3654665"/>
            <a:ext cx="3324623" cy="2538832"/>
          </a:xfrm>
        </p:spPr>
        <p:txBody>
          <a:bodyPr>
            <a:noAutofit/>
          </a:bodyPr>
          <a:lstStyle/>
          <a:p>
            <a:pPr>
              <a:lnSpc>
                <a:spcPct val="100000"/>
              </a:lnSpc>
            </a:pPr>
            <a:r>
              <a:rPr lang="en-US" sz="2600" b="0" i="0" dirty="0">
                <a:solidFill>
                  <a:srgbClr val="000000"/>
                </a:solidFill>
                <a:effectLst/>
                <a:latin typeface="Arial" panose="020B0604020202020204" pitchFamily="34" charset="0"/>
                <a:sym typeface="Wingdings" panose="05000000000000000000" pitchFamily="2" charset="2"/>
              </a:rPr>
              <a:t></a:t>
            </a:r>
            <a:r>
              <a:rPr lang="en-US" sz="2600" b="0" i="0" dirty="0">
                <a:solidFill>
                  <a:srgbClr val="000000"/>
                </a:solidFill>
                <a:effectLst/>
                <a:latin typeface="Arial" panose="020B0604020202020204" pitchFamily="34" charset="0"/>
              </a:rPr>
              <a:t>In between two spaces is not another space.</a:t>
            </a:r>
          </a:p>
          <a:p>
            <a:pPr>
              <a:lnSpc>
                <a:spcPct val="100000"/>
              </a:lnSpc>
            </a:pPr>
            <a:r>
              <a:rPr lang="en-US" sz="2600" b="0" i="0" dirty="0">
                <a:solidFill>
                  <a:srgbClr val="000000"/>
                </a:solidFill>
                <a:effectLst/>
                <a:latin typeface="Arial" panose="020B0604020202020204" pitchFamily="34" charset="0"/>
                <a:sym typeface="Wingdings" panose="05000000000000000000" pitchFamily="2" charset="2"/>
              </a:rPr>
              <a:t> </a:t>
            </a:r>
            <a:r>
              <a:rPr lang="en-US" sz="2600" dirty="0">
                <a:solidFill>
                  <a:srgbClr val="000000"/>
                </a:solidFill>
                <a:latin typeface="Arial" panose="020B0604020202020204" pitchFamily="34" charset="0"/>
              </a:rPr>
              <a:t>Border defines society</a:t>
            </a:r>
            <a:endParaRPr lang="en-US" sz="2600" dirty="0">
              <a:solidFill>
                <a:srgbClr val="7030A0"/>
              </a:solidFill>
            </a:endParaRPr>
          </a:p>
        </p:txBody>
      </p:sp>
      <p:sp>
        <p:nvSpPr>
          <p:cNvPr id="63" name="Slide Number Placeholder 62">
            <a:extLst>
              <a:ext uri="{FF2B5EF4-FFF2-40B4-BE49-F238E27FC236}">
                <a16:creationId xmlns:a16="http://schemas.microsoft.com/office/drawing/2014/main" id="{7774D196-C2DA-43A5-9A5E-AF7D6BC1353B}"/>
              </a:ext>
            </a:extLst>
          </p:cNvPr>
          <p:cNvSpPr>
            <a:spLocks noGrp="1"/>
          </p:cNvSpPr>
          <p:nvPr>
            <p:ph type="sldNum" sz="quarter" idx="11"/>
          </p:nvPr>
        </p:nvSpPr>
        <p:spPr>
          <a:xfrm>
            <a:off x="8610600" y="6356350"/>
            <a:ext cx="2743200" cy="365125"/>
          </a:xfrm>
        </p:spPr>
        <p:txBody>
          <a:bodyPr/>
          <a:lstStyle/>
          <a:p>
            <a:fld id="{19B51A1E-902D-48AF-9020-955120F399B6}" type="slidenum">
              <a:rPr lang="en-ZA" smtClean="0"/>
              <a:pPr/>
              <a:t>13</a:t>
            </a:fld>
            <a:endParaRPr lang="en-ZA" dirty="0"/>
          </a:p>
        </p:txBody>
      </p:sp>
      <p:pic>
        <p:nvPicPr>
          <p:cNvPr id="1026" name="Picture 2" descr="Is Modern Technology Creating a Single ...">
            <a:extLst>
              <a:ext uri="{FF2B5EF4-FFF2-40B4-BE49-F238E27FC236}">
                <a16:creationId xmlns:a16="http://schemas.microsoft.com/office/drawing/2014/main" id="{AE8482D9-C0B9-ADEF-7ED5-18D227A70F67}"/>
              </a:ext>
            </a:extLst>
          </p:cNvPr>
          <p:cNvPicPr>
            <a:picLocks noGrp="1" noChangeAspect="1" noChangeArrowheads="1"/>
          </p:cNvPicPr>
          <p:nvPr>
            <p:ph sz="quarter" idx="51"/>
          </p:nvPr>
        </p:nvPicPr>
        <p:blipFill>
          <a:blip r:embed="rId2">
            <a:extLst>
              <a:ext uri="{28A0092B-C50C-407E-A947-70E740481C1C}">
                <a14:useLocalDpi xmlns:a14="http://schemas.microsoft.com/office/drawing/2010/main" val="0"/>
              </a:ext>
            </a:extLst>
          </a:blip>
          <a:srcRect/>
          <a:stretch>
            <a:fillRect/>
          </a:stretch>
        </p:blipFill>
        <p:spPr bwMode="auto">
          <a:xfrm>
            <a:off x="9250731" y="2432810"/>
            <a:ext cx="2027323" cy="12109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 Ways to Cut Paper Without Using ...">
            <a:extLst>
              <a:ext uri="{FF2B5EF4-FFF2-40B4-BE49-F238E27FC236}">
                <a16:creationId xmlns:a16="http://schemas.microsoft.com/office/drawing/2014/main" id="{D752CC6F-D392-A66A-E091-2BABD7D8593F}"/>
              </a:ext>
            </a:extLst>
          </p:cNvPr>
          <p:cNvPicPr>
            <a:picLocks noGrp="1" noChangeAspect="1" noChangeArrowheads="1"/>
          </p:cNvPicPr>
          <p:nvPr>
            <p:ph sz="quarter" idx="46"/>
          </p:nvPr>
        </p:nvPicPr>
        <p:blipFill rotWithShape="1">
          <a:blip r:embed="rId3">
            <a:extLst>
              <a:ext uri="{28A0092B-C50C-407E-A947-70E740481C1C}">
                <a14:useLocalDpi xmlns:a14="http://schemas.microsoft.com/office/drawing/2010/main" val="0"/>
              </a:ext>
            </a:extLst>
          </a:blip>
          <a:srcRect l="7814" t="5061" r="1991" b="1"/>
          <a:stretch/>
        </p:blipFill>
        <p:spPr bwMode="auto">
          <a:xfrm>
            <a:off x="787400" y="2287316"/>
            <a:ext cx="2301239" cy="1356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etnam-China border ...">
            <a:extLst>
              <a:ext uri="{FF2B5EF4-FFF2-40B4-BE49-F238E27FC236}">
                <a16:creationId xmlns:a16="http://schemas.microsoft.com/office/drawing/2014/main" id="{020F7BE3-61C6-BF9C-66DF-F40FAB358E1D}"/>
              </a:ext>
            </a:extLst>
          </p:cNvPr>
          <p:cNvPicPr>
            <a:picLocks noGrp="1" noChangeAspect="1" noChangeArrowheads="1"/>
          </p:cNvPicPr>
          <p:nvPr>
            <p:ph sz="quarter" idx="49"/>
          </p:nvPr>
        </p:nvPicPr>
        <p:blipFill>
          <a:blip r:embed="rId4">
            <a:extLst>
              <a:ext uri="{28A0092B-C50C-407E-A947-70E740481C1C}">
                <a14:useLocalDpi xmlns:a14="http://schemas.microsoft.com/office/drawing/2010/main" val="0"/>
              </a:ext>
            </a:extLst>
          </a:blip>
          <a:srcRect/>
          <a:stretch>
            <a:fillRect/>
          </a:stretch>
        </p:blipFill>
        <p:spPr bwMode="auto">
          <a:xfrm>
            <a:off x="3651806" y="2355113"/>
            <a:ext cx="2301239" cy="12886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undabout Circulation (plaque) R6-5P">
            <a:extLst>
              <a:ext uri="{FF2B5EF4-FFF2-40B4-BE49-F238E27FC236}">
                <a16:creationId xmlns:a16="http://schemas.microsoft.com/office/drawing/2014/main" id="{5EAD4D43-8B8F-552F-7A88-D25F7D44F6D6}"/>
              </a:ext>
            </a:extLst>
          </p:cNvPr>
          <p:cNvPicPr>
            <a:picLocks noGrp="1" noChangeAspect="1" noChangeArrowheads="1"/>
          </p:cNvPicPr>
          <p:nvPr>
            <p:ph sz="quarter" idx="50"/>
          </p:nvPr>
        </p:nvPicPr>
        <p:blipFill>
          <a:blip r:embed="rId5">
            <a:extLst>
              <a:ext uri="{28A0092B-C50C-407E-A947-70E740481C1C}">
                <a14:useLocalDpi xmlns:a14="http://schemas.microsoft.com/office/drawing/2010/main" val="0"/>
              </a:ext>
            </a:extLst>
          </a:blip>
          <a:srcRect/>
          <a:stretch>
            <a:fillRect/>
          </a:stretch>
        </p:blipFill>
        <p:spPr bwMode="auto">
          <a:xfrm>
            <a:off x="6786880" y="2379212"/>
            <a:ext cx="1265800" cy="126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additive="base">
                                        <p:cTn id="37" dur="500" fill="hold"/>
                                        <p:tgtEl>
                                          <p:spTgt spid="2054"/>
                                        </p:tgtEl>
                                        <p:attrNameLst>
                                          <p:attrName>ppt_x</p:attrName>
                                        </p:attrNameLst>
                                      </p:cBhvr>
                                      <p:tavLst>
                                        <p:tav tm="0">
                                          <p:val>
                                            <p:strVal val="#ppt_x"/>
                                          </p:val>
                                        </p:tav>
                                        <p:tav tm="100000">
                                          <p:val>
                                            <p:strVal val="#ppt_x"/>
                                          </p:val>
                                        </p:tav>
                                      </p:tavLst>
                                    </p:anim>
                                    <p:anim calcmode="lin" valueType="num">
                                      <p:cBhvr additive="base">
                                        <p:cTn id="3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additive="base">
                                        <p:cTn id="55" dur="500" fill="hold"/>
                                        <p:tgtEl>
                                          <p:spTgt spid="1026"/>
                                        </p:tgtEl>
                                        <p:attrNameLst>
                                          <p:attrName>ppt_x</p:attrName>
                                        </p:attrNameLst>
                                      </p:cBhvr>
                                      <p:tavLst>
                                        <p:tav tm="0">
                                          <p:val>
                                            <p:strVal val="#ppt_x"/>
                                          </p:val>
                                        </p:tav>
                                        <p:tav tm="100000">
                                          <p:val>
                                            <p:strVal val="#ppt_x"/>
                                          </p:val>
                                        </p:tav>
                                      </p:tavLst>
                                    </p:anim>
                                    <p:anim calcmode="lin" valueType="num">
                                      <p:cBhvr additive="base">
                                        <p:cTn id="5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 calcmode="lin" valueType="num">
                                      <p:cBhvr additive="base">
                                        <p:cTn id="6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 calcmode="lin" valueType="num">
                                      <p:cBhvr additive="base">
                                        <p:cTn id="7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9" grpId="0" build="p"/>
      <p:bldP spid="10"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38200" y="284481"/>
            <a:ext cx="11181080" cy="690828"/>
          </a:xfrm>
        </p:spPr>
        <p:txBody>
          <a:bodyPr>
            <a:normAutofit fontScale="90000"/>
          </a:bodyPr>
          <a:lstStyle/>
          <a:p>
            <a:r>
              <a:rPr lang="en-US" dirty="0">
                <a:solidFill>
                  <a:srgbClr val="1F1F1F"/>
                </a:solidFill>
                <a:latin typeface="Google Sans"/>
              </a:rPr>
              <a:t>2.2. Vietnam-China Border: Barrier </a:t>
            </a:r>
            <a:r>
              <a:rPr lang="en-US" dirty="0">
                <a:solidFill>
                  <a:srgbClr val="1F1F1F"/>
                </a:solidFill>
                <a:latin typeface="Assistant" panose="020F0502020204030204" pitchFamily="2" charset="-79"/>
                <a:cs typeface="Assistant" panose="020F0502020204030204" pitchFamily="2" charset="-79"/>
              </a:rPr>
              <a:t> → </a:t>
            </a:r>
            <a:r>
              <a:rPr lang="en-US" dirty="0">
                <a:solidFill>
                  <a:srgbClr val="1F1F1F"/>
                </a:solidFill>
                <a:latin typeface="Google Sans"/>
              </a:rPr>
              <a:t>Connectivity</a:t>
            </a:r>
            <a:endParaRPr lang="en-US" dirty="0"/>
          </a:p>
        </p:txBody>
      </p:sp>
      <p:sp>
        <p:nvSpPr>
          <p:cNvPr id="5" name="Text Placeholder 4">
            <a:extLst>
              <a:ext uri="{FF2B5EF4-FFF2-40B4-BE49-F238E27FC236}">
                <a16:creationId xmlns:a16="http://schemas.microsoft.com/office/drawing/2014/main" id="{024ED4EC-32F6-4539-AC4A-407303F28949}"/>
              </a:ext>
            </a:extLst>
          </p:cNvPr>
          <p:cNvSpPr>
            <a:spLocks noGrp="1"/>
          </p:cNvSpPr>
          <p:nvPr>
            <p:ph type="body" idx="15"/>
          </p:nvPr>
        </p:nvSpPr>
        <p:spPr>
          <a:xfrm>
            <a:off x="7117447" y="2468617"/>
            <a:ext cx="410028" cy="459639"/>
          </a:xfrm>
        </p:spPr>
        <p:txBody>
          <a:bodyPr/>
          <a:lstStyle/>
          <a:p>
            <a:r>
              <a:rPr lang="en-US" dirty="0"/>
              <a:t>1.</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7445828" y="2469745"/>
            <a:ext cx="3888921" cy="725701"/>
          </a:xfrm>
        </p:spPr>
        <p:txBody>
          <a:bodyPr vert="horz" lIns="91440" tIns="45720" rIns="91440" bIns="45720" rtlCol="0" anchor="t">
            <a:normAutofit/>
          </a:bodyPr>
          <a:lstStyle/>
          <a:p>
            <a:r>
              <a:rPr lang="en-ZA" sz="3600" dirty="0"/>
              <a:t>Fence</a:t>
            </a:r>
          </a:p>
        </p:txBody>
      </p:sp>
      <p:sp>
        <p:nvSpPr>
          <p:cNvPr id="10" name="Text Placeholder 9">
            <a:extLst>
              <a:ext uri="{FF2B5EF4-FFF2-40B4-BE49-F238E27FC236}">
                <a16:creationId xmlns:a16="http://schemas.microsoft.com/office/drawing/2014/main" id="{311C192E-BFE3-4D62-9501-33A59424B9D4}"/>
              </a:ext>
            </a:extLst>
          </p:cNvPr>
          <p:cNvSpPr>
            <a:spLocks noGrp="1"/>
          </p:cNvSpPr>
          <p:nvPr>
            <p:ph type="body" idx="20"/>
          </p:nvPr>
        </p:nvSpPr>
        <p:spPr>
          <a:xfrm>
            <a:off x="7117447" y="3808800"/>
            <a:ext cx="410028" cy="459639"/>
          </a:xfrm>
        </p:spPr>
        <p:txBody>
          <a:bodyPr/>
          <a:lstStyle/>
          <a:p>
            <a:r>
              <a:rPr lang="en-US" dirty="0"/>
              <a:t>2.</a:t>
            </a:r>
          </a:p>
        </p:txBody>
      </p:sp>
      <p:sp>
        <p:nvSpPr>
          <p:cNvPr id="6" name="Text Placeholder 5">
            <a:extLst>
              <a:ext uri="{FF2B5EF4-FFF2-40B4-BE49-F238E27FC236}">
                <a16:creationId xmlns:a16="http://schemas.microsoft.com/office/drawing/2014/main" id="{3307366F-A386-45E8-A6BC-717285364386}"/>
              </a:ext>
            </a:extLst>
          </p:cNvPr>
          <p:cNvSpPr>
            <a:spLocks noGrp="1"/>
          </p:cNvSpPr>
          <p:nvPr>
            <p:ph type="body" idx="16"/>
          </p:nvPr>
        </p:nvSpPr>
        <p:spPr>
          <a:xfrm>
            <a:off x="7445828" y="3891280"/>
            <a:ext cx="3888921" cy="643222"/>
          </a:xfrm>
        </p:spPr>
        <p:txBody>
          <a:bodyPr/>
          <a:lstStyle/>
          <a:p>
            <a:r>
              <a:rPr lang="en-US" sz="3600" dirty="0"/>
              <a:t>“Wall” </a:t>
            </a:r>
          </a:p>
        </p:txBody>
      </p:sp>
      <p:sp>
        <p:nvSpPr>
          <p:cNvPr id="11" name="Text Placeholder 10">
            <a:extLst>
              <a:ext uri="{FF2B5EF4-FFF2-40B4-BE49-F238E27FC236}">
                <a16:creationId xmlns:a16="http://schemas.microsoft.com/office/drawing/2014/main" id="{9901C0F9-76A5-4F0E-A60F-B285BFF15C5C}"/>
              </a:ext>
            </a:extLst>
          </p:cNvPr>
          <p:cNvSpPr>
            <a:spLocks noGrp="1"/>
          </p:cNvSpPr>
          <p:nvPr>
            <p:ph type="body" idx="21"/>
          </p:nvPr>
        </p:nvSpPr>
        <p:spPr>
          <a:xfrm>
            <a:off x="7117447" y="5101562"/>
            <a:ext cx="410028" cy="459639"/>
          </a:xfrm>
        </p:spPr>
        <p:txBody>
          <a:bodyPr/>
          <a:lstStyle/>
          <a:p>
            <a:r>
              <a:rPr lang="en-US" dirty="0"/>
              <a:t>3.</a:t>
            </a:r>
          </a:p>
        </p:txBody>
      </p:sp>
      <p:sp>
        <p:nvSpPr>
          <p:cNvPr id="8" name="Text Placeholder 7">
            <a:extLst>
              <a:ext uri="{FF2B5EF4-FFF2-40B4-BE49-F238E27FC236}">
                <a16:creationId xmlns:a16="http://schemas.microsoft.com/office/drawing/2014/main" id="{990DA149-7863-4E7C-957C-3D5E1610A1FD}"/>
              </a:ext>
            </a:extLst>
          </p:cNvPr>
          <p:cNvSpPr>
            <a:spLocks noGrp="1"/>
          </p:cNvSpPr>
          <p:nvPr>
            <p:ph type="body" idx="18"/>
          </p:nvPr>
        </p:nvSpPr>
        <p:spPr>
          <a:xfrm>
            <a:off x="7393214" y="5198350"/>
            <a:ext cx="3888921" cy="725701"/>
          </a:xfrm>
        </p:spPr>
        <p:txBody>
          <a:bodyPr>
            <a:normAutofit/>
          </a:bodyPr>
          <a:lstStyle/>
          <a:p>
            <a:r>
              <a:rPr lang="en-ZA" sz="3600" noProof="1"/>
              <a:t>Checkpoint</a:t>
            </a:r>
          </a:p>
        </p:txBody>
      </p:sp>
      <p:sp>
        <p:nvSpPr>
          <p:cNvPr id="46" name="Date Placeholder 45">
            <a:extLst>
              <a:ext uri="{FF2B5EF4-FFF2-40B4-BE49-F238E27FC236}">
                <a16:creationId xmlns:a16="http://schemas.microsoft.com/office/drawing/2014/main" id="{50471321-957D-458F-B4F6-2FA5666554D0}"/>
              </a:ext>
            </a:extLst>
          </p:cNvPr>
          <p:cNvSpPr>
            <a:spLocks noGrp="1"/>
          </p:cNvSpPr>
          <p:nvPr>
            <p:ph type="dt" sz="half" idx="10"/>
          </p:nvPr>
        </p:nvSpPr>
        <p:spPr>
          <a:xfrm>
            <a:off x="838200" y="6356350"/>
            <a:ext cx="2743200" cy="365125"/>
          </a:xfrm>
        </p:spPr>
        <p:txBody>
          <a:bodyPr/>
          <a:lstStyle/>
          <a:p>
            <a:r>
              <a:rPr lang="en-US"/>
              <a:t>6/22/20XX</a:t>
            </a:r>
            <a:endParaRPr lang="en-US" dirty="0"/>
          </a:p>
        </p:txBody>
      </p:sp>
      <p:sp>
        <p:nvSpPr>
          <p:cNvPr id="47" name="Footer Placeholder 46">
            <a:extLst>
              <a:ext uri="{FF2B5EF4-FFF2-40B4-BE49-F238E27FC236}">
                <a16:creationId xmlns:a16="http://schemas.microsoft.com/office/drawing/2014/main" id="{A5CB8E0F-30DF-4192-AB40-029D65AA659E}"/>
              </a:ext>
            </a:extLst>
          </p:cNvPr>
          <p:cNvSpPr>
            <a:spLocks noGrp="1"/>
          </p:cNvSpPr>
          <p:nvPr>
            <p:ph type="ftr" sz="quarter" idx="11"/>
          </p:nvPr>
        </p:nvSpPr>
        <p:spPr>
          <a:xfrm>
            <a:off x="7035799" y="6128262"/>
            <a:ext cx="4150361" cy="593214"/>
          </a:xfrm>
        </p:spPr>
        <p:txBody>
          <a:bodyPr/>
          <a:lstStyle/>
          <a:p>
            <a:r>
              <a:rPr lang="en-US" sz="2400" dirty="0"/>
              <a:t>Nail’s (2016) fence, wall, cell, checkpoint</a:t>
            </a:r>
          </a:p>
        </p:txBody>
      </p:sp>
      <p:sp>
        <p:nvSpPr>
          <p:cNvPr id="48" name="Slide Number Placeholder 47">
            <a:extLst>
              <a:ext uri="{FF2B5EF4-FFF2-40B4-BE49-F238E27FC236}">
                <a16:creationId xmlns:a16="http://schemas.microsoft.com/office/drawing/2014/main" id="{4542EF84-4B0A-4795-A38E-331B003AC348}"/>
              </a:ext>
            </a:extLst>
          </p:cNvPr>
          <p:cNvSpPr>
            <a:spLocks noGrp="1"/>
          </p:cNvSpPr>
          <p:nvPr>
            <p:ph type="sldNum" sz="quarter" idx="12"/>
          </p:nvPr>
        </p:nvSpPr>
        <p:spPr>
          <a:xfrm>
            <a:off x="10036628" y="6356350"/>
            <a:ext cx="1317171" cy="365125"/>
          </a:xfrm>
        </p:spPr>
        <p:txBody>
          <a:bodyPr/>
          <a:lstStyle/>
          <a:p>
            <a:fld id="{B5CEABB6-07DC-46E8-9B57-56EC44A396E5}" type="slidenum">
              <a:rPr lang="en-US" smtClean="0"/>
              <a:pPr/>
              <a:t>14</a:t>
            </a:fld>
            <a:endParaRPr lang="en-US" dirty="0"/>
          </a:p>
        </p:txBody>
      </p:sp>
      <p:pic>
        <p:nvPicPr>
          <p:cNvPr id="1026" name="Picture 2" descr="Vietnamese Border Region Residents Remove China's Electrified Fencing —  Radio Free Asia">
            <a:extLst>
              <a:ext uri="{FF2B5EF4-FFF2-40B4-BE49-F238E27FC236}">
                <a16:creationId xmlns:a16="http://schemas.microsoft.com/office/drawing/2014/main" id="{79E029BF-0F84-2E50-9B59-9CB577454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24" r="4741"/>
          <a:stretch/>
        </p:blipFill>
        <p:spPr bwMode="auto">
          <a:xfrm>
            <a:off x="609600" y="1242499"/>
            <a:ext cx="543354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int border patrol - VNA Photos ...">
            <a:extLst>
              <a:ext uri="{FF2B5EF4-FFF2-40B4-BE49-F238E27FC236}">
                <a16:creationId xmlns:a16="http://schemas.microsoft.com/office/drawing/2014/main" id="{F4B4B567-929C-8032-5D13-9F16E69CD4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47" b="14270"/>
          <a:stretch/>
        </p:blipFill>
        <p:spPr bwMode="auto">
          <a:xfrm>
            <a:off x="1613739" y="3044916"/>
            <a:ext cx="3281680" cy="1734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y Vietnam-China border gate ...">
            <a:extLst>
              <a:ext uri="{FF2B5EF4-FFF2-40B4-BE49-F238E27FC236}">
                <a16:creationId xmlns:a16="http://schemas.microsoft.com/office/drawing/2014/main" id="{F506A0FE-9022-21A0-7505-C9746EB609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20" b="7038"/>
          <a:stretch/>
        </p:blipFill>
        <p:spPr bwMode="auto">
          <a:xfrm>
            <a:off x="1605280" y="4734558"/>
            <a:ext cx="3281680" cy="168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Old Sand Clock Images – Browse 66,146 Stock Photos, Vectors, and Video |  Adobe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5889" r="15223"/>
          <a:stretch/>
        </p:blipFill>
        <p:spPr bwMode="auto">
          <a:xfrm>
            <a:off x="-16577" y="2418592"/>
            <a:ext cx="6148137" cy="4453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243840" y="169778"/>
            <a:ext cx="11775440" cy="1737101"/>
          </a:xfrm>
        </p:spPr>
        <p:txBody>
          <a:bodyPr>
            <a:normAutofit fontScale="90000"/>
          </a:bodyPr>
          <a:lstStyle/>
          <a:p>
            <a:r>
              <a:rPr lang="en-US" dirty="0">
                <a:solidFill>
                  <a:srgbClr val="1F1F1F"/>
                </a:solidFill>
                <a:latin typeface="Google Sans"/>
              </a:rPr>
              <a:t>DISCUSSION: </a:t>
            </a:r>
            <a:br>
              <a:rPr lang="en-US" dirty="0">
                <a:solidFill>
                  <a:srgbClr val="1F1F1F"/>
                </a:solidFill>
                <a:latin typeface="Google Sans"/>
              </a:rPr>
            </a:br>
            <a:r>
              <a:rPr lang="en-US" sz="3300" dirty="0">
                <a:solidFill>
                  <a:srgbClr val="1F1F1F"/>
                </a:solidFill>
                <a:latin typeface="Times New Roman" panose="02020603050405020304" pitchFamily="18" charset="0"/>
                <a:cs typeface="Times New Roman" panose="02020603050405020304" pitchFamily="18" charset="0"/>
              </a:rPr>
              <a:t>- Zone of proximal development &amp; border;</a:t>
            </a:r>
            <a:br>
              <a:rPr lang="en-US" sz="3300" dirty="0">
                <a:solidFill>
                  <a:srgbClr val="1F1F1F"/>
                </a:solidFill>
                <a:latin typeface="Times New Roman" panose="02020603050405020304" pitchFamily="18" charset="0"/>
                <a:cs typeface="Times New Roman" panose="02020603050405020304" pitchFamily="18" charset="0"/>
              </a:rPr>
            </a:br>
            <a:r>
              <a:rPr lang="en-US" sz="3300" dirty="0">
                <a:solidFill>
                  <a:srgbClr val="1F1F1F"/>
                </a:solidFill>
                <a:latin typeface="Times New Roman" panose="02020603050405020304" pitchFamily="18" charset="0"/>
                <a:cs typeface="Times New Roman" panose="02020603050405020304" pitchFamily="18" charset="0"/>
              </a:rPr>
              <a:t>- Mediation = movement of meaning &amp; Border: barrier - connectivity</a:t>
            </a:r>
            <a:endParaRPr lang="en-US" sz="3300" dirty="0">
              <a:latin typeface="Times New Roman" panose="02020603050405020304" pitchFamily="18" charset="0"/>
              <a:cs typeface="Times New Roman" panose="02020603050405020304" pitchFamily="18" charset="0"/>
            </a:endParaRPr>
          </a:p>
        </p:txBody>
      </p:sp>
      <p:pic>
        <p:nvPicPr>
          <p:cNvPr id="1032" name="Picture 8" descr="What is time? |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560" y="2396001"/>
            <a:ext cx="6061490" cy="4461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24ED4EC-32F6-4539-AC4A-407303F28949}"/>
              </a:ext>
            </a:extLst>
          </p:cNvPr>
          <p:cNvSpPr>
            <a:spLocks noGrp="1"/>
          </p:cNvSpPr>
          <p:nvPr>
            <p:ph type="body" idx="15"/>
          </p:nvPr>
        </p:nvSpPr>
        <p:spPr>
          <a:xfrm>
            <a:off x="7117447" y="2468617"/>
            <a:ext cx="410028" cy="459639"/>
          </a:xfrm>
        </p:spPr>
        <p:txBody>
          <a:bodyPr/>
          <a:lstStyle/>
          <a:p>
            <a:r>
              <a:rPr lang="en-US" dirty="0"/>
              <a:t>1.</a:t>
            </a:r>
          </a:p>
        </p:txBody>
      </p:sp>
      <p:sp>
        <p:nvSpPr>
          <p:cNvPr id="10" name="Text Placeholder 9">
            <a:extLst>
              <a:ext uri="{FF2B5EF4-FFF2-40B4-BE49-F238E27FC236}">
                <a16:creationId xmlns:a16="http://schemas.microsoft.com/office/drawing/2014/main" id="{311C192E-BFE3-4D62-9501-33A59424B9D4}"/>
              </a:ext>
            </a:extLst>
          </p:cNvPr>
          <p:cNvSpPr>
            <a:spLocks noGrp="1"/>
          </p:cNvSpPr>
          <p:nvPr>
            <p:ph type="body" idx="20"/>
          </p:nvPr>
        </p:nvSpPr>
        <p:spPr>
          <a:xfrm>
            <a:off x="7117447" y="3808800"/>
            <a:ext cx="410028" cy="459639"/>
          </a:xfrm>
        </p:spPr>
        <p:txBody>
          <a:bodyPr/>
          <a:lstStyle/>
          <a:p>
            <a:r>
              <a:rPr lang="en-US" dirty="0"/>
              <a:t>2.</a:t>
            </a:r>
          </a:p>
        </p:txBody>
      </p:sp>
      <p:sp>
        <p:nvSpPr>
          <p:cNvPr id="11" name="Text Placeholder 10">
            <a:extLst>
              <a:ext uri="{FF2B5EF4-FFF2-40B4-BE49-F238E27FC236}">
                <a16:creationId xmlns:a16="http://schemas.microsoft.com/office/drawing/2014/main" id="{9901C0F9-76A5-4F0E-A60F-B285BFF15C5C}"/>
              </a:ext>
            </a:extLst>
          </p:cNvPr>
          <p:cNvSpPr>
            <a:spLocks noGrp="1"/>
          </p:cNvSpPr>
          <p:nvPr>
            <p:ph type="body" idx="21"/>
          </p:nvPr>
        </p:nvSpPr>
        <p:spPr>
          <a:xfrm>
            <a:off x="7117447" y="5101562"/>
            <a:ext cx="410028" cy="459639"/>
          </a:xfrm>
        </p:spPr>
        <p:txBody>
          <a:bodyPr/>
          <a:lstStyle/>
          <a:p>
            <a:r>
              <a:rPr lang="en-US" dirty="0"/>
              <a:t>3.</a:t>
            </a:r>
          </a:p>
        </p:txBody>
      </p:sp>
      <p:sp>
        <p:nvSpPr>
          <p:cNvPr id="46" name="Date Placeholder 45">
            <a:extLst>
              <a:ext uri="{FF2B5EF4-FFF2-40B4-BE49-F238E27FC236}">
                <a16:creationId xmlns:a16="http://schemas.microsoft.com/office/drawing/2014/main" id="{50471321-957D-458F-B4F6-2FA5666554D0}"/>
              </a:ext>
            </a:extLst>
          </p:cNvPr>
          <p:cNvSpPr>
            <a:spLocks noGrp="1"/>
          </p:cNvSpPr>
          <p:nvPr>
            <p:ph type="dt" sz="half" idx="10"/>
          </p:nvPr>
        </p:nvSpPr>
        <p:spPr>
          <a:xfrm>
            <a:off x="838200" y="6356350"/>
            <a:ext cx="2743200" cy="365125"/>
          </a:xfrm>
        </p:spPr>
        <p:txBody>
          <a:bodyPr/>
          <a:lstStyle/>
          <a:p>
            <a:r>
              <a:rPr lang="en-US"/>
              <a:t>6/22/20XX</a:t>
            </a:r>
            <a:endParaRPr lang="en-US" dirty="0"/>
          </a:p>
        </p:txBody>
      </p:sp>
      <p:sp>
        <p:nvSpPr>
          <p:cNvPr id="48" name="Slide Number Placeholder 47">
            <a:extLst>
              <a:ext uri="{FF2B5EF4-FFF2-40B4-BE49-F238E27FC236}">
                <a16:creationId xmlns:a16="http://schemas.microsoft.com/office/drawing/2014/main" id="{4542EF84-4B0A-4795-A38E-331B003AC348}"/>
              </a:ext>
            </a:extLst>
          </p:cNvPr>
          <p:cNvSpPr>
            <a:spLocks noGrp="1"/>
          </p:cNvSpPr>
          <p:nvPr>
            <p:ph type="sldNum" sz="quarter" idx="12"/>
          </p:nvPr>
        </p:nvSpPr>
        <p:spPr>
          <a:xfrm>
            <a:off x="10036628" y="6356350"/>
            <a:ext cx="1317171" cy="365125"/>
          </a:xfrm>
        </p:spPr>
        <p:txBody>
          <a:bodyPr/>
          <a:lstStyle/>
          <a:p>
            <a:fld id="{B5CEABB6-07DC-46E8-9B57-56EC44A396E5}" type="slidenum">
              <a:rPr lang="en-US" smtClean="0"/>
              <a:pPr/>
              <a:t>15</a:t>
            </a:fld>
            <a:endParaRPr lang="en-US" dirty="0"/>
          </a:p>
        </p:txBody>
      </p:sp>
      <p:pic>
        <p:nvPicPr>
          <p:cNvPr id="9" name="Picture 4" descr="Zone of proximal development - Wikipedia">
            <a:extLst>
              <a:ext uri="{FF2B5EF4-FFF2-40B4-BE49-F238E27FC236}">
                <a16:creationId xmlns:a16="http://schemas.microsoft.com/office/drawing/2014/main" id="{A7F4A370-BB65-C2BC-9AA0-2DF57936CB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49633"/>
            <a:ext cx="2335766" cy="21461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513F3F5-4846-449A-983C-EE7AD32882C4}"/>
              </a:ext>
            </a:extLst>
          </p:cNvPr>
          <p:cNvPicPr>
            <a:picLocks noChangeAspect="1"/>
          </p:cNvPicPr>
          <p:nvPr/>
        </p:nvPicPr>
        <p:blipFill>
          <a:blip r:embed="rId6"/>
          <a:srcRect t="34587" r="24759" b="4260"/>
          <a:stretch/>
        </p:blipFill>
        <p:spPr>
          <a:xfrm>
            <a:off x="6109370" y="5287904"/>
            <a:ext cx="3052935" cy="1570096"/>
          </a:xfrm>
          <a:prstGeom prst="rect">
            <a:avLst/>
          </a:prstGeom>
        </p:spPr>
      </p:pic>
      <p:pic>
        <p:nvPicPr>
          <p:cNvPr id="21" name="Picture 6" descr="key Vietnam-China border gate ...">
            <a:extLst>
              <a:ext uri="{FF2B5EF4-FFF2-40B4-BE49-F238E27FC236}">
                <a16:creationId xmlns:a16="http://schemas.microsoft.com/office/drawing/2014/main" id="{110B7F88-00CA-6672-D432-304D3A8906E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20" r="2093" b="7038"/>
          <a:stretch/>
        </p:blipFill>
        <p:spPr bwMode="auto">
          <a:xfrm>
            <a:off x="9184495" y="5287905"/>
            <a:ext cx="3002080" cy="1570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858" y="3946614"/>
            <a:ext cx="5780964" cy="3229174"/>
          </a:xfrm>
          <a:prstGeom prst="rect">
            <a:avLst/>
          </a:prstGeom>
        </p:spPr>
      </p:pic>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42201" t="11511" r="42977" b="26300"/>
          <a:stretch/>
        </p:blipFill>
        <p:spPr>
          <a:xfrm>
            <a:off x="6242028" y="2396000"/>
            <a:ext cx="1171826" cy="2199743"/>
          </a:xfrm>
          <a:prstGeom prst="rect">
            <a:avLst/>
          </a:prstGeom>
        </p:spPr>
      </p:pic>
    </p:spTree>
    <p:extLst>
      <p:ext uri="{BB962C8B-B14F-4D97-AF65-F5344CB8AC3E}">
        <p14:creationId xmlns:p14="http://schemas.microsoft.com/office/powerpoint/2010/main" val="41008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 calcmode="lin" valueType="num">
                                      <p:cBhvr additive="base">
                                        <p:cTn id="49" dur="500" fill="hold"/>
                                        <p:tgtEl>
                                          <p:spTgt spid="1038"/>
                                        </p:tgtEl>
                                        <p:attrNameLst>
                                          <p:attrName>ppt_x</p:attrName>
                                        </p:attrNameLst>
                                      </p:cBhvr>
                                      <p:tavLst>
                                        <p:tav tm="0">
                                          <p:val>
                                            <p:strVal val="#ppt_x"/>
                                          </p:val>
                                        </p:tav>
                                        <p:tav tm="100000">
                                          <p:val>
                                            <p:strVal val="#ppt_x"/>
                                          </p:val>
                                        </p:tav>
                                      </p:tavLst>
                                    </p:anim>
                                    <p:anim calcmode="lin" valueType="num">
                                      <p:cBhvr additive="base">
                                        <p:cTn id="50"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BE30-1D5D-305C-FEDD-094FFB787DE0}"/>
              </a:ext>
            </a:extLst>
          </p:cNvPr>
          <p:cNvSpPr>
            <a:spLocks noGrp="1"/>
          </p:cNvSpPr>
          <p:nvPr>
            <p:ph type="title"/>
          </p:nvPr>
        </p:nvSpPr>
        <p:spPr>
          <a:xfrm>
            <a:off x="838200" y="365125"/>
            <a:ext cx="10515600" cy="737871"/>
          </a:xfrm>
        </p:spPr>
        <p:txBody>
          <a:bodyPr>
            <a:normAutofit/>
          </a:bodyPr>
          <a:lstStyle/>
          <a:p>
            <a:r>
              <a:rPr lang="en-US" dirty="0"/>
              <a:t>Conclusion</a:t>
            </a:r>
          </a:p>
        </p:txBody>
      </p:sp>
      <p:sp>
        <p:nvSpPr>
          <p:cNvPr id="9" name="Slide Number Placeholder 8">
            <a:extLst>
              <a:ext uri="{FF2B5EF4-FFF2-40B4-BE49-F238E27FC236}">
                <a16:creationId xmlns:a16="http://schemas.microsoft.com/office/drawing/2014/main" id="{F4B37CDA-92AE-E6DD-4AFE-C6A81D10300F}"/>
              </a:ext>
            </a:extLst>
          </p:cNvPr>
          <p:cNvSpPr>
            <a:spLocks noGrp="1"/>
          </p:cNvSpPr>
          <p:nvPr>
            <p:ph type="sldNum" sz="quarter" idx="11"/>
          </p:nvPr>
        </p:nvSpPr>
        <p:spPr/>
        <p:txBody>
          <a:bodyPr/>
          <a:lstStyle/>
          <a:p>
            <a:fld id="{19B51A1E-902D-48AF-9020-955120F399B6}" type="slidenum">
              <a:rPr lang="en-ZA" smtClean="0"/>
              <a:pPr/>
              <a:t>16</a:t>
            </a:fld>
            <a:endParaRPr lang="en-ZA" dirty="0"/>
          </a:p>
        </p:txBody>
      </p:sp>
      <p:sp>
        <p:nvSpPr>
          <p:cNvPr id="3" name="Content Placeholder 2">
            <a:extLst>
              <a:ext uri="{FF2B5EF4-FFF2-40B4-BE49-F238E27FC236}">
                <a16:creationId xmlns:a16="http://schemas.microsoft.com/office/drawing/2014/main" id="{1BC08424-2824-BB21-5B12-CC28111E513A}"/>
              </a:ext>
            </a:extLst>
          </p:cNvPr>
          <p:cNvSpPr>
            <a:spLocks noGrp="1"/>
          </p:cNvSpPr>
          <p:nvPr>
            <p:ph sz="half" idx="1"/>
          </p:nvPr>
        </p:nvSpPr>
        <p:spPr>
          <a:xfrm>
            <a:off x="970280" y="1747520"/>
            <a:ext cx="9728200" cy="2346960"/>
          </a:xfrm>
        </p:spPr>
        <p:txBody>
          <a:bodyPr/>
          <a:lstStyle/>
          <a:p>
            <a:r>
              <a:rPr lang="en-US" dirty="0" err="1"/>
              <a:t>Arterfact</a:t>
            </a:r>
            <a:r>
              <a:rPr lang="en-US" dirty="0"/>
              <a:t>-based mediation → technology in education</a:t>
            </a:r>
          </a:p>
          <a:p>
            <a:r>
              <a:rPr lang="en-US" dirty="0"/>
              <a:t>The integration of mental &amp; teaching material &amp; realia</a:t>
            </a:r>
          </a:p>
          <a:p>
            <a:r>
              <a:rPr lang="en-US" dirty="0"/>
              <a:t>Social interaction in language education</a:t>
            </a:r>
          </a:p>
          <a:p>
            <a:endParaRPr lang="en-US" dirty="0"/>
          </a:p>
        </p:txBody>
      </p:sp>
      <p:pic>
        <p:nvPicPr>
          <p:cNvPr id="16" name="Picture 2" descr="Training the educators for Vietnam's ...">
            <a:extLst>
              <a:ext uri="{FF2B5EF4-FFF2-40B4-BE49-F238E27FC236}">
                <a16:creationId xmlns:a16="http://schemas.microsoft.com/office/drawing/2014/main" id="{1D1A7E60-9BA0-2849-5924-B033EB3AA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60"/>
          <a:stretch/>
        </p:blipFill>
        <p:spPr bwMode="auto">
          <a:xfrm>
            <a:off x="7589520" y="4707638"/>
            <a:ext cx="3108960" cy="20138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s Modern Technology Creating a Single ...">
            <a:extLst>
              <a:ext uri="{FF2B5EF4-FFF2-40B4-BE49-F238E27FC236}">
                <a16:creationId xmlns:a16="http://schemas.microsoft.com/office/drawing/2014/main" id="{A3EEBD22-D70F-8BE6-3B2D-C2D72BAC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40" y="4541076"/>
            <a:ext cx="4450080" cy="234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8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3286-A2E7-C33B-7B76-D05F5062C9DE}"/>
              </a:ext>
            </a:extLst>
          </p:cNvPr>
          <p:cNvSpPr>
            <a:spLocks noGrp="1"/>
          </p:cNvSpPr>
          <p:nvPr>
            <p:ph type="title"/>
          </p:nvPr>
        </p:nvSpPr>
        <p:spPr>
          <a:xfrm>
            <a:off x="838200" y="1"/>
            <a:ext cx="10515600" cy="1209039"/>
          </a:xfrm>
        </p:spPr>
        <p:txBody>
          <a:bodyPr/>
          <a:lstStyle/>
          <a:p>
            <a:r>
              <a:rPr lang="en-US" dirty="0"/>
              <a:t>References</a:t>
            </a:r>
          </a:p>
        </p:txBody>
      </p:sp>
      <p:sp>
        <p:nvSpPr>
          <p:cNvPr id="3" name="Content Placeholder 2">
            <a:extLst>
              <a:ext uri="{FF2B5EF4-FFF2-40B4-BE49-F238E27FC236}">
                <a16:creationId xmlns:a16="http://schemas.microsoft.com/office/drawing/2014/main" id="{F76946D8-5DDA-4FD6-8D4A-BAAE626874F4}"/>
              </a:ext>
            </a:extLst>
          </p:cNvPr>
          <p:cNvSpPr>
            <a:spLocks noGrp="1"/>
          </p:cNvSpPr>
          <p:nvPr>
            <p:ph sz="half" idx="1"/>
          </p:nvPr>
        </p:nvSpPr>
        <p:spPr>
          <a:xfrm>
            <a:off x="406400" y="1137920"/>
            <a:ext cx="11602720" cy="5496560"/>
          </a:xfrm>
        </p:spPr>
        <p:txBody>
          <a:bodyPr>
            <a:noAutofit/>
          </a:bodyPr>
          <a:lstStyle/>
          <a:p>
            <a:r>
              <a:rPr lang="en-US" sz="2600" dirty="0">
                <a:latin typeface="Times New Roman" panose="02020603050405020304" pitchFamily="18" charset="0"/>
                <a:cs typeface="Times New Roman" panose="02020603050405020304" pitchFamily="18" charset="0"/>
              </a:rPr>
              <a:t>Fairclough, N. (2013). Semiosis, ideology and mediation A dialectical view. In I. Lassen, J. </a:t>
            </a:r>
            <a:r>
              <a:rPr lang="en-US" sz="2600" dirty="0" err="1">
                <a:latin typeface="Times New Roman" panose="02020603050405020304" pitchFamily="18" charset="0"/>
                <a:cs typeface="Times New Roman" panose="02020603050405020304" pitchFamily="18" charset="0"/>
              </a:rPr>
              <a:t>Strunck</a:t>
            </a:r>
            <a:r>
              <a:rPr lang="en-US" sz="2600" dirty="0">
                <a:latin typeface="Times New Roman" panose="02020603050405020304" pitchFamily="18" charset="0"/>
                <a:cs typeface="Times New Roman" panose="02020603050405020304" pitchFamily="18" charset="0"/>
              </a:rPr>
              <a:t>, &amp; S. Vestergaard (Eds.). </a:t>
            </a:r>
            <a:r>
              <a:rPr lang="en-US" sz="2600" i="1" dirty="0">
                <a:latin typeface="Times New Roman" panose="02020603050405020304" pitchFamily="18" charset="0"/>
                <a:cs typeface="Times New Roman" panose="02020603050405020304" pitchFamily="18" charset="0"/>
              </a:rPr>
              <a:t>Mediating Ideology in Text and Image</a:t>
            </a:r>
            <a:r>
              <a:rPr lang="en-US" sz="2600" dirty="0">
                <a:latin typeface="Times New Roman" panose="02020603050405020304" pitchFamily="18" charset="0"/>
                <a:cs typeface="Times New Roman" panose="02020603050405020304" pitchFamily="18" charset="0"/>
              </a:rPr>
              <a:t>. John Benjamins Publishing Company. </a:t>
            </a:r>
            <a:r>
              <a:rPr lang="en-US" sz="2600" dirty="0">
                <a:latin typeface="Times New Roman" panose="02020603050405020304" pitchFamily="18" charset="0"/>
                <a:cs typeface="Times New Roman" panose="02020603050405020304" pitchFamily="18" charset="0"/>
                <a:hlinkClick r:id="rId2"/>
              </a:rPr>
              <a:t>https://d1wqtxts1xzle7.cloudfront.net/32638550</a:t>
            </a:r>
            <a:r>
              <a:rPr lang="en-US" sz="2600" dirty="0">
                <a:latin typeface="Times New Roman" panose="02020603050405020304" pitchFamily="18" charset="0"/>
                <a:cs typeface="Times New Roman" panose="02020603050405020304" pitchFamily="18" charset="0"/>
              </a:rPr>
              <a:t>. Accessed on 19/8/2024.</a:t>
            </a:r>
          </a:p>
          <a:p>
            <a:r>
              <a:rPr lang="en-US" sz="2600" dirty="0">
                <a:latin typeface="Times New Roman" panose="02020603050405020304" pitchFamily="18" charset="0"/>
                <a:cs typeface="Times New Roman" panose="02020603050405020304" pitchFamily="18" charset="0"/>
              </a:rPr>
              <a:t>Johnson, K. E. &amp; </a:t>
            </a:r>
            <a:r>
              <a:rPr lang="en-US" sz="2600" dirty="0" err="1">
                <a:latin typeface="Times New Roman" panose="02020603050405020304" pitchFamily="18" charset="0"/>
                <a:cs typeface="Times New Roman" panose="02020603050405020304" pitchFamily="18" charset="0"/>
              </a:rPr>
              <a:t>Dellagnelo</a:t>
            </a:r>
            <a:r>
              <a:rPr lang="en-US" sz="2600" dirty="0">
                <a:latin typeface="Times New Roman" panose="02020603050405020304" pitchFamily="18" charset="0"/>
                <a:cs typeface="Times New Roman" panose="02020603050405020304" pitchFamily="18" charset="0"/>
              </a:rPr>
              <a:t>, A. K. (2013). How ‘sign meaning develops’: Strategic mediation in learning to teach. </a:t>
            </a:r>
            <a:r>
              <a:rPr lang="en-US" sz="2600" i="1" dirty="0">
                <a:latin typeface="Times New Roman" panose="02020603050405020304" pitchFamily="18" charset="0"/>
                <a:cs typeface="Times New Roman" panose="02020603050405020304" pitchFamily="18" charset="0"/>
              </a:rPr>
              <a:t>Language Teaching Research 17</a:t>
            </a:r>
            <a:r>
              <a:rPr lang="en-US" sz="2600" dirty="0">
                <a:latin typeface="Times New Roman" panose="02020603050405020304" pitchFamily="18" charset="0"/>
                <a:cs typeface="Times New Roman" panose="02020603050405020304" pitchFamily="18" charset="0"/>
              </a:rPr>
              <a:t>(4) 409 -432. </a:t>
            </a:r>
            <a:r>
              <a:rPr lang="en-US" sz="2600" dirty="0">
                <a:latin typeface="Times New Roman" panose="02020603050405020304" pitchFamily="18" charset="0"/>
                <a:cs typeface="Times New Roman" panose="02020603050405020304" pitchFamily="18" charset="0"/>
                <a:hlinkClick r:id="rId3"/>
              </a:rPr>
              <a:t>https://d1wqtxts1xzle7.cloudfront.net/44739793</a:t>
            </a:r>
            <a:r>
              <a:rPr lang="en-US" sz="2600" dirty="0">
                <a:latin typeface="Times New Roman" panose="02020603050405020304" pitchFamily="18" charset="0"/>
                <a:cs typeface="Times New Roman" panose="02020603050405020304" pitchFamily="18" charset="0"/>
              </a:rPr>
              <a:t>. Accessed on 21/9/2024.</a:t>
            </a:r>
          </a:p>
          <a:p>
            <a:r>
              <a:rPr lang="en-US" sz="2600" dirty="0" err="1">
                <a:latin typeface="Times New Roman" panose="02020603050405020304" pitchFamily="18" charset="0"/>
                <a:cs typeface="Times New Roman" panose="02020603050405020304" pitchFamily="18" charset="0"/>
              </a:rPr>
              <a:t>Linell</a:t>
            </a:r>
            <a:r>
              <a:rPr lang="en-US" sz="2600" dirty="0">
                <a:latin typeface="Times New Roman" panose="02020603050405020304" pitchFamily="18" charset="0"/>
                <a:cs typeface="Times New Roman" panose="02020603050405020304" pitchFamily="18" charset="0"/>
              </a:rPr>
              <a:t>, P. (2009). </a:t>
            </a:r>
            <a:r>
              <a:rPr lang="en-US" sz="2600" i="1" dirty="0">
                <a:latin typeface="Times New Roman" panose="02020603050405020304" pitchFamily="18" charset="0"/>
                <a:cs typeface="Times New Roman" panose="02020603050405020304" pitchFamily="18" charset="0"/>
              </a:rPr>
              <a:t>Rethinking language, mind, and world dialogically</a:t>
            </a:r>
            <a:r>
              <a:rPr lang="en-US" sz="2600" dirty="0">
                <a:latin typeface="Times New Roman" panose="02020603050405020304" pitchFamily="18" charset="0"/>
                <a:cs typeface="Times New Roman" panose="02020603050405020304" pitchFamily="18" charset="0"/>
              </a:rPr>
              <a:t>. Interactional and contextual theories of human sense-making. Charlotte, NC: Information Age Publishing. </a:t>
            </a:r>
          </a:p>
          <a:p>
            <a:r>
              <a:rPr lang="en-US" sz="2600" dirty="0" err="1">
                <a:latin typeface="Times New Roman" panose="02020603050405020304" pitchFamily="18" charset="0"/>
                <a:cs typeface="Times New Roman" panose="02020603050405020304" pitchFamily="18" charset="0"/>
              </a:rPr>
              <a:t>Martsin</a:t>
            </a:r>
            <a:r>
              <a:rPr lang="en-US" sz="2600" dirty="0">
                <a:latin typeface="Times New Roman" panose="02020603050405020304" pitchFamily="18" charset="0"/>
                <a:cs typeface="Times New Roman" panose="02020603050405020304" pitchFamily="18" charset="0"/>
              </a:rPr>
              <a:t>, M. (2012). On mind, mediation and meaning-making. </a:t>
            </a:r>
            <a:r>
              <a:rPr lang="en-US" sz="2600" i="1" dirty="0">
                <a:latin typeface="Times New Roman" panose="02020603050405020304" pitchFamily="18" charset="0"/>
                <a:cs typeface="Times New Roman" panose="02020603050405020304" pitchFamily="18" charset="0"/>
              </a:rPr>
              <a:t>Culture &amp; Psychology, 18</a:t>
            </a:r>
            <a:r>
              <a:rPr lang="en-US" sz="2600" dirty="0">
                <a:latin typeface="Times New Roman" panose="02020603050405020304" pitchFamily="18" charset="0"/>
                <a:cs typeface="Times New Roman" panose="02020603050405020304" pitchFamily="18" charset="0"/>
              </a:rPr>
              <a:t>(3), pp. 425-440. </a:t>
            </a:r>
            <a:r>
              <a:rPr lang="en-US" sz="2600" dirty="0">
                <a:latin typeface="Times New Roman" panose="02020603050405020304" pitchFamily="18" charset="0"/>
                <a:cs typeface="Times New Roman" panose="02020603050405020304" pitchFamily="18" charset="0"/>
                <a:hlinkClick r:id="rId4"/>
              </a:rPr>
              <a:t>http://https://eprints.qut.edu.au/79013/1/82136.pdf</a:t>
            </a:r>
            <a:r>
              <a:rPr lang="en-US" sz="2600" dirty="0">
                <a:latin typeface="Times New Roman" panose="02020603050405020304" pitchFamily="18" charset="0"/>
                <a:cs typeface="Times New Roman" panose="02020603050405020304" pitchFamily="18" charset="0"/>
              </a:rPr>
              <a:t>. Accessed on 22/9/2024.</a:t>
            </a:r>
          </a:p>
        </p:txBody>
      </p:sp>
      <p:sp>
        <p:nvSpPr>
          <p:cNvPr id="9" name="Slide Number Placeholder 8">
            <a:extLst>
              <a:ext uri="{FF2B5EF4-FFF2-40B4-BE49-F238E27FC236}">
                <a16:creationId xmlns:a16="http://schemas.microsoft.com/office/drawing/2014/main" id="{2249712B-1F47-B02F-B19B-3953C512EC66}"/>
              </a:ext>
            </a:extLst>
          </p:cNvPr>
          <p:cNvSpPr>
            <a:spLocks noGrp="1"/>
          </p:cNvSpPr>
          <p:nvPr>
            <p:ph type="sldNum" sz="quarter" idx="11"/>
          </p:nvPr>
        </p:nvSpPr>
        <p:spPr/>
        <p:txBody>
          <a:bodyPr/>
          <a:lstStyle/>
          <a:p>
            <a:fld id="{19B51A1E-902D-48AF-9020-955120F399B6}" type="slidenum">
              <a:rPr lang="en-ZA" smtClean="0"/>
              <a:pPr/>
              <a:t>17</a:t>
            </a:fld>
            <a:endParaRPr lang="en-ZA" dirty="0"/>
          </a:p>
        </p:txBody>
      </p:sp>
    </p:spTree>
    <p:extLst>
      <p:ext uri="{BB962C8B-B14F-4D97-AF65-F5344CB8AC3E}">
        <p14:creationId xmlns:p14="http://schemas.microsoft.com/office/powerpoint/2010/main" val="181688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3286-A2E7-C33B-7B76-D05F5062C9DE}"/>
              </a:ext>
            </a:extLst>
          </p:cNvPr>
          <p:cNvSpPr>
            <a:spLocks noGrp="1"/>
          </p:cNvSpPr>
          <p:nvPr>
            <p:ph type="title"/>
          </p:nvPr>
        </p:nvSpPr>
        <p:spPr>
          <a:xfrm>
            <a:off x="838200" y="1"/>
            <a:ext cx="10515600" cy="1209039"/>
          </a:xfrm>
        </p:spPr>
        <p:txBody>
          <a:bodyPr/>
          <a:lstStyle/>
          <a:p>
            <a:r>
              <a:rPr lang="en-US" dirty="0"/>
              <a:t>References</a:t>
            </a:r>
          </a:p>
        </p:txBody>
      </p:sp>
      <p:sp>
        <p:nvSpPr>
          <p:cNvPr id="3" name="Content Placeholder 2">
            <a:extLst>
              <a:ext uri="{FF2B5EF4-FFF2-40B4-BE49-F238E27FC236}">
                <a16:creationId xmlns:a16="http://schemas.microsoft.com/office/drawing/2014/main" id="{F76946D8-5DDA-4FD6-8D4A-BAAE626874F4}"/>
              </a:ext>
            </a:extLst>
          </p:cNvPr>
          <p:cNvSpPr>
            <a:spLocks noGrp="1"/>
          </p:cNvSpPr>
          <p:nvPr>
            <p:ph sz="half" idx="1"/>
          </p:nvPr>
        </p:nvSpPr>
        <p:spPr>
          <a:xfrm>
            <a:off x="406400" y="1432560"/>
            <a:ext cx="11602720" cy="5201920"/>
          </a:xfrm>
        </p:spPr>
        <p:txBody>
          <a:bodyPr>
            <a:noAutofit/>
          </a:bodyPr>
          <a:lstStyle/>
          <a:p>
            <a:r>
              <a:rPr lang="en-US" sz="2600" i="0" dirty="0">
                <a:effectLst/>
                <a:latin typeface="Times New Roman" panose="02020603050405020304" pitchFamily="18" charset="0"/>
                <a:cs typeface="Times New Roman" panose="02020603050405020304" pitchFamily="18" charset="0"/>
              </a:rPr>
              <a:t>Nail, T. (2016). Theory of the Border. Oxford University Press.</a:t>
            </a:r>
          </a:p>
          <a:p>
            <a:r>
              <a:rPr lang="en-US" sz="2600" dirty="0">
                <a:latin typeface="Times New Roman" panose="02020603050405020304" pitchFamily="18" charset="0"/>
                <a:cs typeface="Times New Roman" panose="02020603050405020304" pitchFamily="18" charset="0"/>
              </a:rPr>
              <a:t>Silverstone, R. (1999). </a:t>
            </a:r>
            <a:r>
              <a:rPr lang="en-US" sz="2600" i="1" dirty="0">
                <a:latin typeface="Times New Roman" panose="02020603050405020304" pitchFamily="18" charset="0"/>
                <a:cs typeface="Times New Roman" panose="02020603050405020304" pitchFamily="18" charset="0"/>
              </a:rPr>
              <a:t>Why Study the Media</a:t>
            </a:r>
            <a:r>
              <a:rPr lang="en-US" sz="2600" dirty="0">
                <a:latin typeface="Times New Roman" panose="02020603050405020304" pitchFamily="18" charset="0"/>
                <a:cs typeface="Times New Roman" panose="02020603050405020304" pitchFamily="18" charset="0"/>
              </a:rPr>
              <a:t>? Sage.</a:t>
            </a:r>
          </a:p>
          <a:p>
            <a:r>
              <a:rPr lang="en-US" sz="2600" dirty="0" err="1">
                <a:latin typeface="Times New Roman" panose="02020603050405020304" pitchFamily="18" charset="0"/>
                <a:cs typeface="Times New Roman" panose="02020603050405020304" pitchFamily="18" charset="0"/>
              </a:rPr>
              <a:t>Valsiner</a:t>
            </a:r>
            <a:r>
              <a:rPr lang="en-US" sz="2600" dirty="0">
                <a:latin typeface="Times New Roman" panose="02020603050405020304" pitchFamily="18" charset="0"/>
                <a:cs typeface="Times New Roman" panose="02020603050405020304" pitchFamily="18" charset="0"/>
              </a:rPr>
              <a:t>, J. (2001). Process structure of semiotic mediation in human development. </a:t>
            </a:r>
            <a:r>
              <a:rPr lang="en-US" sz="2600" i="1" dirty="0">
                <a:latin typeface="Times New Roman" panose="02020603050405020304" pitchFamily="18" charset="0"/>
                <a:cs typeface="Times New Roman" panose="02020603050405020304" pitchFamily="18" charset="0"/>
              </a:rPr>
              <a:t>Human Development, 44</a:t>
            </a:r>
            <a:r>
              <a:rPr lang="en-US" sz="2600" dirty="0">
                <a:latin typeface="Times New Roman" panose="02020603050405020304" pitchFamily="18" charset="0"/>
                <a:cs typeface="Times New Roman" panose="02020603050405020304" pitchFamily="18" charset="0"/>
              </a:rPr>
              <a:t>(2/3), 84-97. </a:t>
            </a:r>
            <a:r>
              <a:rPr lang="en-US" sz="26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https://lchc.ucsd.edu/mca/Mail/xmcamail.2006_10.dir/att-0296/01-Process_structure_Valsiner.pdf.</a:t>
            </a:r>
            <a:r>
              <a:rPr lang="en-US" sz="2600" dirty="0">
                <a:latin typeface="Times New Roman" panose="02020603050405020304" pitchFamily="18" charset="0"/>
                <a:cs typeface="Times New Roman" panose="02020603050405020304" pitchFamily="18" charset="0"/>
              </a:rPr>
              <a:t> Accessed on 20/9/2024.</a:t>
            </a:r>
          </a:p>
          <a:p>
            <a:r>
              <a:rPr lang="en-US" sz="2600" dirty="0">
                <a:latin typeface="Times New Roman" panose="02020603050405020304" pitchFamily="18" charset="0"/>
                <a:cs typeface="Times New Roman" panose="02020603050405020304" pitchFamily="18" charset="0"/>
              </a:rPr>
              <a:t>Vygotsky, L.S. (1978). </a:t>
            </a:r>
            <a:r>
              <a:rPr lang="en-US" sz="2600" i="1" dirty="0">
                <a:latin typeface="Times New Roman" panose="02020603050405020304" pitchFamily="18" charset="0"/>
                <a:cs typeface="Times New Roman" panose="02020603050405020304" pitchFamily="18" charset="0"/>
              </a:rPr>
              <a:t>Mind in society</a:t>
            </a:r>
            <a:r>
              <a:rPr lang="en-US" sz="2600" dirty="0">
                <a:latin typeface="Times New Roman" panose="02020603050405020304" pitchFamily="18" charset="0"/>
                <a:cs typeface="Times New Roman" panose="02020603050405020304" pitchFamily="18" charset="0"/>
              </a:rPr>
              <a:t>. Cambridge, MA: Harvard University Press. </a:t>
            </a:r>
          </a:p>
          <a:p>
            <a:r>
              <a:rPr lang="en-US" sz="2600" dirty="0">
                <a:latin typeface="Times New Roman" panose="02020603050405020304" pitchFamily="18" charset="0"/>
                <a:cs typeface="Times New Roman" panose="02020603050405020304" pitchFamily="18" charset="0"/>
              </a:rPr>
              <a:t>Vygotsky, L.S. (1986). </a:t>
            </a:r>
            <a:r>
              <a:rPr lang="en-US" sz="2600" i="1" dirty="0">
                <a:latin typeface="Times New Roman" panose="02020603050405020304" pitchFamily="18" charset="0"/>
                <a:cs typeface="Times New Roman" panose="02020603050405020304" pitchFamily="18" charset="0"/>
              </a:rPr>
              <a:t>Thought and language</a:t>
            </a:r>
            <a:r>
              <a:rPr lang="en-US" sz="2600" dirty="0">
                <a:latin typeface="Times New Roman" panose="02020603050405020304" pitchFamily="18" charset="0"/>
                <a:cs typeface="Times New Roman" panose="02020603050405020304" pitchFamily="18" charset="0"/>
              </a:rPr>
              <a:t>. Cambridge, MA: MIT Press.</a:t>
            </a:r>
          </a:p>
        </p:txBody>
      </p:sp>
      <p:sp>
        <p:nvSpPr>
          <p:cNvPr id="9" name="Slide Number Placeholder 8">
            <a:extLst>
              <a:ext uri="{FF2B5EF4-FFF2-40B4-BE49-F238E27FC236}">
                <a16:creationId xmlns:a16="http://schemas.microsoft.com/office/drawing/2014/main" id="{2249712B-1F47-B02F-B19B-3953C512EC66}"/>
              </a:ext>
            </a:extLst>
          </p:cNvPr>
          <p:cNvSpPr>
            <a:spLocks noGrp="1"/>
          </p:cNvSpPr>
          <p:nvPr>
            <p:ph type="sldNum" sz="quarter" idx="11"/>
          </p:nvPr>
        </p:nvSpPr>
        <p:spPr/>
        <p:txBody>
          <a:bodyPr/>
          <a:lstStyle/>
          <a:p>
            <a:fld id="{19B51A1E-902D-48AF-9020-955120F399B6}" type="slidenum">
              <a:rPr lang="en-ZA" smtClean="0"/>
              <a:pPr/>
              <a:t>18</a:t>
            </a:fld>
            <a:endParaRPr lang="en-ZA" dirty="0"/>
          </a:p>
        </p:txBody>
      </p:sp>
    </p:spTree>
    <p:extLst>
      <p:ext uri="{BB962C8B-B14F-4D97-AF65-F5344CB8AC3E}">
        <p14:creationId xmlns:p14="http://schemas.microsoft.com/office/powerpoint/2010/main" val="2276138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95300" y="1122363"/>
            <a:ext cx="4446270" cy="1874837"/>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294640" y="4338320"/>
            <a:ext cx="3464560" cy="597224"/>
          </a:xfrm>
        </p:spPr>
        <p:txBody>
          <a:bodyPr>
            <a:normAutofit/>
          </a:bodyPr>
          <a:lstStyle/>
          <a:p>
            <a:r>
              <a:rPr lang="en-US" dirty="0"/>
              <a:t>trang123ulis@gmail.com​</a:t>
            </a:r>
          </a:p>
        </p:txBody>
      </p:sp>
      <p:sp>
        <p:nvSpPr>
          <p:cNvPr id="16" name="Text Placeholder 15">
            <a:extLst>
              <a:ext uri="{FF2B5EF4-FFF2-40B4-BE49-F238E27FC236}">
                <a16:creationId xmlns:a16="http://schemas.microsoft.com/office/drawing/2014/main" id="{513FE871-0072-4E75-B1B8-B4BCF7C6DEAC}"/>
              </a:ext>
            </a:extLst>
          </p:cNvPr>
          <p:cNvSpPr>
            <a:spLocks noGrp="1"/>
          </p:cNvSpPr>
          <p:nvPr>
            <p:ph type="body" sz="quarter" idx="14"/>
          </p:nvPr>
        </p:nvSpPr>
        <p:spPr>
          <a:xfrm>
            <a:off x="791813" y="3036824"/>
            <a:ext cx="1993392" cy="1993392"/>
          </a:xfrm>
        </p:spPr>
        <p:txBody>
          <a:bodyPr/>
          <a:lstStyle/>
          <a:p>
            <a:r>
              <a:rPr lang="en-US" dirty="0"/>
              <a:t>VNU-ULIS’ PROJECT N.24.12</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3550127" y="0"/>
            <a:ext cx="4650975" cy="888045"/>
          </a:xfrm>
        </p:spPr>
        <p:txBody>
          <a:bodyPr>
            <a:normAutofit/>
          </a:bodyPr>
          <a:lstStyle/>
          <a:p>
            <a:r>
              <a:rPr lang="en-US" dirty="0"/>
              <a:t>Contents</a:t>
            </a:r>
          </a:p>
        </p:txBody>
      </p:sp>
      <p:sp>
        <p:nvSpPr>
          <p:cNvPr id="4" name="Text Placeholder 3">
            <a:extLst>
              <a:ext uri="{FF2B5EF4-FFF2-40B4-BE49-F238E27FC236}">
                <a16:creationId xmlns:a16="http://schemas.microsoft.com/office/drawing/2014/main" id="{940D39C8-B1F1-42EF-8CD9-3AD32F6D79AA}"/>
              </a:ext>
            </a:extLst>
          </p:cNvPr>
          <p:cNvSpPr>
            <a:spLocks noGrp="1"/>
          </p:cNvSpPr>
          <p:nvPr>
            <p:ph type="body" sz="quarter" idx="33"/>
          </p:nvPr>
        </p:nvSpPr>
        <p:spPr>
          <a:xfrm>
            <a:off x="2176463" y="753972"/>
            <a:ext cx="2032000" cy="555419"/>
          </a:xfrm>
        </p:spPr>
        <p:txBody>
          <a:bodyPr>
            <a:noAutofit/>
          </a:bodyPr>
          <a:lstStyle/>
          <a:p>
            <a:pPr algn="just"/>
            <a:r>
              <a:rPr lang="en-US" sz="2600" dirty="0"/>
              <a:t>1. </a:t>
            </a:r>
            <a:r>
              <a:rPr lang="en-US" sz="2600" b="1" dirty="0"/>
              <a:t>Mediation</a:t>
            </a:r>
          </a:p>
        </p:txBody>
      </p:sp>
      <p:sp>
        <p:nvSpPr>
          <p:cNvPr id="5" name="Text Placeholder 4">
            <a:extLst>
              <a:ext uri="{FF2B5EF4-FFF2-40B4-BE49-F238E27FC236}">
                <a16:creationId xmlns:a16="http://schemas.microsoft.com/office/drawing/2014/main" id="{6C32B264-86C5-4719-9D12-2C89B955D52E}"/>
              </a:ext>
            </a:extLst>
          </p:cNvPr>
          <p:cNvSpPr>
            <a:spLocks noGrp="1"/>
          </p:cNvSpPr>
          <p:nvPr>
            <p:ph type="body" sz="quarter" idx="34"/>
          </p:nvPr>
        </p:nvSpPr>
        <p:spPr>
          <a:xfrm>
            <a:off x="487680" y="4206240"/>
            <a:ext cx="2814320" cy="1331710"/>
          </a:xfrm>
        </p:spPr>
        <p:txBody>
          <a:bodyPr>
            <a:noAutofit/>
          </a:bodyPr>
          <a:lstStyle/>
          <a:p>
            <a:pPr marL="457200" indent="-457200" algn="l">
              <a:buFont typeface="Wingdings" panose="05000000000000000000" pitchFamily="2" charset="2"/>
              <a:buChar char="ü"/>
            </a:pPr>
            <a:r>
              <a:rPr lang="en-US" sz="2600" dirty="0">
                <a:latin typeface="+mj-lt"/>
              </a:rPr>
              <a:t>Forms</a:t>
            </a:r>
          </a:p>
          <a:p>
            <a:pPr marL="457200" indent="-457200" algn="l">
              <a:buFont typeface="Wingdings" panose="05000000000000000000" pitchFamily="2" charset="2"/>
              <a:buChar char="ü"/>
            </a:pPr>
            <a:r>
              <a:rPr lang="en-US" sz="2600" dirty="0">
                <a:latin typeface="+mj-lt"/>
                <a:sym typeface="Wingdings" panose="05000000000000000000" pitchFamily="2" charset="2"/>
              </a:rPr>
              <a:t>Movement of meaning</a:t>
            </a:r>
            <a:endParaRPr lang="en-US" sz="2600" dirty="0">
              <a:latin typeface="+mj-lt"/>
            </a:endParaRPr>
          </a:p>
        </p:txBody>
      </p:sp>
      <p:sp>
        <p:nvSpPr>
          <p:cNvPr id="6" name="Text Placeholder 5">
            <a:extLst>
              <a:ext uri="{FF2B5EF4-FFF2-40B4-BE49-F238E27FC236}">
                <a16:creationId xmlns:a16="http://schemas.microsoft.com/office/drawing/2014/main" id="{AEF729D8-8842-4E51-A541-DCAD67FB2EA9}"/>
              </a:ext>
            </a:extLst>
          </p:cNvPr>
          <p:cNvSpPr>
            <a:spLocks noGrp="1"/>
          </p:cNvSpPr>
          <p:nvPr>
            <p:ph type="body" sz="quarter" idx="35"/>
          </p:nvPr>
        </p:nvSpPr>
        <p:spPr>
          <a:xfrm>
            <a:off x="3492183" y="1259039"/>
            <a:ext cx="2514600" cy="888045"/>
          </a:xfrm>
        </p:spPr>
        <p:txBody>
          <a:bodyPr>
            <a:noAutofit/>
          </a:bodyPr>
          <a:lstStyle/>
          <a:p>
            <a:r>
              <a:rPr lang="en-US" sz="2600" dirty="0"/>
              <a:t>1.2. Mediation &amp; Language Education</a:t>
            </a:r>
          </a:p>
        </p:txBody>
      </p:sp>
      <p:sp>
        <p:nvSpPr>
          <p:cNvPr id="9" name="Text Placeholder 8">
            <a:extLst>
              <a:ext uri="{FF2B5EF4-FFF2-40B4-BE49-F238E27FC236}">
                <a16:creationId xmlns:a16="http://schemas.microsoft.com/office/drawing/2014/main" id="{58239B51-6DAC-4FB7-944F-DB02DB8A1DB2}"/>
              </a:ext>
            </a:extLst>
          </p:cNvPr>
          <p:cNvSpPr>
            <a:spLocks noGrp="1"/>
          </p:cNvSpPr>
          <p:nvPr>
            <p:ph type="body" sz="quarter" idx="38"/>
          </p:nvPr>
        </p:nvSpPr>
        <p:spPr>
          <a:xfrm>
            <a:off x="8935167" y="3928741"/>
            <a:ext cx="2287105" cy="1714870"/>
          </a:xfrm>
        </p:spPr>
        <p:txBody>
          <a:bodyPr>
            <a:noAutofit/>
          </a:bodyPr>
          <a:lstStyle/>
          <a:p>
            <a:pPr algn="l">
              <a:lnSpc>
                <a:spcPct val="100000"/>
              </a:lnSpc>
            </a:pPr>
            <a:r>
              <a:rPr lang="en-US" sz="2600" dirty="0">
                <a:latin typeface="+mj-lt"/>
                <a:cs typeface="Times New Roman" panose="02020603050405020304" pitchFamily="18" charset="0"/>
              </a:rPr>
              <a:t>From barrier to connectivity</a:t>
            </a:r>
          </a:p>
        </p:txBody>
      </p:sp>
      <p:sp>
        <p:nvSpPr>
          <p:cNvPr id="10" name="Text Placeholder 9">
            <a:extLst>
              <a:ext uri="{FF2B5EF4-FFF2-40B4-BE49-F238E27FC236}">
                <a16:creationId xmlns:a16="http://schemas.microsoft.com/office/drawing/2014/main" id="{7CE32A3A-587F-45B9-8FF3-A21B2574C395}"/>
              </a:ext>
            </a:extLst>
          </p:cNvPr>
          <p:cNvSpPr>
            <a:spLocks noGrp="1"/>
          </p:cNvSpPr>
          <p:nvPr>
            <p:ph type="body" sz="quarter" idx="47"/>
          </p:nvPr>
        </p:nvSpPr>
        <p:spPr>
          <a:xfrm>
            <a:off x="6402000" y="1251885"/>
            <a:ext cx="1980000" cy="360000"/>
          </a:xfrm>
        </p:spPr>
        <p:txBody>
          <a:bodyPr>
            <a:noAutofit/>
          </a:bodyPr>
          <a:lstStyle/>
          <a:p>
            <a:r>
              <a:rPr lang="en-US" sz="2600" dirty="0"/>
              <a:t>2.1. The concept of “border” </a:t>
            </a:r>
          </a:p>
        </p:txBody>
      </p:sp>
      <p:sp>
        <p:nvSpPr>
          <p:cNvPr id="63" name="Slide Number Placeholder 62">
            <a:extLst>
              <a:ext uri="{FF2B5EF4-FFF2-40B4-BE49-F238E27FC236}">
                <a16:creationId xmlns:a16="http://schemas.microsoft.com/office/drawing/2014/main" id="{7774D196-C2DA-43A5-9A5E-AF7D6BC1353B}"/>
              </a:ext>
            </a:extLst>
          </p:cNvPr>
          <p:cNvSpPr>
            <a:spLocks noGrp="1"/>
          </p:cNvSpPr>
          <p:nvPr>
            <p:ph type="sldNum" sz="quarter" idx="11"/>
          </p:nvPr>
        </p:nvSpPr>
        <p:spPr>
          <a:xfrm>
            <a:off x="8610600" y="6356350"/>
            <a:ext cx="2743200" cy="365125"/>
          </a:xfrm>
        </p:spPr>
        <p:txBody>
          <a:bodyPr/>
          <a:lstStyle/>
          <a:p>
            <a:fld id="{19B51A1E-902D-48AF-9020-955120F399B6}" type="slidenum">
              <a:rPr lang="en-ZA" smtClean="0"/>
              <a:pPr/>
              <a:t>2</a:t>
            </a:fld>
            <a:endParaRPr lang="en-ZA" dirty="0"/>
          </a:p>
        </p:txBody>
      </p:sp>
      <p:pic>
        <p:nvPicPr>
          <p:cNvPr id="13" name="Picture Placeholder 23">
            <a:extLst>
              <a:ext uri="{FF2B5EF4-FFF2-40B4-BE49-F238E27FC236}">
                <a16:creationId xmlns:a16="http://schemas.microsoft.com/office/drawing/2014/main" id="{1FCC80AA-4527-D7FA-6072-FD43BF50BF3B}"/>
              </a:ext>
            </a:extLst>
          </p:cNvPr>
          <p:cNvPicPr>
            <a:picLocks noGrp="1" noChangeAspect="1"/>
          </p:cNvPicPr>
          <p:nvPr>
            <p:ph sz="quarter" idx="50"/>
          </p:nvPr>
        </p:nvPicPr>
        <p:blipFill>
          <a:blip r:embed="rId2"/>
          <a:srcRect l="1633" t="1079" b="1079"/>
          <a:stretch/>
        </p:blipFill>
        <p:spPr>
          <a:xfrm>
            <a:off x="9301479" y="2409652"/>
            <a:ext cx="1818640" cy="1403558"/>
          </a:xfrm>
        </p:spPr>
      </p:pic>
      <p:sp>
        <p:nvSpPr>
          <p:cNvPr id="12" name="Text Placeholder 11">
            <a:extLst>
              <a:ext uri="{FF2B5EF4-FFF2-40B4-BE49-F238E27FC236}">
                <a16:creationId xmlns:a16="http://schemas.microsoft.com/office/drawing/2014/main" id="{A6EAA96A-3C51-D3E5-6F69-143C67460AD0}"/>
              </a:ext>
            </a:extLst>
          </p:cNvPr>
          <p:cNvSpPr>
            <a:spLocks noGrp="1"/>
          </p:cNvSpPr>
          <p:nvPr>
            <p:ph type="body" sz="quarter" idx="37"/>
          </p:nvPr>
        </p:nvSpPr>
        <p:spPr>
          <a:xfrm>
            <a:off x="6480975" y="3971432"/>
            <a:ext cx="1980000" cy="1566518"/>
          </a:xfrm>
        </p:spPr>
        <p:txBody>
          <a:bodyPr>
            <a:normAutofit/>
          </a:bodyPr>
          <a:lstStyle/>
          <a:p>
            <a:pPr algn="just"/>
            <a:r>
              <a:rPr lang="en-US" sz="2600" dirty="0">
                <a:sym typeface="Wingdings" panose="05000000000000000000" pitchFamily="2" charset="2"/>
              </a:rPr>
              <a:t></a:t>
            </a:r>
            <a:r>
              <a:rPr lang="en-US" sz="2600" dirty="0"/>
              <a:t>Definition</a:t>
            </a:r>
          </a:p>
          <a:p>
            <a:pPr algn="just"/>
            <a:r>
              <a:rPr lang="en-US" sz="2600" dirty="0">
                <a:sym typeface="Wingdings" panose="05000000000000000000" pitchFamily="2" charset="2"/>
              </a:rPr>
              <a:t></a:t>
            </a:r>
            <a:r>
              <a:rPr lang="en-US" sz="2600" dirty="0"/>
              <a:t>Features</a:t>
            </a:r>
          </a:p>
        </p:txBody>
      </p:sp>
      <p:sp>
        <p:nvSpPr>
          <p:cNvPr id="14" name="Text Placeholder 7">
            <a:extLst>
              <a:ext uri="{FF2B5EF4-FFF2-40B4-BE49-F238E27FC236}">
                <a16:creationId xmlns:a16="http://schemas.microsoft.com/office/drawing/2014/main" id="{6AA50A97-0C1A-4F2C-ADF6-6DC29BFE4D61}"/>
              </a:ext>
            </a:extLst>
          </p:cNvPr>
          <p:cNvSpPr txBox="1">
            <a:spLocks/>
          </p:cNvSpPr>
          <p:nvPr/>
        </p:nvSpPr>
        <p:spPr>
          <a:xfrm>
            <a:off x="8610600" y="1259039"/>
            <a:ext cx="2920447" cy="699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2.2. The case of Vietnam-China border</a:t>
            </a:r>
          </a:p>
        </p:txBody>
      </p:sp>
      <p:pic>
        <p:nvPicPr>
          <p:cNvPr id="3074" name="Picture 2" descr="Mediation, What Is It?">
            <a:extLst>
              <a:ext uri="{FF2B5EF4-FFF2-40B4-BE49-F238E27FC236}">
                <a16:creationId xmlns:a16="http://schemas.microsoft.com/office/drawing/2014/main" id="{068E90CD-20C1-729F-11E4-C864606983AF}"/>
              </a:ext>
            </a:extLst>
          </p:cNvPr>
          <p:cNvPicPr>
            <a:picLocks noGrp="1" noChangeAspect="1" noChangeArrowheads="1"/>
          </p:cNvPicPr>
          <p:nvPr>
            <p:ph sz="quarter" idx="46"/>
          </p:nvPr>
        </p:nvPicPr>
        <p:blipFill>
          <a:blip r:embed="rId3">
            <a:extLst>
              <a:ext uri="{28A0092B-C50C-407E-A947-70E740481C1C}">
                <a14:useLocalDpi xmlns:a14="http://schemas.microsoft.com/office/drawing/2010/main" val="0"/>
              </a:ext>
            </a:extLst>
          </a:blip>
          <a:srcRect/>
          <a:stretch>
            <a:fillRect/>
          </a:stretch>
        </p:blipFill>
        <p:spPr bwMode="auto">
          <a:xfrm>
            <a:off x="3550127" y="2389256"/>
            <a:ext cx="2378055" cy="13900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uid Dynamics for the MCAT ...">
            <a:extLst>
              <a:ext uri="{FF2B5EF4-FFF2-40B4-BE49-F238E27FC236}">
                <a16:creationId xmlns:a16="http://schemas.microsoft.com/office/drawing/2014/main" id="{25D26165-A9CE-C0CC-50CA-FC0FC06A4174}"/>
              </a:ext>
            </a:extLst>
          </p:cNvPr>
          <p:cNvPicPr>
            <a:picLocks noGrp="1" noChangeAspect="1" noChangeArrowheads="1"/>
          </p:cNvPicPr>
          <p:nvPr>
            <p:ph sz="quarter" idx="49"/>
          </p:nvPr>
        </p:nvPicPr>
        <p:blipFill>
          <a:blip r:embed="rId4">
            <a:extLst>
              <a:ext uri="{28A0092B-C50C-407E-A947-70E740481C1C}">
                <a14:useLocalDpi xmlns:a14="http://schemas.microsoft.com/office/drawing/2010/main" val="0"/>
              </a:ext>
            </a:extLst>
          </a:blip>
          <a:srcRect/>
          <a:stretch>
            <a:fillRect/>
          </a:stretch>
        </p:blipFill>
        <p:spPr bwMode="auto">
          <a:xfrm>
            <a:off x="674451" y="2368893"/>
            <a:ext cx="2378055" cy="1436551"/>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3">
            <a:extLst>
              <a:ext uri="{FF2B5EF4-FFF2-40B4-BE49-F238E27FC236}">
                <a16:creationId xmlns:a16="http://schemas.microsoft.com/office/drawing/2014/main" id="{166EFE9A-F24D-3C9C-9539-9148C4E0D415}"/>
              </a:ext>
            </a:extLst>
          </p:cNvPr>
          <p:cNvSpPr txBox="1">
            <a:spLocks/>
          </p:cNvSpPr>
          <p:nvPr/>
        </p:nvSpPr>
        <p:spPr>
          <a:xfrm>
            <a:off x="650379" y="1332083"/>
            <a:ext cx="2347352" cy="888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600" dirty="0"/>
              <a:t>1.1. Semiotic mediation</a:t>
            </a:r>
          </a:p>
          <a:p>
            <a:pPr algn="just"/>
            <a:endParaRPr lang="en-US" sz="2600" dirty="0"/>
          </a:p>
        </p:txBody>
      </p:sp>
      <p:sp>
        <p:nvSpPr>
          <p:cNvPr id="31" name="Text Placeholder 7">
            <a:extLst>
              <a:ext uri="{FF2B5EF4-FFF2-40B4-BE49-F238E27FC236}">
                <a16:creationId xmlns:a16="http://schemas.microsoft.com/office/drawing/2014/main" id="{FDE1C4F8-E873-EC14-E454-8B1A46FB2039}"/>
              </a:ext>
            </a:extLst>
          </p:cNvPr>
          <p:cNvSpPr txBox="1">
            <a:spLocks/>
          </p:cNvSpPr>
          <p:nvPr/>
        </p:nvSpPr>
        <p:spPr>
          <a:xfrm>
            <a:off x="6360160" y="759038"/>
            <a:ext cx="4862112" cy="5191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2. </a:t>
            </a:r>
            <a:r>
              <a:rPr lang="en-US" sz="2600" b="1" dirty="0"/>
              <a:t>Mediation in Meaning Changes</a:t>
            </a:r>
          </a:p>
        </p:txBody>
      </p:sp>
      <p:pic>
        <p:nvPicPr>
          <p:cNvPr id="34" name="Picture 33">
            <a:extLst>
              <a:ext uri="{FF2B5EF4-FFF2-40B4-BE49-F238E27FC236}">
                <a16:creationId xmlns:a16="http://schemas.microsoft.com/office/drawing/2014/main" id="{F0272555-7E5D-7C02-B771-4909171D31A9}"/>
              </a:ext>
            </a:extLst>
          </p:cNvPr>
          <p:cNvPicPr>
            <a:picLocks noChangeAspect="1"/>
          </p:cNvPicPr>
          <p:nvPr/>
        </p:nvPicPr>
        <p:blipFill>
          <a:blip r:embed="rId5"/>
          <a:stretch>
            <a:fillRect/>
          </a:stretch>
        </p:blipFill>
        <p:spPr>
          <a:xfrm>
            <a:off x="6278226" y="2445574"/>
            <a:ext cx="2673209" cy="1350480"/>
          </a:xfrm>
          <a:prstGeom prst="rect">
            <a:avLst/>
          </a:prstGeom>
        </p:spPr>
      </p:pic>
      <p:sp>
        <p:nvSpPr>
          <p:cNvPr id="3" name="Text Placeholder 4">
            <a:extLst>
              <a:ext uri="{FF2B5EF4-FFF2-40B4-BE49-F238E27FC236}">
                <a16:creationId xmlns:a16="http://schemas.microsoft.com/office/drawing/2014/main" id="{9A4E6DBE-FC2E-94ED-C312-CFDAA3B82E81}"/>
              </a:ext>
            </a:extLst>
          </p:cNvPr>
          <p:cNvSpPr txBox="1">
            <a:spLocks/>
          </p:cNvSpPr>
          <p:nvPr/>
        </p:nvSpPr>
        <p:spPr>
          <a:xfrm>
            <a:off x="3192463" y="4088836"/>
            <a:ext cx="2814320" cy="1331710"/>
          </a:xfrm>
          <a:prstGeom prst="rect">
            <a:avLst/>
          </a:prstGeom>
        </p:spPr>
        <p:txBody>
          <a:bodyPr vert="horz" lIns="91440" tIns="45720" rIns="91440" bIns="45720" rtlCol="0">
            <a:noAutofit/>
          </a:bodyPr>
          <a:lstStyle>
            <a:lvl1pPr marL="0" indent="0" algn="ctr" defTabSz="914400" rtl="0" eaLnBrk="1" latinLnBrk="0" hangingPunct="1">
              <a:lnSpc>
                <a:spcPts val="1700"/>
              </a:lnSpc>
              <a:spcBef>
                <a:spcPts val="1000"/>
              </a:spcBef>
              <a:buFont typeface="Arial" panose="020B0604020202020204" pitchFamily="34" charset="0"/>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Wingdings" panose="05000000000000000000" pitchFamily="2" charset="2"/>
              <a:buChar char="ü"/>
            </a:pPr>
            <a:r>
              <a:rPr lang="en-US" sz="2600" dirty="0">
                <a:latin typeface="+mj-lt"/>
              </a:rPr>
              <a:t>Human cognition</a:t>
            </a:r>
          </a:p>
          <a:p>
            <a:pPr marL="457200" indent="-457200" algn="l">
              <a:buFont typeface="Wingdings" panose="05000000000000000000" pitchFamily="2" charset="2"/>
              <a:buChar char="ü"/>
            </a:pPr>
            <a:r>
              <a:rPr lang="en-US" sz="2600" dirty="0">
                <a:latin typeface="+mj-lt"/>
              </a:rPr>
              <a:t>Development/</a:t>
            </a:r>
          </a:p>
          <a:p>
            <a:pPr algn="l"/>
            <a:r>
              <a:rPr lang="en-US" sz="2600" dirty="0">
                <a:latin typeface="+mj-lt"/>
              </a:rPr>
              <a:t>     Acquisition</a:t>
            </a:r>
          </a:p>
        </p:txBody>
      </p:sp>
    </p:spTree>
    <p:extLst>
      <p:ext uri="{BB962C8B-B14F-4D97-AF65-F5344CB8AC3E}">
        <p14:creationId xmlns:p14="http://schemas.microsoft.com/office/powerpoint/2010/main" val="15939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 calcmode="lin" valueType="num">
                                      <p:cBhvr additive="base">
                                        <p:cTn id="4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xEl>
                                              <p:pRg st="1" end="1"/>
                                            </p:txEl>
                                          </p:spTgt>
                                        </p:tgtEl>
                                        <p:attrNameLst>
                                          <p:attrName>style.visibility</p:attrName>
                                        </p:attrNameLst>
                                      </p:cBhvr>
                                      <p:to>
                                        <p:strVal val="visible"/>
                                      </p:to>
                                    </p:set>
                                    <p:anim calcmode="lin" valueType="num">
                                      <p:cBhvr additive="base">
                                        <p:cTn id="6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 calcmode="lin" valueType="num">
                                      <p:cBhvr additive="base">
                                        <p:cTn id="8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9" grpId="0" build="p"/>
      <p:bldP spid="10" grpId="0" build="p"/>
      <p:bldP spid="12" grpId="0" build="p"/>
      <p:bldP spid="14" grpId="0"/>
      <p:bldP spid="3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a:normAutofit/>
          </a:bodyPr>
          <a:lstStyle/>
          <a:p>
            <a:r>
              <a:rPr lang="en-US" dirty="0"/>
              <a:t>1.1.1. </a:t>
            </a:r>
            <a:r>
              <a:rPr lang="en-US" dirty="0" err="1"/>
              <a:t>Linell’s</a:t>
            </a:r>
            <a:r>
              <a:rPr lang="en-US" dirty="0"/>
              <a:t> (2009) Forms of Mediation</a:t>
            </a:r>
          </a:p>
        </p:txBody>
      </p:sp>
      <p:sp>
        <p:nvSpPr>
          <p:cNvPr id="4" name="Text Placeholder 3">
            <a:extLst>
              <a:ext uri="{FF2B5EF4-FFF2-40B4-BE49-F238E27FC236}">
                <a16:creationId xmlns:a16="http://schemas.microsoft.com/office/drawing/2014/main" id="{940D39C8-B1F1-42EF-8CD9-3AD32F6D79AA}"/>
              </a:ext>
            </a:extLst>
          </p:cNvPr>
          <p:cNvSpPr>
            <a:spLocks noGrp="1"/>
          </p:cNvSpPr>
          <p:nvPr>
            <p:ph type="body" sz="quarter" idx="33"/>
          </p:nvPr>
        </p:nvSpPr>
        <p:spPr>
          <a:xfrm>
            <a:off x="481211" y="1694764"/>
            <a:ext cx="3175000" cy="592552"/>
          </a:xfrm>
        </p:spPr>
        <p:txBody>
          <a:bodyPr>
            <a:noAutofit/>
          </a:bodyPr>
          <a:lstStyle/>
          <a:p>
            <a:r>
              <a:rPr lang="en-US" sz="2600" dirty="0"/>
              <a:t>Perceptual</a:t>
            </a:r>
          </a:p>
        </p:txBody>
      </p:sp>
      <p:sp>
        <p:nvSpPr>
          <p:cNvPr id="5" name="Text Placeholder 4">
            <a:extLst>
              <a:ext uri="{FF2B5EF4-FFF2-40B4-BE49-F238E27FC236}">
                <a16:creationId xmlns:a16="http://schemas.microsoft.com/office/drawing/2014/main" id="{6C32B264-86C5-4719-9D12-2C89B955D52E}"/>
              </a:ext>
            </a:extLst>
          </p:cNvPr>
          <p:cNvSpPr>
            <a:spLocks noGrp="1"/>
          </p:cNvSpPr>
          <p:nvPr>
            <p:ph type="body" sz="quarter" idx="34"/>
          </p:nvPr>
        </p:nvSpPr>
        <p:spPr>
          <a:xfrm>
            <a:off x="406399" y="3883265"/>
            <a:ext cx="3324625" cy="2251205"/>
          </a:xfrm>
        </p:spPr>
        <p:txBody>
          <a:bodyPr>
            <a:noAutofit/>
          </a:bodyPr>
          <a:lstStyle/>
          <a:p>
            <a:pPr algn="l">
              <a:lnSpc>
                <a:spcPct val="100000"/>
              </a:lnSpc>
            </a:pPr>
            <a:r>
              <a:rPr lang="en-US" sz="2600" dirty="0">
                <a:solidFill>
                  <a:srgbClr val="C00000"/>
                </a:solidFill>
              </a:rPr>
              <a:t>our senses and bodies (limitations &amp; potentials to perceive the world)</a:t>
            </a:r>
          </a:p>
        </p:txBody>
      </p:sp>
      <p:sp>
        <p:nvSpPr>
          <p:cNvPr id="6" name="Text Placeholder 5">
            <a:extLst>
              <a:ext uri="{FF2B5EF4-FFF2-40B4-BE49-F238E27FC236}">
                <a16:creationId xmlns:a16="http://schemas.microsoft.com/office/drawing/2014/main" id="{AEF729D8-8842-4E51-A541-DCAD67FB2EA9}"/>
              </a:ext>
            </a:extLst>
          </p:cNvPr>
          <p:cNvSpPr>
            <a:spLocks noGrp="1"/>
          </p:cNvSpPr>
          <p:nvPr>
            <p:ph type="body" sz="quarter" idx="35"/>
          </p:nvPr>
        </p:nvSpPr>
        <p:spPr>
          <a:xfrm>
            <a:off x="3569811" y="1694764"/>
            <a:ext cx="2301239" cy="592552"/>
          </a:xfrm>
        </p:spPr>
        <p:txBody>
          <a:bodyPr>
            <a:noAutofit/>
          </a:bodyPr>
          <a:lstStyle/>
          <a:p>
            <a:r>
              <a:rPr lang="en-US" sz="2600" dirty="0"/>
              <a:t>Practical</a:t>
            </a:r>
          </a:p>
        </p:txBody>
      </p:sp>
      <p:sp>
        <p:nvSpPr>
          <p:cNvPr id="7" name="Text Placeholder 6">
            <a:extLst>
              <a:ext uri="{FF2B5EF4-FFF2-40B4-BE49-F238E27FC236}">
                <a16:creationId xmlns:a16="http://schemas.microsoft.com/office/drawing/2014/main" id="{AD03D287-7C97-43BE-ABCA-D242D29C3BE1}"/>
              </a:ext>
            </a:extLst>
          </p:cNvPr>
          <p:cNvSpPr>
            <a:spLocks noGrp="1"/>
          </p:cNvSpPr>
          <p:nvPr>
            <p:ph type="body" sz="quarter" idx="36"/>
          </p:nvPr>
        </p:nvSpPr>
        <p:spPr>
          <a:xfrm>
            <a:off x="3731025" y="3883265"/>
            <a:ext cx="1980000" cy="2251205"/>
          </a:xfrm>
        </p:spPr>
        <p:txBody>
          <a:bodyPr>
            <a:normAutofit/>
          </a:bodyPr>
          <a:lstStyle/>
          <a:p>
            <a:pPr>
              <a:lnSpc>
                <a:spcPct val="100000"/>
              </a:lnSpc>
            </a:pPr>
            <a:r>
              <a:rPr lang="en-US" sz="2600" dirty="0">
                <a:solidFill>
                  <a:schemeClr val="tx1">
                    <a:lumMod val="95000"/>
                    <a:lumOff val="5000"/>
                  </a:schemeClr>
                </a:solidFill>
              </a:rPr>
              <a:t>practical handling of objects in the world</a:t>
            </a:r>
          </a:p>
        </p:txBody>
      </p:sp>
      <p:sp>
        <p:nvSpPr>
          <p:cNvPr id="8" name="Text Placeholder 7">
            <a:extLst>
              <a:ext uri="{FF2B5EF4-FFF2-40B4-BE49-F238E27FC236}">
                <a16:creationId xmlns:a16="http://schemas.microsoft.com/office/drawing/2014/main" id="{6AA50A97-0C1A-4F2C-ADF6-6DC29BFE4D61}"/>
              </a:ext>
            </a:extLst>
          </p:cNvPr>
          <p:cNvSpPr>
            <a:spLocks noGrp="1"/>
          </p:cNvSpPr>
          <p:nvPr>
            <p:ph type="body" sz="quarter" idx="37"/>
          </p:nvPr>
        </p:nvSpPr>
        <p:spPr>
          <a:xfrm>
            <a:off x="6096000" y="1587749"/>
            <a:ext cx="2367279" cy="536335"/>
          </a:xfrm>
        </p:spPr>
        <p:txBody>
          <a:bodyPr>
            <a:noAutofit/>
          </a:bodyPr>
          <a:lstStyle/>
          <a:p>
            <a:r>
              <a:rPr lang="en-US" sz="2600" dirty="0"/>
              <a:t>Linguistic &amp; other Semiotic</a:t>
            </a:r>
          </a:p>
        </p:txBody>
      </p:sp>
      <p:sp>
        <p:nvSpPr>
          <p:cNvPr id="9" name="Text Placeholder 8">
            <a:extLst>
              <a:ext uri="{FF2B5EF4-FFF2-40B4-BE49-F238E27FC236}">
                <a16:creationId xmlns:a16="http://schemas.microsoft.com/office/drawing/2014/main" id="{58239B51-6DAC-4FB7-944F-DB02DB8A1DB2}"/>
              </a:ext>
            </a:extLst>
          </p:cNvPr>
          <p:cNvSpPr>
            <a:spLocks noGrp="1"/>
          </p:cNvSpPr>
          <p:nvPr>
            <p:ph type="body" sz="quarter" idx="38"/>
          </p:nvPr>
        </p:nvSpPr>
        <p:spPr>
          <a:xfrm>
            <a:off x="6051480" y="3720411"/>
            <a:ext cx="2514600" cy="2609609"/>
          </a:xfrm>
        </p:spPr>
        <p:txBody>
          <a:bodyPr>
            <a:noAutofit/>
          </a:bodyPr>
          <a:lstStyle/>
          <a:p>
            <a:pPr>
              <a:lnSpc>
                <a:spcPct val="100000"/>
              </a:lnSpc>
            </a:pPr>
            <a:r>
              <a:rPr lang="en-US" sz="2600" dirty="0">
                <a:solidFill>
                  <a:srgbClr val="0070C0"/>
                </a:solidFill>
              </a:rPr>
              <a:t>reconstruct the world with language &amp; other sign systems</a:t>
            </a:r>
          </a:p>
        </p:txBody>
      </p:sp>
      <p:sp>
        <p:nvSpPr>
          <p:cNvPr id="10" name="Text Placeholder 9">
            <a:extLst>
              <a:ext uri="{FF2B5EF4-FFF2-40B4-BE49-F238E27FC236}">
                <a16:creationId xmlns:a16="http://schemas.microsoft.com/office/drawing/2014/main" id="{7CE32A3A-587F-45B9-8FF3-A21B2574C395}"/>
              </a:ext>
            </a:extLst>
          </p:cNvPr>
          <p:cNvSpPr>
            <a:spLocks noGrp="1"/>
          </p:cNvSpPr>
          <p:nvPr>
            <p:ph type="body" sz="quarter" idx="47"/>
          </p:nvPr>
        </p:nvSpPr>
        <p:spPr>
          <a:xfrm>
            <a:off x="8989854" y="1610169"/>
            <a:ext cx="2367279" cy="448168"/>
          </a:xfrm>
        </p:spPr>
        <p:txBody>
          <a:bodyPr>
            <a:noAutofit/>
          </a:bodyPr>
          <a:lstStyle/>
          <a:p>
            <a:pPr algn="l"/>
            <a:r>
              <a:rPr lang="en-US" sz="2600" dirty="0" err="1"/>
              <a:t>Arterfact</a:t>
            </a:r>
            <a:r>
              <a:rPr lang="en-US" sz="2600" dirty="0"/>
              <a:t>-based</a:t>
            </a:r>
          </a:p>
        </p:txBody>
      </p:sp>
      <p:sp>
        <p:nvSpPr>
          <p:cNvPr id="11" name="Text Placeholder 10">
            <a:extLst>
              <a:ext uri="{FF2B5EF4-FFF2-40B4-BE49-F238E27FC236}">
                <a16:creationId xmlns:a16="http://schemas.microsoft.com/office/drawing/2014/main" id="{B3D2B65E-985D-4E98-BA0E-667C921458A8}"/>
              </a:ext>
            </a:extLst>
          </p:cNvPr>
          <p:cNvSpPr>
            <a:spLocks noGrp="1"/>
          </p:cNvSpPr>
          <p:nvPr>
            <p:ph type="body" sz="quarter" idx="48"/>
          </p:nvPr>
        </p:nvSpPr>
        <p:spPr>
          <a:xfrm>
            <a:off x="8563134" y="3654665"/>
            <a:ext cx="3324623" cy="2538832"/>
          </a:xfrm>
        </p:spPr>
        <p:txBody>
          <a:bodyPr>
            <a:noAutofit/>
          </a:bodyPr>
          <a:lstStyle/>
          <a:p>
            <a:pPr>
              <a:lnSpc>
                <a:spcPct val="100000"/>
              </a:lnSpc>
            </a:pPr>
            <a:r>
              <a:rPr lang="en-US" sz="2600" dirty="0">
                <a:solidFill>
                  <a:srgbClr val="7030A0"/>
                </a:solidFill>
              </a:rPr>
              <a:t>modern technologies =&gt; knowledge and information that would be impossible to acquire and use merely with our bodies, senses or languages</a:t>
            </a:r>
          </a:p>
        </p:txBody>
      </p:sp>
      <p:sp>
        <p:nvSpPr>
          <p:cNvPr id="63" name="Slide Number Placeholder 62">
            <a:extLst>
              <a:ext uri="{FF2B5EF4-FFF2-40B4-BE49-F238E27FC236}">
                <a16:creationId xmlns:a16="http://schemas.microsoft.com/office/drawing/2014/main" id="{7774D196-C2DA-43A5-9A5E-AF7D6BC1353B}"/>
              </a:ext>
            </a:extLst>
          </p:cNvPr>
          <p:cNvSpPr>
            <a:spLocks noGrp="1"/>
          </p:cNvSpPr>
          <p:nvPr>
            <p:ph type="sldNum" sz="quarter" idx="11"/>
          </p:nvPr>
        </p:nvSpPr>
        <p:spPr>
          <a:xfrm>
            <a:off x="8610600" y="6356350"/>
            <a:ext cx="2743200" cy="365125"/>
          </a:xfrm>
        </p:spPr>
        <p:txBody>
          <a:bodyPr/>
          <a:lstStyle/>
          <a:p>
            <a:fld id="{19B51A1E-902D-48AF-9020-955120F399B6}" type="slidenum">
              <a:rPr lang="en-ZA" smtClean="0"/>
              <a:pPr/>
              <a:t>3</a:t>
            </a:fld>
            <a:endParaRPr lang="en-ZA" dirty="0"/>
          </a:p>
        </p:txBody>
      </p:sp>
      <p:pic>
        <p:nvPicPr>
          <p:cNvPr id="19" name="Content Placeholder 18">
            <a:extLst>
              <a:ext uri="{FF2B5EF4-FFF2-40B4-BE49-F238E27FC236}">
                <a16:creationId xmlns:a16="http://schemas.microsoft.com/office/drawing/2014/main" id="{CB7E662F-3EFA-AA2D-507B-647C8BE7D634}"/>
              </a:ext>
            </a:extLst>
          </p:cNvPr>
          <p:cNvPicPr>
            <a:picLocks noGrp="1" noChangeAspect="1"/>
          </p:cNvPicPr>
          <p:nvPr>
            <p:ph sz="quarter" idx="50"/>
          </p:nvPr>
        </p:nvPicPr>
        <p:blipFill>
          <a:blip r:embed="rId2"/>
          <a:stretch>
            <a:fillRect/>
          </a:stretch>
        </p:blipFill>
        <p:spPr>
          <a:xfrm>
            <a:off x="6553200" y="2394531"/>
            <a:ext cx="1662113" cy="1249277"/>
          </a:xfrm>
        </p:spPr>
      </p:pic>
      <p:pic>
        <p:nvPicPr>
          <p:cNvPr id="1026" name="Picture 2" descr="Is Modern Technology Creating a Single ...">
            <a:extLst>
              <a:ext uri="{FF2B5EF4-FFF2-40B4-BE49-F238E27FC236}">
                <a16:creationId xmlns:a16="http://schemas.microsoft.com/office/drawing/2014/main" id="{AE8482D9-C0B9-ADEF-7ED5-18D227A70F67}"/>
              </a:ext>
            </a:extLst>
          </p:cNvPr>
          <p:cNvPicPr>
            <a:picLocks noGrp="1" noChangeAspect="1" noChangeArrowheads="1"/>
          </p:cNvPicPr>
          <p:nvPr>
            <p:ph sz="quarter" idx="51"/>
          </p:nvPr>
        </p:nvPicPr>
        <p:blipFill>
          <a:blip r:embed="rId3">
            <a:extLst>
              <a:ext uri="{28A0092B-C50C-407E-A947-70E740481C1C}">
                <a14:useLocalDpi xmlns:a14="http://schemas.microsoft.com/office/drawing/2010/main" val="0"/>
              </a:ext>
            </a:extLst>
          </a:blip>
          <a:srcRect/>
          <a:stretch>
            <a:fillRect/>
          </a:stretch>
        </p:blipFill>
        <p:spPr bwMode="auto">
          <a:xfrm>
            <a:off x="9250731" y="2432810"/>
            <a:ext cx="2027323" cy="1210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ivities For The Struggling Reader ...">
            <a:extLst>
              <a:ext uri="{FF2B5EF4-FFF2-40B4-BE49-F238E27FC236}">
                <a16:creationId xmlns:a16="http://schemas.microsoft.com/office/drawing/2014/main" id="{2B49F13E-604D-66EC-9AFF-C10ACC89140F}"/>
              </a:ext>
            </a:extLst>
          </p:cNvPr>
          <p:cNvPicPr>
            <a:picLocks noGrp="1" noChangeAspect="1" noChangeArrowheads="1"/>
          </p:cNvPicPr>
          <p:nvPr>
            <p:ph sz="quarter" idx="49"/>
          </p:nvPr>
        </p:nvPicPr>
        <p:blipFill>
          <a:blip r:embed="rId4">
            <a:extLst>
              <a:ext uri="{28A0092B-C50C-407E-A947-70E740481C1C}">
                <a14:useLocalDpi xmlns:a14="http://schemas.microsoft.com/office/drawing/2010/main" val="0"/>
              </a:ext>
            </a:extLst>
          </a:blip>
          <a:srcRect/>
          <a:stretch>
            <a:fillRect/>
          </a:stretch>
        </p:blipFill>
        <p:spPr bwMode="auto">
          <a:xfrm>
            <a:off x="3977125" y="2209232"/>
            <a:ext cx="1487800" cy="1434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guage and Synesthesia: Learning ...">
            <a:extLst>
              <a:ext uri="{FF2B5EF4-FFF2-40B4-BE49-F238E27FC236}">
                <a16:creationId xmlns:a16="http://schemas.microsoft.com/office/drawing/2014/main" id="{4EDF7E2C-3A58-E6B9-52D9-218EE95BB785}"/>
              </a:ext>
            </a:extLst>
          </p:cNvPr>
          <p:cNvPicPr>
            <a:picLocks noGrp="1" noChangeAspect="1" noChangeArrowheads="1"/>
          </p:cNvPicPr>
          <p:nvPr>
            <p:ph sz="quarter" idx="46"/>
          </p:nvPr>
        </p:nvPicPr>
        <p:blipFill>
          <a:blip r:embed="rId5">
            <a:extLst>
              <a:ext uri="{28A0092B-C50C-407E-A947-70E740481C1C}">
                <a14:useLocalDpi xmlns:a14="http://schemas.microsoft.com/office/drawing/2010/main" val="0"/>
              </a:ext>
            </a:extLst>
          </a:blip>
          <a:srcRect/>
          <a:stretch>
            <a:fillRect/>
          </a:stretch>
        </p:blipFill>
        <p:spPr bwMode="auto">
          <a:xfrm>
            <a:off x="646182" y="2209232"/>
            <a:ext cx="2553204" cy="14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additive="base">
                                        <p:cTn id="61" dur="500" fill="hold"/>
                                        <p:tgtEl>
                                          <p:spTgt spid="1026"/>
                                        </p:tgtEl>
                                        <p:attrNameLst>
                                          <p:attrName>ppt_x</p:attrName>
                                        </p:attrNameLst>
                                      </p:cBhvr>
                                      <p:tavLst>
                                        <p:tav tm="0">
                                          <p:val>
                                            <p:strVal val="#ppt_x"/>
                                          </p:val>
                                        </p:tav>
                                        <p:tav tm="100000">
                                          <p:val>
                                            <p:strVal val="#ppt_x"/>
                                          </p:val>
                                        </p:tav>
                                      </p:tavLst>
                                    </p:anim>
                                    <p:anim calcmode="lin" valueType="num">
                                      <p:cBhvr additive="base">
                                        <p:cTn id="6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additive="base">
                                        <p:cTn id="6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3286-A2E7-C33B-7B76-D05F5062C9DE}"/>
              </a:ext>
            </a:extLst>
          </p:cNvPr>
          <p:cNvSpPr>
            <a:spLocks noGrp="1"/>
          </p:cNvSpPr>
          <p:nvPr>
            <p:ph type="title"/>
          </p:nvPr>
        </p:nvSpPr>
        <p:spPr>
          <a:xfrm>
            <a:off x="838200" y="15875"/>
            <a:ext cx="10515600" cy="671196"/>
          </a:xfrm>
        </p:spPr>
        <p:txBody>
          <a:bodyPr>
            <a:normAutofit fontScale="90000"/>
          </a:bodyPr>
          <a:lstStyle/>
          <a:p>
            <a:r>
              <a:rPr lang="en-US" dirty="0"/>
              <a:t>1.1.2. Mediation = movement of meaning</a:t>
            </a:r>
          </a:p>
        </p:txBody>
      </p:sp>
      <p:sp>
        <p:nvSpPr>
          <p:cNvPr id="3" name="Content Placeholder 2">
            <a:extLst>
              <a:ext uri="{FF2B5EF4-FFF2-40B4-BE49-F238E27FC236}">
                <a16:creationId xmlns:a16="http://schemas.microsoft.com/office/drawing/2014/main" id="{F76946D8-5DDA-4FD6-8D4A-BAAE626874F4}"/>
              </a:ext>
            </a:extLst>
          </p:cNvPr>
          <p:cNvSpPr>
            <a:spLocks noGrp="1"/>
          </p:cNvSpPr>
          <p:nvPr>
            <p:ph sz="half" idx="1"/>
          </p:nvPr>
        </p:nvSpPr>
        <p:spPr>
          <a:xfrm>
            <a:off x="254000" y="2769873"/>
            <a:ext cx="11653520" cy="3586478"/>
          </a:xfrm>
        </p:spPr>
        <p:txBody>
          <a:bodyPr>
            <a:normAutofit lnSpcReduction="10000"/>
          </a:bodyPr>
          <a:lstStyle/>
          <a:p>
            <a:r>
              <a:rPr lang="en-US" dirty="0"/>
              <a:t>“Mediation involves the </a:t>
            </a:r>
            <a:r>
              <a:rPr lang="en-US" b="1" dirty="0"/>
              <a:t>movement of meaning </a:t>
            </a:r>
            <a:r>
              <a:rPr lang="en-US" dirty="0"/>
              <a:t>from one </a:t>
            </a:r>
            <a:r>
              <a:rPr lang="en-US" i="1" dirty="0"/>
              <a:t>text</a:t>
            </a:r>
            <a:r>
              <a:rPr lang="en-US" dirty="0"/>
              <a:t> to another, from one </a:t>
            </a:r>
            <a:r>
              <a:rPr lang="en-US" i="1" dirty="0"/>
              <a:t>discourse</a:t>
            </a:r>
            <a:r>
              <a:rPr lang="en-US" dirty="0"/>
              <a:t> to another, from one </a:t>
            </a:r>
            <a:r>
              <a:rPr lang="en-US" i="1" dirty="0"/>
              <a:t>event</a:t>
            </a:r>
            <a:r>
              <a:rPr lang="en-US" dirty="0"/>
              <a:t> to another. It involves the </a:t>
            </a:r>
            <a:r>
              <a:rPr lang="en-US" dirty="0">
                <a:solidFill>
                  <a:srgbClr val="C00000"/>
                </a:solidFill>
              </a:rPr>
              <a:t>constant transformation of meanings</a:t>
            </a:r>
            <a:r>
              <a:rPr lang="en-US" dirty="0"/>
              <a:t> … </a:t>
            </a:r>
          </a:p>
          <a:p>
            <a:r>
              <a:rPr lang="en-US" dirty="0"/>
              <a:t>&lt;= media texts and texts about media circulate in writing, in speech and audiovisual forms, and </a:t>
            </a:r>
          </a:p>
          <a:p>
            <a:r>
              <a:rPr lang="en-US" dirty="0"/>
              <a:t>&lt;= we, individually and collectively, directly and indirectly, contribute to their production” </a:t>
            </a:r>
          </a:p>
          <a:p>
            <a:pPr marL="0" indent="0">
              <a:buNone/>
            </a:pPr>
            <a:r>
              <a:rPr lang="en-US" dirty="0"/>
              <a:t>(Silverstone, 1999, p. 13, quoted in Fairclough, 2013, p. 22)</a:t>
            </a:r>
          </a:p>
        </p:txBody>
      </p:sp>
      <p:sp>
        <p:nvSpPr>
          <p:cNvPr id="9" name="Slide Number Placeholder 8">
            <a:extLst>
              <a:ext uri="{FF2B5EF4-FFF2-40B4-BE49-F238E27FC236}">
                <a16:creationId xmlns:a16="http://schemas.microsoft.com/office/drawing/2014/main" id="{2249712B-1F47-B02F-B19B-3953C512EC66}"/>
              </a:ext>
            </a:extLst>
          </p:cNvPr>
          <p:cNvSpPr>
            <a:spLocks noGrp="1"/>
          </p:cNvSpPr>
          <p:nvPr>
            <p:ph type="sldNum" sz="quarter" idx="11"/>
          </p:nvPr>
        </p:nvSpPr>
        <p:spPr/>
        <p:txBody>
          <a:bodyPr/>
          <a:lstStyle/>
          <a:p>
            <a:fld id="{19B51A1E-902D-48AF-9020-955120F399B6}" type="slidenum">
              <a:rPr lang="en-ZA" smtClean="0"/>
              <a:pPr/>
              <a:t>4</a:t>
            </a:fld>
            <a:endParaRPr lang="en-ZA" dirty="0"/>
          </a:p>
        </p:txBody>
      </p:sp>
      <p:pic>
        <p:nvPicPr>
          <p:cNvPr id="2052" name="Picture 4" descr="The teaching-learning process in the initiation stages">
            <a:extLst>
              <a:ext uri="{FF2B5EF4-FFF2-40B4-BE49-F238E27FC236}">
                <a16:creationId xmlns:a16="http://schemas.microsoft.com/office/drawing/2014/main" id="{173776EE-14AE-9ABF-F243-CE6173B6D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780" y="687071"/>
            <a:ext cx="3719980" cy="2082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CB98-E1F2-C631-4523-1058A4D796CD}"/>
              </a:ext>
            </a:extLst>
          </p:cNvPr>
          <p:cNvSpPr txBox="1"/>
          <p:nvPr/>
        </p:nvSpPr>
        <p:spPr>
          <a:xfrm>
            <a:off x="5811520" y="2487414"/>
            <a:ext cx="6096000" cy="369332"/>
          </a:xfrm>
          <a:prstGeom prst="rect">
            <a:avLst/>
          </a:prstGeom>
          <a:noFill/>
        </p:spPr>
        <p:txBody>
          <a:bodyPr wrap="square">
            <a:spAutoFit/>
          </a:bodyPr>
          <a:lstStyle/>
          <a:p>
            <a:r>
              <a:rPr lang="en-US" dirty="0"/>
              <a:t>https://mbpschool.com/en/the-teaching-learning-process/</a:t>
            </a:r>
          </a:p>
        </p:txBody>
      </p:sp>
    </p:spTree>
    <p:extLst>
      <p:ext uri="{BB962C8B-B14F-4D97-AF65-F5344CB8AC3E}">
        <p14:creationId xmlns:p14="http://schemas.microsoft.com/office/powerpoint/2010/main" val="45561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3286-A2E7-C33B-7B76-D05F5062C9DE}"/>
              </a:ext>
            </a:extLst>
          </p:cNvPr>
          <p:cNvSpPr>
            <a:spLocks noGrp="1"/>
          </p:cNvSpPr>
          <p:nvPr>
            <p:ph type="title"/>
          </p:nvPr>
        </p:nvSpPr>
        <p:spPr/>
        <p:txBody>
          <a:bodyPr/>
          <a:lstStyle/>
          <a:p>
            <a:r>
              <a:rPr lang="en-US" dirty="0"/>
              <a:t>1.2.1. Mediation &amp; Human cognition</a:t>
            </a:r>
          </a:p>
        </p:txBody>
      </p:sp>
      <p:sp>
        <p:nvSpPr>
          <p:cNvPr id="3" name="Content Placeholder 2">
            <a:extLst>
              <a:ext uri="{FF2B5EF4-FFF2-40B4-BE49-F238E27FC236}">
                <a16:creationId xmlns:a16="http://schemas.microsoft.com/office/drawing/2014/main" id="{F76946D8-5DDA-4FD6-8D4A-BAAE626874F4}"/>
              </a:ext>
            </a:extLst>
          </p:cNvPr>
          <p:cNvSpPr>
            <a:spLocks noGrp="1"/>
          </p:cNvSpPr>
          <p:nvPr>
            <p:ph sz="half" idx="1"/>
          </p:nvPr>
        </p:nvSpPr>
        <p:spPr>
          <a:xfrm>
            <a:off x="375920" y="1544321"/>
            <a:ext cx="11369040" cy="2113280"/>
          </a:xfrm>
        </p:spPr>
        <p:txBody>
          <a:bodyPr>
            <a:normAutofit/>
          </a:bodyPr>
          <a:lstStyle/>
          <a:p>
            <a:pPr algn="just"/>
            <a:r>
              <a:rPr lang="en-US" dirty="0"/>
              <a:t>Human cognition: inherently </a:t>
            </a:r>
            <a:r>
              <a:rPr lang="en-US" b="1" dirty="0">
                <a:solidFill>
                  <a:srgbClr val="0070C0"/>
                </a:solidFill>
              </a:rPr>
              <a:t>social</a:t>
            </a:r>
            <a:r>
              <a:rPr lang="en-US" dirty="0"/>
              <a:t> - emerging out of participation in external forms of social interaction that become internalized </a:t>
            </a:r>
            <a:r>
              <a:rPr lang="en-US" dirty="0">
                <a:solidFill>
                  <a:srgbClr val="C00000"/>
                </a:solidFill>
              </a:rPr>
              <a:t>psychological tools</a:t>
            </a:r>
            <a:r>
              <a:rPr lang="en-US" dirty="0"/>
              <a:t> for thinking </a:t>
            </a:r>
          </a:p>
          <a:p>
            <a:pPr marL="0" indent="0">
              <a:buNone/>
            </a:pPr>
            <a:r>
              <a:rPr lang="en-US" dirty="0"/>
              <a:t>   (Vygotsky, 1978, 1986, cited in </a:t>
            </a:r>
            <a:r>
              <a:rPr lang="en-US" dirty="0" err="1"/>
              <a:t>Valsiner</a:t>
            </a:r>
            <a:r>
              <a:rPr lang="en-US" dirty="0"/>
              <a:t>, 2001) </a:t>
            </a:r>
          </a:p>
          <a:p>
            <a:pPr marL="0" indent="0">
              <a:buNone/>
            </a:pPr>
            <a:endParaRPr lang="en-US" dirty="0"/>
          </a:p>
        </p:txBody>
      </p:sp>
      <p:sp>
        <p:nvSpPr>
          <p:cNvPr id="9" name="Slide Number Placeholder 8">
            <a:extLst>
              <a:ext uri="{FF2B5EF4-FFF2-40B4-BE49-F238E27FC236}">
                <a16:creationId xmlns:a16="http://schemas.microsoft.com/office/drawing/2014/main" id="{2249712B-1F47-B02F-B19B-3953C512EC66}"/>
              </a:ext>
            </a:extLst>
          </p:cNvPr>
          <p:cNvSpPr>
            <a:spLocks noGrp="1"/>
          </p:cNvSpPr>
          <p:nvPr>
            <p:ph type="sldNum" sz="quarter" idx="11"/>
          </p:nvPr>
        </p:nvSpPr>
        <p:spPr/>
        <p:txBody>
          <a:bodyPr/>
          <a:lstStyle/>
          <a:p>
            <a:fld id="{19B51A1E-902D-48AF-9020-955120F399B6}" type="slidenum">
              <a:rPr lang="en-ZA" smtClean="0"/>
              <a:pPr/>
              <a:t>5</a:t>
            </a:fld>
            <a:endParaRPr lang="en-ZA" dirty="0"/>
          </a:p>
        </p:txBody>
      </p:sp>
      <p:pic>
        <p:nvPicPr>
          <p:cNvPr id="4" name="Picture 6" descr="Language and Synesthesia: Learning ...">
            <a:extLst>
              <a:ext uri="{FF2B5EF4-FFF2-40B4-BE49-F238E27FC236}">
                <a16:creationId xmlns:a16="http://schemas.microsoft.com/office/drawing/2014/main" id="{F66F2C54-96D6-0E13-F6FC-0A4B958C4D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0" r="3363"/>
          <a:stretch/>
        </p:blipFill>
        <p:spPr bwMode="auto">
          <a:xfrm>
            <a:off x="6664960" y="3584311"/>
            <a:ext cx="2854007" cy="1814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s Modern Technology Creating a Single ...">
            <a:extLst>
              <a:ext uri="{FF2B5EF4-FFF2-40B4-BE49-F238E27FC236}">
                <a16:creationId xmlns:a16="http://schemas.microsoft.com/office/drawing/2014/main" id="{F08F171B-0BBF-26B1-B254-E0C0BBD92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460" y="5445499"/>
            <a:ext cx="2364660" cy="14125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raining the educators for Vietnam's ...">
            <a:extLst>
              <a:ext uri="{FF2B5EF4-FFF2-40B4-BE49-F238E27FC236}">
                <a16:creationId xmlns:a16="http://schemas.microsoft.com/office/drawing/2014/main" id="{2CCBB0A2-653A-3478-5766-6368313F1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303" y="3536034"/>
            <a:ext cx="2854007" cy="189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BE30-1D5D-305C-FEDD-094FFB787DE0}"/>
              </a:ext>
            </a:extLst>
          </p:cNvPr>
          <p:cNvSpPr>
            <a:spLocks noGrp="1"/>
          </p:cNvSpPr>
          <p:nvPr>
            <p:ph type="title"/>
          </p:nvPr>
        </p:nvSpPr>
        <p:spPr>
          <a:xfrm>
            <a:off x="838200" y="365125"/>
            <a:ext cx="10515600" cy="737871"/>
          </a:xfrm>
        </p:spPr>
        <p:txBody>
          <a:bodyPr>
            <a:normAutofit fontScale="90000"/>
          </a:bodyPr>
          <a:lstStyle/>
          <a:p>
            <a:r>
              <a:rPr lang="en-US" dirty="0"/>
              <a:t>1.2.2. Mediation &amp; Development/Acquisition</a:t>
            </a:r>
          </a:p>
        </p:txBody>
      </p:sp>
      <p:sp>
        <p:nvSpPr>
          <p:cNvPr id="9" name="Slide Number Placeholder 8">
            <a:extLst>
              <a:ext uri="{FF2B5EF4-FFF2-40B4-BE49-F238E27FC236}">
                <a16:creationId xmlns:a16="http://schemas.microsoft.com/office/drawing/2014/main" id="{F4B37CDA-92AE-E6DD-4AFE-C6A81D10300F}"/>
              </a:ext>
            </a:extLst>
          </p:cNvPr>
          <p:cNvSpPr>
            <a:spLocks noGrp="1"/>
          </p:cNvSpPr>
          <p:nvPr>
            <p:ph type="sldNum" sz="quarter" idx="11"/>
          </p:nvPr>
        </p:nvSpPr>
        <p:spPr/>
        <p:txBody>
          <a:bodyPr/>
          <a:lstStyle/>
          <a:p>
            <a:fld id="{19B51A1E-902D-48AF-9020-955120F399B6}" type="slidenum">
              <a:rPr lang="en-ZA" smtClean="0"/>
              <a:pPr/>
              <a:t>6</a:t>
            </a:fld>
            <a:endParaRPr lang="en-ZA" dirty="0"/>
          </a:p>
        </p:txBody>
      </p:sp>
      <p:pic>
        <p:nvPicPr>
          <p:cNvPr id="1028" name="Picture 4" descr="Zone of proximal development - Wikipedia">
            <a:extLst>
              <a:ext uri="{FF2B5EF4-FFF2-40B4-BE49-F238E27FC236}">
                <a16:creationId xmlns:a16="http://schemas.microsoft.com/office/drawing/2014/main" id="{A25D3C8D-BBCA-822F-303A-644C39D1C4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3917" y="1578969"/>
            <a:ext cx="4027043" cy="3700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ygotsky's Zone of Proximal Development">
            <a:extLst>
              <a:ext uri="{FF2B5EF4-FFF2-40B4-BE49-F238E27FC236}">
                <a16:creationId xmlns:a16="http://schemas.microsoft.com/office/drawing/2014/main" id="{E1EA7076-9633-C396-E4F2-44C020950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61" y="1576270"/>
            <a:ext cx="4907280" cy="367572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A7EC7A4-87F0-DA00-B44A-C97CD692777D}"/>
              </a:ext>
            </a:extLst>
          </p:cNvPr>
          <p:cNvSpPr txBox="1"/>
          <p:nvPr/>
        </p:nvSpPr>
        <p:spPr>
          <a:xfrm>
            <a:off x="5974080" y="5564555"/>
            <a:ext cx="6096000" cy="646331"/>
          </a:xfrm>
          <a:prstGeom prst="rect">
            <a:avLst/>
          </a:prstGeom>
          <a:noFill/>
        </p:spPr>
        <p:txBody>
          <a:bodyPr wrap="square">
            <a:spAutoFit/>
          </a:bodyPr>
          <a:lstStyle/>
          <a:p>
            <a:r>
              <a:rPr lang="en-US" dirty="0"/>
              <a:t>https://www.simplypsychology.org/zone-of-proximal-development.html</a:t>
            </a:r>
          </a:p>
        </p:txBody>
      </p:sp>
      <p:sp>
        <p:nvSpPr>
          <p:cNvPr id="17" name="TextBox 16">
            <a:extLst>
              <a:ext uri="{FF2B5EF4-FFF2-40B4-BE49-F238E27FC236}">
                <a16:creationId xmlns:a16="http://schemas.microsoft.com/office/drawing/2014/main" id="{8A303A5B-017A-7DAD-530C-52FF92C212C6}"/>
              </a:ext>
            </a:extLst>
          </p:cNvPr>
          <p:cNvSpPr txBox="1"/>
          <p:nvPr/>
        </p:nvSpPr>
        <p:spPr>
          <a:xfrm>
            <a:off x="821118" y="5564555"/>
            <a:ext cx="4612639" cy="646331"/>
          </a:xfrm>
          <a:prstGeom prst="rect">
            <a:avLst/>
          </a:prstGeom>
          <a:noFill/>
        </p:spPr>
        <p:txBody>
          <a:bodyPr wrap="square">
            <a:spAutoFit/>
          </a:bodyPr>
          <a:lstStyle/>
          <a:p>
            <a:r>
              <a:rPr lang="en-US" dirty="0"/>
              <a:t>https://en.wikipedia.org/wiki/Zone_of_proximal_development</a:t>
            </a:r>
          </a:p>
        </p:txBody>
      </p:sp>
    </p:spTree>
    <p:extLst>
      <p:ext uri="{BB962C8B-B14F-4D97-AF65-F5344CB8AC3E}">
        <p14:creationId xmlns:p14="http://schemas.microsoft.com/office/powerpoint/2010/main" val="13602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a:noAutofit/>
          </a:bodyPr>
          <a:lstStyle/>
          <a:p>
            <a:r>
              <a:rPr lang="en-US" sz="4500" dirty="0">
                <a:latin typeface="Times New Roman" panose="02020603050405020304" pitchFamily="18" charset="0"/>
                <a:cs typeface="Times New Roman" panose="02020603050405020304" pitchFamily="18" charset="0"/>
              </a:rPr>
              <a:t>2.1. Traditional physical/conceptual borders</a:t>
            </a:r>
            <a:endParaRPr lang="en-ZA" sz="45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B97FAAF-FD5C-4EDE-A2D8-148266453488}"/>
              </a:ext>
            </a:extLst>
          </p:cNvPr>
          <p:cNvSpPr>
            <a:spLocks noGrp="1"/>
          </p:cNvSpPr>
          <p:nvPr>
            <p:ph type="body" sz="quarter" idx="15"/>
          </p:nvPr>
        </p:nvSpPr>
        <p:spPr>
          <a:xfrm>
            <a:off x="5242517" y="1599947"/>
            <a:ext cx="1706965" cy="492025"/>
          </a:xfrm>
        </p:spPr>
        <p:txBody>
          <a:bodyPr>
            <a:noAutofit/>
          </a:bodyPr>
          <a:lstStyle/>
          <a:p>
            <a:r>
              <a:rPr lang="en-ZA" sz="3000" b="1" dirty="0">
                <a:latin typeface="Times New Roman" panose="02020603050405020304" pitchFamily="18" charset="0"/>
                <a:cs typeface="Times New Roman" panose="02020603050405020304" pitchFamily="18" charset="0"/>
              </a:rPr>
              <a:t>“</a:t>
            </a:r>
            <a:r>
              <a:rPr lang="en-ZA" sz="3000" b="1" dirty="0">
                <a:solidFill>
                  <a:srgbClr val="FFFF00"/>
                </a:solidFill>
                <a:latin typeface="Times New Roman" panose="02020603050405020304" pitchFamily="18" charset="0"/>
                <a:cs typeface="Times New Roman" panose="02020603050405020304" pitchFamily="18" charset="0"/>
              </a:rPr>
              <a:t>us</a:t>
            </a:r>
            <a:r>
              <a:rPr lang="en-ZA" sz="3000" b="1" dirty="0">
                <a:latin typeface="Times New Roman" panose="02020603050405020304" pitchFamily="18" charset="0"/>
                <a:cs typeface="Times New Roman" panose="02020603050405020304" pitchFamily="18" charset="0"/>
              </a:rPr>
              <a:t>”</a:t>
            </a:r>
          </a:p>
        </p:txBody>
      </p:sp>
      <p:sp>
        <p:nvSpPr>
          <p:cNvPr id="8" name="Text Placeholder 7">
            <a:extLst>
              <a:ext uri="{FF2B5EF4-FFF2-40B4-BE49-F238E27FC236}">
                <a16:creationId xmlns:a16="http://schemas.microsoft.com/office/drawing/2014/main" id="{B2F06784-6A30-4941-B70A-A58B611950D4}"/>
              </a:ext>
            </a:extLst>
          </p:cNvPr>
          <p:cNvSpPr>
            <a:spLocks noGrp="1"/>
          </p:cNvSpPr>
          <p:nvPr>
            <p:ph type="body" sz="quarter" idx="20"/>
          </p:nvPr>
        </p:nvSpPr>
        <p:spPr>
          <a:xfrm>
            <a:off x="3738732" y="2378452"/>
            <a:ext cx="1619671" cy="492025"/>
          </a:xfrm>
        </p:spPr>
        <p:txBody>
          <a:bodyPr>
            <a:noAutofit/>
          </a:bodyPr>
          <a:lstStyle/>
          <a:p>
            <a:r>
              <a:rPr lang="en-ZA" sz="3000" u="sng" dirty="0">
                <a:solidFill>
                  <a:srgbClr val="FFFF00"/>
                </a:solidFill>
                <a:latin typeface="Times New Roman" panose="02020603050405020304" pitchFamily="18" charset="0"/>
                <a:cs typeface="Times New Roman" panose="02020603050405020304" pitchFamily="18" charset="0"/>
              </a:rPr>
              <a:t>Friends</a:t>
            </a:r>
          </a:p>
        </p:txBody>
      </p:sp>
      <p:sp>
        <p:nvSpPr>
          <p:cNvPr id="29" name="Text Placeholder 28">
            <a:extLst>
              <a:ext uri="{FF2B5EF4-FFF2-40B4-BE49-F238E27FC236}">
                <a16:creationId xmlns:a16="http://schemas.microsoft.com/office/drawing/2014/main" id="{387F8C66-F0BA-4851-B7FE-2C6313B909B2}"/>
              </a:ext>
            </a:extLst>
          </p:cNvPr>
          <p:cNvSpPr>
            <a:spLocks noGrp="1"/>
          </p:cNvSpPr>
          <p:nvPr>
            <p:ph type="body" sz="quarter" idx="26"/>
          </p:nvPr>
        </p:nvSpPr>
        <p:spPr>
          <a:xfrm>
            <a:off x="6758897" y="2169263"/>
            <a:ext cx="1706965" cy="1048575"/>
          </a:xfrm>
        </p:spPr>
        <p:txBody>
          <a:bodyPr/>
          <a:lstStyle/>
          <a:p>
            <a:r>
              <a:rPr lang="en-US" sz="3000" b="0" i="1" dirty="0">
                <a:solidFill>
                  <a:srgbClr val="FFFF00"/>
                </a:solidFill>
                <a:latin typeface="Times New Roman" panose="02020603050405020304" pitchFamily="18" charset="0"/>
                <a:cs typeface="Times New Roman" panose="02020603050405020304" pitchFamily="18" charset="0"/>
              </a:rPr>
              <a:t>civilized</a:t>
            </a:r>
          </a:p>
        </p:txBody>
      </p:sp>
      <p:sp>
        <p:nvSpPr>
          <p:cNvPr id="28" name="Text Placeholder 27">
            <a:extLst>
              <a:ext uri="{FF2B5EF4-FFF2-40B4-BE49-F238E27FC236}">
                <a16:creationId xmlns:a16="http://schemas.microsoft.com/office/drawing/2014/main" id="{64043F25-8F22-4A9D-9575-6C9669D7871C}"/>
              </a:ext>
            </a:extLst>
          </p:cNvPr>
          <p:cNvSpPr>
            <a:spLocks noGrp="1"/>
          </p:cNvSpPr>
          <p:nvPr>
            <p:ph type="body" sz="quarter" idx="25"/>
          </p:nvPr>
        </p:nvSpPr>
        <p:spPr>
          <a:xfrm>
            <a:off x="2364990" y="3528829"/>
            <a:ext cx="1393863" cy="492025"/>
          </a:xfrm>
        </p:spPr>
        <p:txBody>
          <a:bodyPr/>
          <a:lstStyle/>
          <a:p>
            <a:r>
              <a:rPr lang="en-US" sz="3000" b="1" i="1" dirty="0">
                <a:solidFill>
                  <a:srgbClr val="FF0000"/>
                </a:solidFill>
                <a:latin typeface="Times New Roman" panose="02020603050405020304" pitchFamily="18" charset="0"/>
                <a:cs typeface="Times New Roman" panose="02020603050405020304" pitchFamily="18" charset="0"/>
              </a:rPr>
              <a:t>Close</a:t>
            </a:r>
          </a:p>
        </p:txBody>
      </p:sp>
      <p:sp>
        <p:nvSpPr>
          <p:cNvPr id="7" name="Text Placeholder 6">
            <a:extLst>
              <a:ext uri="{FF2B5EF4-FFF2-40B4-BE49-F238E27FC236}">
                <a16:creationId xmlns:a16="http://schemas.microsoft.com/office/drawing/2014/main" id="{E9C0C8B1-2DBC-40B1-BBA7-7B3D396478A1}"/>
              </a:ext>
            </a:extLst>
          </p:cNvPr>
          <p:cNvSpPr>
            <a:spLocks noGrp="1"/>
          </p:cNvSpPr>
          <p:nvPr>
            <p:ph type="body" sz="quarter" idx="19"/>
          </p:nvPr>
        </p:nvSpPr>
        <p:spPr>
          <a:xfrm>
            <a:off x="8446329" y="3528829"/>
            <a:ext cx="1380681" cy="492025"/>
          </a:xfrm>
        </p:spPr>
        <p:txBody>
          <a:bodyPr>
            <a:noAutofit/>
          </a:bodyPr>
          <a:lstStyle/>
          <a:p>
            <a:r>
              <a:rPr lang="en-ZA" sz="3000" b="1" i="1" dirty="0">
                <a:solidFill>
                  <a:srgbClr val="FFFF00"/>
                </a:solidFill>
                <a:latin typeface="Times New Roman" panose="02020603050405020304" pitchFamily="18" charset="0"/>
                <a:cs typeface="Times New Roman" panose="02020603050405020304" pitchFamily="18" charset="0"/>
              </a:rPr>
              <a:t>Open</a:t>
            </a:r>
          </a:p>
        </p:txBody>
      </p:sp>
      <p:sp>
        <p:nvSpPr>
          <p:cNvPr id="24" name="Text Placeholder 23">
            <a:extLst>
              <a:ext uri="{FF2B5EF4-FFF2-40B4-BE49-F238E27FC236}">
                <a16:creationId xmlns:a16="http://schemas.microsoft.com/office/drawing/2014/main" id="{75BC1DC3-91F2-4287-856E-2874E1AB7F61}"/>
              </a:ext>
            </a:extLst>
          </p:cNvPr>
          <p:cNvSpPr>
            <a:spLocks noGrp="1"/>
          </p:cNvSpPr>
          <p:nvPr>
            <p:ph type="body" sz="quarter" idx="21"/>
          </p:nvPr>
        </p:nvSpPr>
        <p:spPr>
          <a:xfrm>
            <a:off x="3738732" y="4459860"/>
            <a:ext cx="1818788" cy="492025"/>
          </a:xfrm>
        </p:spPr>
        <p:txBody>
          <a:bodyPr/>
          <a:lstStyle/>
          <a:p>
            <a:r>
              <a:rPr lang="en-US" sz="3000" i="1" dirty="0">
                <a:solidFill>
                  <a:srgbClr val="FF0000"/>
                </a:solidFill>
                <a:latin typeface="Times New Roman" panose="02020603050405020304" pitchFamily="18" charset="0"/>
                <a:cs typeface="Times New Roman" panose="02020603050405020304" pitchFamily="18" charset="0"/>
              </a:rPr>
              <a:t>barbarian</a:t>
            </a:r>
          </a:p>
        </p:txBody>
      </p:sp>
      <p:sp>
        <p:nvSpPr>
          <p:cNvPr id="26" name="Text Placeholder 25">
            <a:extLst>
              <a:ext uri="{FF2B5EF4-FFF2-40B4-BE49-F238E27FC236}">
                <a16:creationId xmlns:a16="http://schemas.microsoft.com/office/drawing/2014/main" id="{95F45D89-6A8F-483F-AAC9-61B92CEDC6B9}"/>
              </a:ext>
            </a:extLst>
          </p:cNvPr>
          <p:cNvSpPr>
            <a:spLocks noGrp="1"/>
          </p:cNvSpPr>
          <p:nvPr>
            <p:ph type="body" sz="quarter" idx="23"/>
          </p:nvPr>
        </p:nvSpPr>
        <p:spPr>
          <a:xfrm>
            <a:off x="6552714" y="4321788"/>
            <a:ext cx="2057886" cy="492025"/>
          </a:xfrm>
        </p:spPr>
        <p:txBody>
          <a:bodyPr/>
          <a:lstStyle/>
          <a:p>
            <a:r>
              <a:rPr lang="en-US" sz="3000" u="sng" dirty="0">
                <a:solidFill>
                  <a:srgbClr val="FF0000"/>
                </a:solidFill>
                <a:latin typeface="Times New Roman" panose="02020603050405020304" pitchFamily="18" charset="0"/>
                <a:cs typeface="Times New Roman" panose="02020603050405020304" pitchFamily="18" charset="0"/>
              </a:rPr>
              <a:t>Foes</a:t>
            </a:r>
          </a:p>
        </p:txBody>
      </p:sp>
      <p:sp>
        <p:nvSpPr>
          <p:cNvPr id="6" name="Text Placeholder 5">
            <a:extLst>
              <a:ext uri="{FF2B5EF4-FFF2-40B4-BE49-F238E27FC236}">
                <a16:creationId xmlns:a16="http://schemas.microsoft.com/office/drawing/2014/main" id="{7F0BD43D-EBFD-48E7-A1D3-EB9228D4C58B}"/>
              </a:ext>
            </a:extLst>
          </p:cNvPr>
          <p:cNvSpPr>
            <a:spLocks noGrp="1"/>
          </p:cNvSpPr>
          <p:nvPr>
            <p:ph type="body" sz="quarter" idx="17"/>
          </p:nvPr>
        </p:nvSpPr>
        <p:spPr>
          <a:xfrm>
            <a:off x="5242517" y="5468790"/>
            <a:ext cx="1706965" cy="492025"/>
          </a:xfrm>
        </p:spPr>
        <p:txBody>
          <a:bodyPr>
            <a:noAutofit/>
          </a:bodyPr>
          <a:lstStyle/>
          <a:p>
            <a:r>
              <a:rPr lang="en-ZA" sz="3000" b="1" dirty="0">
                <a:latin typeface="Times New Roman" panose="02020603050405020304" pitchFamily="18" charset="0"/>
                <a:cs typeface="Times New Roman" panose="02020603050405020304" pitchFamily="18" charset="0"/>
              </a:rPr>
              <a:t>“</a:t>
            </a:r>
            <a:r>
              <a:rPr lang="en-ZA" sz="3000" b="1" dirty="0">
                <a:solidFill>
                  <a:srgbClr val="FF0000"/>
                </a:solidFill>
                <a:latin typeface="Times New Roman" panose="02020603050405020304" pitchFamily="18" charset="0"/>
                <a:cs typeface="Times New Roman" panose="02020603050405020304" pitchFamily="18" charset="0"/>
              </a:rPr>
              <a:t>them</a:t>
            </a:r>
            <a:r>
              <a:rPr lang="en-ZA" sz="3000" b="1" dirty="0">
                <a:latin typeface="Times New Roman" panose="02020603050405020304" pitchFamily="18" charset="0"/>
                <a:cs typeface="Times New Roman" panose="02020603050405020304" pitchFamily="18" charset="0"/>
              </a:rPr>
              <a:t>”</a:t>
            </a:r>
          </a:p>
        </p:txBody>
      </p:sp>
      <p:sp>
        <p:nvSpPr>
          <p:cNvPr id="44" name="Date Placeholder 43">
            <a:extLst>
              <a:ext uri="{FF2B5EF4-FFF2-40B4-BE49-F238E27FC236}">
                <a16:creationId xmlns:a16="http://schemas.microsoft.com/office/drawing/2014/main" id="{5A1DF145-29DD-4201-90D4-EA325482E32F}"/>
              </a:ext>
            </a:extLst>
          </p:cNvPr>
          <p:cNvSpPr>
            <a:spLocks noGrp="1"/>
          </p:cNvSpPr>
          <p:nvPr>
            <p:ph type="dt" sz="half" idx="10"/>
          </p:nvPr>
        </p:nvSpPr>
        <p:spPr>
          <a:xfrm>
            <a:off x="838200" y="6356350"/>
            <a:ext cx="2743200" cy="365125"/>
          </a:xfrm>
        </p:spPr>
        <p:txBody>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Sofield</a:t>
            </a:r>
            <a:r>
              <a:rPr lang="en-US" sz="2400" dirty="0">
                <a:latin typeface="Times New Roman" panose="02020603050405020304" pitchFamily="18" charset="0"/>
                <a:cs typeface="Times New Roman" panose="02020603050405020304" pitchFamily="18" charset="0"/>
              </a:rPr>
              <a:t>, 2006: 102)</a:t>
            </a:r>
          </a:p>
        </p:txBody>
      </p:sp>
      <p:sp>
        <p:nvSpPr>
          <p:cNvPr id="43" name="Slide Number Placeholder 42">
            <a:extLst>
              <a:ext uri="{FF2B5EF4-FFF2-40B4-BE49-F238E27FC236}">
                <a16:creationId xmlns:a16="http://schemas.microsoft.com/office/drawing/2014/main" id="{27642845-9E3F-4881-95DB-845C15F2A58D}"/>
              </a:ext>
            </a:extLst>
          </p:cNvPr>
          <p:cNvSpPr>
            <a:spLocks noGrp="1"/>
          </p:cNvSpPr>
          <p:nvPr>
            <p:ph type="sldNum" sz="quarter" idx="12"/>
          </p:nvPr>
        </p:nvSpPr>
        <p:spPr>
          <a:xfrm>
            <a:off x="8610600" y="6356350"/>
            <a:ext cx="2743200" cy="365125"/>
          </a:xfrm>
        </p:spPr>
        <p:txBody>
          <a:bodyPr/>
          <a:lstStyle/>
          <a:p>
            <a:fld id="{19B51A1E-902D-48AF-9020-955120F399B6}" type="slidenum">
              <a:rPr lang="en-ZA" sz="3000" smtClean="0">
                <a:latin typeface="Times New Roman" panose="02020603050405020304" pitchFamily="18" charset="0"/>
                <a:cs typeface="Times New Roman" panose="02020603050405020304" pitchFamily="18" charset="0"/>
              </a:rPr>
              <a:pPr/>
              <a:t>7</a:t>
            </a:fld>
            <a:endParaRPr lang="en-ZA" sz="3000"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61B320C9-623E-4434-894D-C6FB2A739225}"/>
              </a:ext>
              <a:ext uri="{C183D7F6-B498-43B3-948B-1728B52AA6E4}">
                <adec:decorative xmlns:adec="http://schemas.microsoft.com/office/drawing/2017/decorative" xmlns="" val="1"/>
              </a:ext>
            </a:extLst>
          </p:cNvPr>
          <p:cNvSpPr/>
          <p:nvPr/>
        </p:nvSpPr>
        <p:spPr>
          <a:xfrm>
            <a:off x="4291806" y="2334532"/>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A86ADE94-89F1-4008-BF95-A01AFED027FF}"/>
              </a:ext>
              <a:ext uri="{C183D7F6-B498-43B3-948B-1728B52AA6E4}">
                <adec:decorative xmlns:adec="http://schemas.microsoft.com/office/drawing/2017/decorative" xmlns="" val="1"/>
              </a:ext>
            </a:extLst>
          </p:cNvPr>
          <p:cNvSpPr/>
          <p:nvPr/>
        </p:nvSpPr>
        <p:spPr>
          <a:xfrm>
            <a:off x="4728369" y="4421188"/>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3F1814FA-32A4-424C-A570-76491AB8BDAB}"/>
              </a:ext>
              <a:ext uri="{C183D7F6-B498-43B3-948B-1728B52AA6E4}">
                <adec:decorative xmlns:adec="http://schemas.microsoft.com/office/drawing/2017/decorative" xmlns="" val="1"/>
              </a:ext>
            </a:extLst>
          </p:cNvPr>
          <p:cNvSpPr/>
          <p:nvPr/>
        </p:nvSpPr>
        <p:spPr>
          <a:xfrm>
            <a:off x="7474856" y="4283688"/>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A5D49F62-2885-42A3-867F-7B01BC113298}"/>
              </a:ext>
              <a:ext uri="{C183D7F6-B498-43B3-948B-1728B52AA6E4}">
                <adec:decorative xmlns:adec="http://schemas.microsoft.com/office/drawing/2017/decorative" xmlns="" val="1"/>
              </a:ext>
            </a:extLst>
          </p:cNvPr>
          <p:cNvSpPr>
            <a:spLocks noChangeAspect="1"/>
          </p:cNvSpPr>
          <p:nvPr/>
        </p:nvSpPr>
        <p:spPr>
          <a:xfrm>
            <a:off x="7551056" y="2351296"/>
            <a:ext cx="118872" cy="118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36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8CB95E-80A6-B1D3-ACF0-8AB94ECDDED3}"/>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2.1. E.g. S</a:t>
            </a:r>
            <a:r>
              <a:rPr lang="en-US" sz="4400" dirty="0">
                <a:latin typeface="Times New Roman" panose="02020603050405020304" pitchFamily="18" charset="0"/>
                <a:cs typeface="Times New Roman" panose="02020603050405020304" pitchFamily="18" charset="0"/>
              </a:rPr>
              <a:t>patial constructs in subjecting border regions and their concomitant touristic experiences</a:t>
            </a:r>
            <a:endParaRPr lang="en-US" dirty="0"/>
          </a:p>
        </p:txBody>
      </p:sp>
      <p:sp>
        <p:nvSpPr>
          <p:cNvPr id="12" name="Picture Placeholder 11">
            <a:extLst>
              <a:ext uri="{FF2B5EF4-FFF2-40B4-BE49-F238E27FC236}">
                <a16:creationId xmlns:a16="http://schemas.microsoft.com/office/drawing/2014/main" id="{8132006B-923F-B469-CB19-C47163B9C72A}"/>
              </a:ext>
            </a:extLst>
          </p:cNvPr>
          <p:cNvSpPr>
            <a:spLocks noGrp="1"/>
          </p:cNvSpPr>
          <p:nvPr>
            <p:ph type="pic" sz="quarter" idx="13"/>
          </p:nvPr>
        </p:nvSpPr>
        <p:spPr>
          <a:xfrm>
            <a:off x="924560" y="1967905"/>
            <a:ext cx="1666239" cy="1325563"/>
          </a:xfrm>
        </p:spPr>
      </p:sp>
      <p:sp>
        <p:nvSpPr>
          <p:cNvPr id="42" name="Picture Placeholder 41">
            <a:extLst>
              <a:ext uri="{FF2B5EF4-FFF2-40B4-BE49-F238E27FC236}">
                <a16:creationId xmlns:a16="http://schemas.microsoft.com/office/drawing/2014/main" id="{93093816-F2B9-DE58-C7E3-8FFA48DCA950}"/>
              </a:ext>
            </a:extLst>
          </p:cNvPr>
          <p:cNvSpPr>
            <a:spLocks noGrp="1"/>
          </p:cNvSpPr>
          <p:nvPr>
            <p:ph type="pic" sz="quarter" idx="44"/>
          </p:nvPr>
        </p:nvSpPr>
        <p:spPr>
          <a:xfrm>
            <a:off x="10121078" y="1967906"/>
            <a:ext cx="1280160" cy="1280160"/>
          </a:xfrm>
        </p:spPr>
      </p:sp>
      <p:sp>
        <p:nvSpPr>
          <p:cNvPr id="44" name="Text Placeholder 43">
            <a:extLst>
              <a:ext uri="{FF2B5EF4-FFF2-40B4-BE49-F238E27FC236}">
                <a16:creationId xmlns:a16="http://schemas.microsoft.com/office/drawing/2014/main" id="{D1D6D184-7D5A-A7EC-10A7-52821D221FB1}"/>
              </a:ext>
            </a:extLst>
          </p:cNvPr>
          <p:cNvSpPr>
            <a:spLocks noGrp="1"/>
          </p:cNvSpPr>
          <p:nvPr>
            <p:ph type="body" sz="quarter" idx="33"/>
          </p:nvPr>
        </p:nvSpPr>
        <p:spPr/>
        <p:txBody>
          <a:bodyPr/>
          <a:lstStyle/>
          <a:p>
            <a:r>
              <a:rPr lang="en-US" dirty="0"/>
              <a:t>1</a:t>
            </a:r>
          </a:p>
        </p:txBody>
      </p:sp>
      <p:sp>
        <p:nvSpPr>
          <p:cNvPr id="46" name="Text Placeholder 45">
            <a:extLst>
              <a:ext uri="{FF2B5EF4-FFF2-40B4-BE49-F238E27FC236}">
                <a16:creationId xmlns:a16="http://schemas.microsoft.com/office/drawing/2014/main" id="{043EA402-C9BA-49F1-ECC9-D5F08C779921}"/>
              </a:ext>
            </a:extLst>
          </p:cNvPr>
          <p:cNvSpPr>
            <a:spLocks noGrp="1"/>
          </p:cNvSpPr>
          <p:nvPr>
            <p:ph type="body" sz="quarter" idx="34"/>
          </p:nvPr>
        </p:nvSpPr>
        <p:spPr>
          <a:xfrm>
            <a:off x="166166" y="4344076"/>
            <a:ext cx="2556715" cy="1873844"/>
          </a:xfrm>
        </p:spPr>
        <p:txBody>
          <a:bodyPr>
            <a:normAutofit/>
          </a:bodyPr>
          <a:lstStyle/>
          <a:p>
            <a:r>
              <a:rPr lang="en-US" sz="2600" dirty="0">
                <a:latin typeface="Times New Roman" panose="02020603050405020304" pitchFamily="18" charset="0"/>
                <a:cs typeface="Times New Roman" panose="02020603050405020304" pitchFamily="18" charset="0"/>
              </a:rPr>
              <a:t>Bio-geographical space &amp;</a:t>
            </a:r>
          </a:p>
          <a:p>
            <a:r>
              <a:rPr lang="en-US" sz="2600" dirty="0">
                <a:latin typeface="Times New Roman" panose="02020603050405020304" pitchFamily="18" charset="0"/>
                <a:cs typeface="Times New Roman" panose="02020603050405020304" pitchFamily="18" charset="0"/>
              </a:rPr>
              <a:t>Local residents’ interpretation</a:t>
            </a:r>
            <a:endParaRPr lang="en-US" sz="2600" dirty="0"/>
          </a:p>
        </p:txBody>
      </p:sp>
      <p:sp>
        <p:nvSpPr>
          <p:cNvPr id="49" name="Text Placeholder 48">
            <a:extLst>
              <a:ext uri="{FF2B5EF4-FFF2-40B4-BE49-F238E27FC236}">
                <a16:creationId xmlns:a16="http://schemas.microsoft.com/office/drawing/2014/main" id="{405AE770-F6C6-39BA-DBFA-B42B49F3A4D7}"/>
              </a:ext>
            </a:extLst>
          </p:cNvPr>
          <p:cNvSpPr>
            <a:spLocks noGrp="1"/>
          </p:cNvSpPr>
          <p:nvPr>
            <p:ph type="body" sz="quarter" idx="45"/>
          </p:nvPr>
        </p:nvSpPr>
        <p:spPr/>
        <p:txBody>
          <a:bodyPr/>
          <a:lstStyle/>
          <a:p>
            <a:r>
              <a:rPr lang="en-US" dirty="0"/>
              <a:t>2</a:t>
            </a:r>
          </a:p>
        </p:txBody>
      </p:sp>
      <p:sp>
        <p:nvSpPr>
          <p:cNvPr id="53" name="Text Placeholder 52">
            <a:extLst>
              <a:ext uri="{FF2B5EF4-FFF2-40B4-BE49-F238E27FC236}">
                <a16:creationId xmlns:a16="http://schemas.microsoft.com/office/drawing/2014/main" id="{9326B502-9E5A-1DB9-2BC9-662FAE5525C3}"/>
              </a:ext>
            </a:extLst>
          </p:cNvPr>
          <p:cNvSpPr>
            <a:spLocks noGrp="1"/>
          </p:cNvSpPr>
          <p:nvPr>
            <p:ph type="body" sz="quarter" idx="46"/>
          </p:nvPr>
        </p:nvSpPr>
        <p:spPr/>
        <p:txBody>
          <a:bodyPr>
            <a:noAutofit/>
          </a:bodyPr>
          <a:lstStyle/>
          <a:p>
            <a:r>
              <a:rPr lang="en-US" sz="2600" dirty="0"/>
              <a:t>Guides &amp; 1 vs. several realities</a:t>
            </a:r>
          </a:p>
        </p:txBody>
      </p:sp>
      <p:sp>
        <p:nvSpPr>
          <p:cNvPr id="55" name="Text Placeholder 54">
            <a:extLst>
              <a:ext uri="{FF2B5EF4-FFF2-40B4-BE49-F238E27FC236}">
                <a16:creationId xmlns:a16="http://schemas.microsoft.com/office/drawing/2014/main" id="{0D7FACFB-249E-771E-86A2-319E02F75418}"/>
              </a:ext>
            </a:extLst>
          </p:cNvPr>
          <p:cNvSpPr>
            <a:spLocks noGrp="1"/>
          </p:cNvSpPr>
          <p:nvPr>
            <p:ph type="body" sz="quarter" idx="47"/>
          </p:nvPr>
        </p:nvSpPr>
        <p:spPr/>
        <p:txBody>
          <a:bodyPr/>
          <a:lstStyle/>
          <a:p>
            <a:r>
              <a:rPr lang="en-US" dirty="0"/>
              <a:t>3</a:t>
            </a:r>
          </a:p>
        </p:txBody>
      </p:sp>
      <p:sp>
        <p:nvSpPr>
          <p:cNvPr id="57" name="Text Placeholder 56">
            <a:extLst>
              <a:ext uri="{FF2B5EF4-FFF2-40B4-BE49-F238E27FC236}">
                <a16:creationId xmlns:a16="http://schemas.microsoft.com/office/drawing/2014/main" id="{1ECBB771-7965-FCF1-7A98-96427DCC2BE7}"/>
              </a:ext>
            </a:extLst>
          </p:cNvPr>
          <p:cNvSpPr>
            <a:spLocks noGrp="1"/>
          </p:cNvSpPr>
          <p:nvPr>
            <p:ph type="body" sz="quarter" idx="48"/>
          </p:nvPr>
        </p:nvSpPr>
        <p:spPr/>
        <p:txBody>
          <a:bodyPr>
            <a:noAutofit/>
          </a:bodyPr>
          <a:lstStyle/>
          <a:p>
            <a:r>
              <a:rPr lang="en-US" sz="2600" dirty="0">
                <a:latin typeface="Times New Roman" panose="02020603050405020304" pitchFamily="18" charset="0"/>
                <a:cs typeface="Times New Roman" panose="02020603050405020304" pitchFamily="18" charset="0"/>
              </a:rPr>
              <a:t>Physical space of architectural forms</a:t>
            </a:r>
            <a:endParaRPr lang="en-US" sz="2600" dirty="0"/>
          </a:p>
        </p:txBody>
      </p:sp>
      <p:sp>
        <p:nvSpPr>
          <p:cNvPr id="59" name="Text Placeholder 58">
            <a:extLst>
              <a:ext uri="{FF2B5EF4-FFF2-40B4-BE49-F238E27FC236}">
                <a16:creationId xmlns:a16="http://schemas.microsoft.com/office/drawing/2014/main" id="{66F355A8-F466-690F-A9F3-A3328B4E9F4C}"/>
              </a:ext>
            </a:extLst>
          </p:cNvPr>
          <p:cNvSpPr>
            <a:spLocks noGrp="1"/>
          </p:cNvSpPr>
          <p:nvPr>
            <p:ph type="body" sz="quarter" idx="49"/>
          </p:nvPr>
        </p:nvSpPr>
        <p:spPr/>
        <p:txBody>
          <a:bodyPr/>
          <a:lstStyle/>
          <a:p>
            <a:r>
              <a:rPr lang="en-US" dirty="0"/>
              <a:t>4</a:t>
            </a:r>
          </a:p>
        </p:txBody>
      </p:sp>
      <p:sp>
        <p:nvSpPr>
          <p:cNvPr id="61" name="Text Placeholder 60">
            <a:extLst>
              <a:ext uri="{FF2B5EF4-FFF2-40B4-BE49-F238E27FC236}">
                <a16:creationId xmlns:a16="http://schemas.microsoft.com/office/drawing/2014/main" id="{BBC03554-DC26-BF16-D5AF-7806BC3E62A0}"/>
              </a:ext>
            </a:extLst>
          </p:cNvPr>
          <p:cNvSpPr>
            <a:spLocks noGrp="1"/>
          </p:cNvSpPr>
          <p:nvPr>
            <p:ph type="body" sz="quarter" idx="50"/>
          </p:nvPr>
        </p:nvSpPr>
        <p:spPr>
          <a:xfrm>
            <a:off x="8240609" y="4354090"/>
            <a:ext cx="2000669" cy="365125"/>
          </a:xfrm>
        </p:spPr>
        <p:txBody>
          <a:bodyPr>
            <a:noAutofit/>
          </a:bodyPr>
          <a:lstStyle/>
          <a:p>
            <a:r>
              <a:rPr lang="en-US" sz="2600" dirty="0">
                <a:latin typeface="Times New Roman" panose="02020603050405020304" pitchFamily="18" charset="0"/>
                <a:cs typeface="Times New Roman" panose="02020603050405020304" pitchFamily="18" charset="0"/>
              </a:rPr>
              <a:t>Social space:  residents (hosts) - visitors (guests)</a:t>
            </a:r>
            <a:endParaRPr lang="en-US" sz="2600" dirty="0"/>
          </a:p>
        </p:txBody>
      </p:sp>
      <p:sp>
        <p:nvSpPr>
          <p:cNvPr id="74" name="Text Placeholder 73">
            <a:extLst>
              <a:ext uri="{FF2B5EF4-FFF2-40B4-BE49-F238E27FC236}">
                <a16:creationId xmlns:a16="http://schemas.microsoft.com/office/drawing/2014/main" id="{51C77CAE-EEDE-464A-31DD-74E431A87EC1}"/>
              </a:ext>
            </a:extLst>
          </p:cNvPr>
          <p:cNvSpPr>
            <a:spLocks noGrp="1"/>
          </p:cNvSpPr>
          <p:nvPr>
            <p:ph type="body" sz="quarter" idx="57"/>
          </p:nvPr>
        </p:nvSpPr>
        <p:spPr>
          <a:xfrm>
            <a:off x="10607040" y="3803255"/>
            <a:ext cx="1044758" cy="658919"/>
          </a:xfrm>
        </p:spPr>
        <p:txBody>
          <a:bodyPr/>
          <a:lstStyle/>
          <a:p>
            <a:r>
              <a:rPr lang="en-US" dirty="0"/>
              <a:t>5</a:t>
            </a:r>
          </a:p>
        </p:txBody>
      </p:sp>
      <p:sp>
        <p:nvSpPr>
          <p:cNvPr id="76" name="Text Placeholder 75">
            <a:extLst>
              <a:ext uri="{FF2B5EF4-FFF2-40B4-BE49-F238E27FC236}">
                <a16:creationId xmlns:a16="http://schemas.microsoft.com/office/drawing/2014/main" id="{210B2C1B-616C-AAB7-2D66-8C5E6E2426CC}"/>
              </a:ext>
            </a:extLst>
          </p:cNvPr>
          <p:cNvSpPr>
            <a:spLocks noGrp="1"/>
          </p:cNvSpPr>
          <p:nvPr>
            <p:ph type="body" sz="quarter" idx="58"/>
          </p:nvPr>
        </p:nvSpPr>
        <p:spPr>
          <a:xfrm>
            <a:off x="10241278" y="4380511"/>
            <a:ext cx="1901527" cy="365125"/>
          </a:xfrm>
        </p:spPr>
        <p:txBody>
          <a:bodyPr>
            <a:noAutofit/>
          </a:bodyPr>
          <a:lstStyle/>
          <a:p>
            <a:r>
              <a:rPr lang="en-US" sz="2600" dirty="0"/>
              <a:t>Visitors’ </a:t>
            </a:r>
            <a:r>
              <a:rPr lang="en-US" sz="2600" dirty="0">
                <a:latin typeface="Times New Roman" panose="02020603050405020304" pitchFamily="18" charset="0"/>
                <a:cs typeface="Times New Roman" panose="02020603050405020304" pitchFamily="18" charset="0"/>
              </a:rPr>
              <a:t>mental spaces </a:t>
            </a:r>
            <a:endParaRPr lang="en-US" sz="2600" dirty="0"/>
          </a:p>
        </p:txBody>
      </p:sp>
      <p:pic>
        <p:nvPicPr>
          <p:cNvPr id="1026" name="Picture 2" descr="China, Vietnam border policy drives ...">
            <a:extLst>
              <a:ext uri="{FF2B5EF4-FFF2-40B4-BE49-F238E27FC236}">
                <a16:creationId xmlns:a16="http://schemas.microsoft.com/office/drawing/2014/main" id="{2F34029E-6823-C86D-C073-3823B4CA0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07" y="1759148"/>
            <a:ext cx="2556715" cy="1695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etnam Tourist Map: Over 488 Royalty ...">
            <a:extLst>
              <a:ext uri="{FF2B5EF4-FFF2-40B4-BE49-F238E27FC236}">
                <a16:creationId xmlns:a16="http://schemas.microsoft.com/office/drawing/2014/main" id="{D24BF1AA-FE27-55DA-7815-D5CE4945C234}"/>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23319" b="23319"/>
          <a:stretch>
            <a:fillRect/>
          </a:stretch>
        </p:blipFill>
        <p:spPr bwMode="auto">
          <a:xfrm>
            <a:off x="2836721" y="1759148"/>
            <a:ext cx="2671117" cy="1695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ulations on land border gate ...">
            <a:extLst>
              <a:ext uri="{FF2B5EF4-FFF2-40B4-BE49-F238E27FC236}">
                <a16:creationId xmlns:a16="http://schemas.microsoft.com/office/drawing/2014/main" id="{5B4E6E83-D097-8406-E956-168AEFB05557}"/>
              </a:ext>
            </a:extLst>
          </p:cNvPr>
          <p:cNvPicPr>
            <a:picLocks noGrp="1" noChangeAspect="1" noChangeArrowheads="1"/>
          </p:cNvPicPr>
          <p:nvPr>
            <p:ph type="pic" sz="quarter" idx="41"/>
          </p:nvPr>
        </p:nvPicPr>
        <p:blipFill>
          <a:blip r:embed="rId4">
            <a:extLst>
              <a:ext uri="{28A0092B-C50C-407E-A947-70E740481C1C}">
                <a14:useLocalDpi xmlns:a14="http://schemas.microsoft.com/office/drawing/2010/main" val="0"/>
              </a:ext>
            </a:extLst>
          </a:blip>
          <a:srcRect l="6348" r="6348"/>
          <a:stretch>
            <a:fillRect/>
          </a:stretch>
        </p:blipFill>
        <p:spPr bwMode="auto">
          <a:xfrm>
            <a:off x="5507838" y="1745413"/>
            <a:ext cx="2409304" cy="1735780"/>
          </a:xfrm>
          <a:prstGeom prst="rect">
            <a:avLst/>
          </a:prstGeom>
          <a:noFill/>
          <a:extLst>
            <a:ext uri="{909E8E84-426E-40DD-AFC4-6F175D3DCCD1}">
              <a14:hiddenFill xmlns:a14="http://schemas.microsoft.com/office/drawing/2010/main">
                <a:solidFill>
                  <a:srgbClr val="FFFFFF"/>
                </a:solidFill>
              </a14:hiddenFill>
            </a:ext>
          </a:extLst>
        </p:spPr>
      </p:pic>
      <p:sp>
        <p:nvSpPr>
          <p:cNvPr id="82" name="Picture Placeholder 81">
            <a:extLst>
              <a:ext uri="{FF2B5EF4-FFF2-40B4-BE49-F238E27FC236}">
                <a16:creationId xmlns:a16="http://schemas.microsoft.com/office/drawing/2014/main" id="{89412F23-A5EF-A373-1CAB-799CE38576E2}"/>
              </a:ext>
            </a:extLst>
          </p:cNvPr>
          <p:cNvSpPr>
            <a:spLocks noGrp="1"/>
          </p:cNvSpPr>
          <p:nvPr>
            <p:ph type="pic" sz="quarter" idx="43"/>
          </p:nvPr>
        </p:nvSpPr>
        <p:spPr/>
      </p:sp>
      <p:pic>
        <p:nvPicPr>
          <p:cNvPr id="1032" name="Picture 8" descr="Vietnam to receive Chinese tourists ...">
            <a:extLst>
              <a:ext uri="{FF2B5EF4-FFF2-40B4-BE49-F238E27FC236}">
                <a16:creationId xmlns:a16="http://schemas.microsoft.com/office/drawing/2014/main" id="{CD426861-1657-D310-AD1D-4CC56D598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142" y="1727123"/>
            <a:ext cx="2385856" cy="175116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C02257A7-FD83-6471-D11D-5E38EA0C80B5}"/>
              </a:ext>
            </a:extLst>
          </p:cNvPr>
          <p:cNvPicPr>
            <a:picLocks noChangeAspect="1"/>
          </p:cNvPicPr>
          <p:nvPr/>
        </p:nvPicPr>
        <p:blipFill>
          <a:blip r:embed="rId6"/>
          <a:stretch>
            <a:fillRect/>
          </a:stretch>
        </p:blipFill>
        <p:spPr>
          <a:xfrm>
            <a:off x="10322511" y="1759148"/>
            <a:ext cx="1706929" cy="1695213"/>
          </a:xfrm>
          <a:prstGeom prst="rect">
            <a:avLst/>
          </a:prstGeom>
        </p:spPr>
      </p:pic>
    </p:spTree>
    <p:extLst>
      <p:ext uri="{BB962C8B-B14F-4D97-AF65-F5344CB8AC3E}">
        <p14:creationId xmlns:p14="http://schemas.microsoft.com/office/powerpoint/2010/main" val="20849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 calcmode="lin" valueType="num">
                                      <p:cBhvr additive="base">
                                        <p:cTn id="1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
                                            <p:txEl>
                                              <p:pRg st="1" end="1"/>
                                            </p:txEl>
                                          </p:spTgt>
                                        </p:tgtEl>
                                        <p:attrNameLst>
                                          <p:attrName>style.visibility</p:attrName>
                                        </p:attrNameLst>
                                      </p:cBhvr>
                                      <p:to>
                                        <p:strVal val="visible"/>
                                      </p:to>
                                    </p:set>
                                    <p:anim calcmode="lin" valueType="num">
                                      <p:cBhvr additive="base">
                                        <p:cTn id="19"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xEl>
                                              <p:pRg st="0" end="0"/>
                                            </p:txEl>
                                          </p:spTgt>
                                        </p:tgtEl>
                                        <p:attrNameLst>
                                          <p:attrName>style.visibility</p:attrName>
                                        </p:attrNameLst>
                                      </p:cBhvr>
                                      <p:to>
                                        <p:strVal val="visible"/>
                                      </p:to>
                                    </p:set>
                                    <p:anim calcmode="lin" valueType="num">
                                      <p:cBhvr additive="base">
                                        <p:cTn id="31"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
                                            <p:txEl>
                                              <p:pRg st="0" end="0"/>
                                            </p:txEl>
                                          </p:spTgt>
                                        </p:tgtEl>
                                        <p:attrNameLst>
                                          <p:attrName>style.visibility</p:attrName>
                                        </p:attrNameLst>
                                      </p:cBhvr>
                                      <p:to>
                                        <p:strVal val="visible"/>
                                      </p:to>
                                    </p:set>
                                    <p:anim calcmode="lin" valueType="num">
                                      <p:cBhvr additive="base">
                                        <p:cTn id="43"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ppt_x"/>
                                          </p:val>
                                        </p:tav>
                                        <p:tav tm="100000">
                                          <p:val>
                                            <p:strVal val="#ppt_x"/>
                                          </p:val>
                                        </p:tav>
                                      </p:tavLst>
                                    </p:anim>
                                    <p:anim calcmode="lin" valueType="num">
                                      <p:cBhvr additive="base">
                                        <p:cTn id="5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
                                            <p:txEl>
                                              <p:pRg st="0" end="0"/>
                                            </p:txEl>
                                          </p:spTgt>
                                        </p:tgtEl>
                                        <p:attrNameLst>
                                          <p:attrName>style.visibility</p:attrName>
                                        </p:attrNameLst>
                                      </p:cBhvr>
                                      <p:to>
                                        <p:strVal val="visible"/>
                                      </p:to>
                                    </p:set>
                                    <p:anim calcmode="lin" valueType="num">
                                      <p:cBhvr additive="base">
                                        <p:cTn id="55"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6">
                                            <p:txEl>
                                              <p:pRg st="0" end="0"/>
                                            </p:txEl>
                                          </p:spTgt>
                                        </p:tgtEl>
                                        <p:attrNameLst>
                                          <p:attrName>style.visibility</p:attrName>
                                        </p:attrNameLst>
                                      </p:cBhvr>
                                      <p:to>
                                        <p:strVal val="visible"/>
                                      </p:to>
                                    </p:set>
                                    <p:anim calcmode="lin" valueType="num">
                                      <p:cBhvr additive="base">
                                        <p:cTn id="6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53" grpId="0" build="p"/>
      <p:bldP spid="57" grpId="0" build="p"/>
      <p:bldP spid="61" grpId="0" build="p"/>
      <p:bldP spid="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0" y="365125"/>
            <a:ext cx="10515600" cy="1325563"/>
          </a:xfrm>
        </p:spPr>
        <p:txBody>
          <a:bodyPr/>
          <a:lstStyle/>
          <a:p>
            <a:r>
              <a:rPr lang="en-ZA" dirty="0"/>
              <a:t>2.1.1. A border: Definition</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33"/>
          </p:nvPr>
        </p:nvSpPr>
        <p:spPr>
          <a:xfrm>
            <a:off x="1747520" y="3576320"/>
            <a:ext cx="3027680" cy="755112"/>
          </a:xfrm>
        </p:spPr>
        <p:txBody>
          <a:bodyPr>
            <a:noAutofit/>
          </a:bodyPr>
          <a:lstStyle/>
          <a:p>
            <a:pPr>
              <a:lnSpc>
                <a:spcPct val="100000"/>
              </a:lnSpc>
            </a:pPr>
            <a:r>
              <a:rPr lang="en-US" sz="3000" dirty="0"/>
              <a:t>Contrived physical spaces</a:t>
            </a:r>
            <a:endParaRPr lang="en-ZA" sz="3000" dirty="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34"/>
          </p:nvPr>
        </p:nvSpPr>
        <p:spPr>
          <a:xfrm>
            <a:off x="1483360" y="4644390"/>
            <a:ext cx="3291840" cy="1572674"/>
          </a:xfrm>
        </p:spPr>
        <p:txBody>
          <a:bodyPr vert="horz" lIns="91440" tIns="45720" rIns="91440" bIns="45720" rtlCol="0" anchor="t">
            <a:noAutofit/>
          </a:bodyPr>
          <a:lstStyle/>
          <a:p>
            <a:pPr>
              <a:lnSpc>
                <a:spcPct val="100000"/>
              </a:lnSpc>
            </a:pPr>
            <a:r>
              <a:rPr lang="en-US" sz="2400" dirty="0"/>
              <a:t>Facilities to enable or control movements across the border</a:t>
            </a:r>
            <a:endParaRPr lang="en-ZA" sz="2400" noProof="1"/>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35"/>
          </p:nvPr>
        </p:nvSpPr>
        <p:spPr>
          <a:xfrm>
            <a:off x="4775200" y="3723703"/>
            <a:ext cx="2519680" cy="607730"/>
          </a:xfrm>
        </p:spPr>
        <p:txBody>
          <a:bodyPr>
            <a:noAutofit/>
          </a:bodyPr>
          <a:lstStyle/>
          <a:p>
            <a:r>
              <a:rPr lang="en-US" sz="3000" dirty="0"/>
              <a:t>Mental spaces</a:t>
            </a:r>
            <a:endParaRPr lang="en-ZA" sz="3000" dirty="0"/>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36"/>
          </p:nvPr>
        </p:nvSpPr>
        <p:spPr>
          <a:xfrm>
            <a:off x="4897122" y="4216400"/>
            <a:ext cx="2519680" cy="1544108"/>
          </a:xfrm>
        </p:spPr>
        <p:txBody>
          <a:bodyPr vert="horz" lIns="91440" tIns="45720" rIns="91440" bIns="45720" rtlCol="0" anchor="t">
            <a:noAutofit/>
          </a:bodyPr>
          <a:lstStyle/>
          <a:p>
            <a:pPr>
              <a:lnSpc>
                <a:spcPct val="100000"/>
              </a:lnSpc>
            </a:pPr>
            <a:r>
              <a:rPr lang="en-US" sz="2400" dirty="0"/>
              <a:t>Political, strategic, social and psychological connotations of a border or barrier</a:t>
            </a:r>
            <a:endParaRPr lang="en-ZA" sz="2400" noProof="1"/>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37"/>
          </p:nvPr>
        </p:nvSpPr>
        <p:spPr>
          <a:xfrm>
            <a:off x="7477760" y="3723702"/>
            <a:ext cx="2743200" cy="607730"/>
          </a:xfrm>
        </p:spPr>
        <p:txBody>
          <a:bodyPr>
            <a:noAutofit/>
          </a:bodyPr>
          <a:lstStyle/>
          <a:p>
            <a:r>
              <a:rPr lang="en-US" sz="3200" dirty="0"/>
              <a:t>natural spaces</a:t>
            </a:r>
            <a:endParaRPr lang="en-ZA" sz="3000" dirty="0"/>
          </a:p>
        </p:txBody>
      </p:sp>
      <p:sp>
        <p:nvSpPr>
          <p:cNvPr id="10" name="Text Placeholder 9">
            <a:extLst>
              <a:ext uri="{FF2B5EF4-FFF2-40B4-BE49-F238E27FC236}">
                <a16:creationId xmlns:a16="http://schemas.microsoft.com/office/drawing/2014/main" id="{BC1DF189-6F2F-4C21-88CC-C82D3D0D147B}"/>
              </a:ext>
            </a:extLst>
          </p:cNvPr>
          <p:cNvSpPr>
            <a:spLocks noGrp="1"/>
          </p:cNvSpPr>
          <p:nvPr>
            <p:ph type="body" sz="quarter" idx="38"/>
          </p:nvPr>
        </p:nvSpPr>
        <p:spPr>
          <a:xfrm>
            <a:off x="7701280" y="4331432"/>
            <a:ext cx="2519680" cy="1429076"/>
          </a:xfrm>
        </p:spPr>
        <p:txBody>
          <a:bodyPr vert="horz" lIns="91440" tIns="45720" rIns="91440" bIns="45720" rtlCol="0" anchor="t">
            <a:noAutofit/>
          </a:bodyPr>
          <a:lstStyle/>
          <a:p>
            <a:pPr>
              <a:lnSpc>
                <a:spcPct val="120000"/>
              </a:lnSpc>
            </a:pPr>
            <a:r>
              <a:rPr lang="en-US" sz="2400" dirty="0"/>
              <a:t>Bio-geological location of the border </a:t>
            </a:r>
            <a:r>
              <a:rPr lang="en-US" sz="2400" dirty="0">
                <a:solidFill>
                  <a:srgbClr val="000000"/>
                </a:solidFill>
                <a:latin typeface="Arial" panose="020B0604020202020204" pitchFamily="34" charset="0"/>
              </a:rPr>
              <a:t>(</a:t>
            </a:r>
            <a:r>
              <a:rPr lang="en-US" sz="2400" dirty="0" err="1">
                <a:solidFill>
                  <a:srgbClr val="000000"/>
                </a:solidFill>
                <a:latin typeface="Arial" panose="020B0604020202020204" pitchFamily="34" charset="0"/>
              </a:rPr>
              <a:t>Sofield</a:t>
            </a:r>
            <a:r>
              <a:rPr lang="en-US" sz="2400" dirty="0">
                <a:solidFill>
                  <a:srgbClr val="000000"/>
                </a:solidFill>
                <a:latin typeface="Arial" panose="020B0604020202020204" pitchFamily="34" charset="0"/>
              </a:rPr>
              <a:t>, 2006, p. 112)</a:t>
            </a:r>
            <a:endParaRPr lang="en-ZA" sz="2400" noProof="1"/>
          </a:p>
        </p:txBody>
      </p:sp>
      <p:sp>
        <p:nvSpPr>
          <p:cNvPr id="14" name="Date Placeholder 13">
            <a:extLst>
              <a:ext uri="{FF2B5EF4-FFF2-40B4-BE49-F238E27FC236}">
                <a16:creationId xmlns:a16="http://schemas.microsoft.com/office/drawing/2014/main" id="{78E5465D-AEFB-432B-B536-09DD5C3D46A8}"/>
              </a:ext>
            </a:extLst>
          </p:cNvPr>
          <p:cNvSpPr>
            <a:spLocks noGrp="1"/>
          </p:cNvSpPr>
          <p:nvPr>
            <p:ph type="dt" sz="half" idx="2"/>
          </p:nvPr>
        </p:nvSpPr>
        <p:spPr>
          <a:xfrm>
            <a:off x="838200" y="6497865"/>
            <a:ext cx="2743200" cy="365125"/>
          </a:xfrm>
        </p:spPr>
        <p:txBody>
          <a:bodyPr/>
          <a:lstStyle/>
          <a:p>
            <a:r>
              <a:rPr lang="en-US"/>
              <a:t>6/22/20XX</a:t>
            </a:r>
            <a:endParaRPr lang="en-US" dirty="0"/>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10"/>
          </p:nvPr>
        </p:nvSpPr>
        <p:spPr>
          <a:xfrm>
            <a:off x="4038600" y="6497865"/>
            <a:ext cx="4114800" cy="365125"/>
          </a:xfrm>
        </p:spPr>
        <p:txBody>
          <a:bodyPr/>
          <a:lstStyle/>
          <a:p>
            <a:r>
              <a:rPr lang="en-ZA" dirty="0"/>
              <a:t>Pitch deck</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11"/>
          </p:nvPr>
        </p:nvSpPr>
        <p:spPr>
          <a:xfrm>
            <a:off x="8610600" y="6497865"/>
            <a:ext cx="2743200" cy="365125"/>
          </a:xfrm>
        </p:spPr>
        <p:txBody>
          <a:bodyPr/>
          <a:lstStyle/>
          <a:p>
            <a:fld id="{19B51A1E-902D-48AF-9020-955120F399B6}" type="slidenum">
              <a:rPr lang="en-ZA" smtClean="0"/>
              <a:pPr/>
              <a:t>9</a:t>
            </a:fld>
            <a:endParaRPr lang="en-ZA" dirty="0"/>
          </a:p>
        </p:txBody>
      </p:sp>
      <p:pic>
        <p:nvPicPr>
          <p:cNvPr id="2050" name="Picture 2" descr="JMS Supply Chain Management (Suzhou) Co ...">
            <a:extLst>
              <a:ext uri="{FF2B5EF4-FFF2-40B4-BE49-F238E27FC236}">
                <a16:creationId xmlns:a16="http://schemas.microsoft.com/office/drawing/2014/main" id="{1196A239-BBBC-0E35-933B-EE5F933EBF37}"/>
              </a:ext>
            </a:extLst>
          </p:cNvPr>
          <p:cNvPicPr>
            <a:picLocks noGrp="1" noChangeAspect="1" noChangeArrowheads="1"/>
          </p:cNvPicPr>
          <p:nvPr>
            <p:ph sz="quarter" idx="46"/>
          </p:nvPr>
        </p:nvPicPr>
        <p:blipFill>
          <a:blip r:embed="rId3">
            <a:extLst>
              <a:ext uri="{28A0092B-C50C-407E-A947-70E740481C1C}">
                <a14:useLocalDpi xmlns:a14="http://schemas.microsoft.com/office/drawing/2010/main" val="0"/>
              </a:ext>
            </a:extLst>
          </a:blip>
          <a:srcRect/>
          <a:stretch>
            <a:fillRect/>
          </a:stretch>
        </p:blipFill>
        <p:spPr bwMode="auto">
          <a:xfrm>
            <a:off x="1814778" y="1889760"/>
            <a:ext cx="2854591" cy="153923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a:extLst>
              <a:ext uri="{FF2B5EF4-FFF2-40B4-BE49-F238E27FC236}">
                <a16:creationId xmlns:a16="http://schemas.microsoft.com/office/drawing/2014/main" id="{1C6CFEEE-6CB9-F047-AE1B-A345C183344F}"/>
              </a:ext>
            </a:extLst>
          </p:cNvPr>
          <p:cNvSpPr>
            <a:spLocks noGrp="1"/>
          </p:cNvSpPr>
          <p:nvPr>
            <p:ph sz="quarter" idx="49"/>
          </p:nvPr>
        </p:nvSpPr>
        <p:spPr/>
        <p:txBody>
          <a:bodyPr/>
          <a:lstStyle/>
          <a:p>
            <a:endParaRPr lang="en-US"/>
          </a:p>
        </p:txBody>
      </p:sp>
      <p:pic>
        <p:nvPicPr>
          <p:cNvPr id="2052" name="Picture 4" descr="China–Vietnam border - Wikipedia">
            <a:extLst>
              <a:ext uri="{FF2B5EF4-FFF2-40B4-BE49-F238E27FC236}">
                <a16:creationId xmlns:a16="http://schemas.microsoft.com/office/drawing/2014/main" id="{8970FE9C-2427-285F-A252-E96ABCC41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803160"/>
            <a:ext cx="2604930" cy="1941487"/>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18">
            <a:extLst>
              <a:ext uri="{FF2B5EF4-FFF2-40B4-BE49-F238E27FC236}">
                <a16:creationId xmlns:a16="http://schemas.microsoft.com/office/drawing/2014/main" id="{FBA5C23E-EFEB-1834-5899-2ECA4CECD7C3}"/>
              </a:ext>
            </a:extLst>
          </p:cNvPr>
          <p:cNvPicPr>
            <a:picLocks noGrp="1" noChangeAspect="1"/>
          </p:cNvPicPr>
          <p:nvPr>
            <p:ph sz="quarter" idx="50"/>
          </p:nvPr>
        </p:nvPicPr>
        <p:blipFill>
          <a:blip r:embed="rId5"/>
          <a:stretch>
            <a:fillRect/>
          </a:stretch>
        </p:blipFill>
        <p:spPr>
          <a:xfrm>
            <a:off x="7485961" y="1836964"/>
            <a:ext cx="3064702" cy="1529229"/>
          </a:xfrm>
        </p:spPr>
      </p:pic>
    </p:spTree>
    <p:extLst>
      <p:ext uri="{BB962C8B-B14F-4D97-AF65-F5344CB8AC3E}">
        <p14:creationId xmlns:p14="http://schemas.microsoft.com/office/powerpoint/2010/main" val="24126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Lst>
  </p:timing>
</p:sld>
</file>

<file path=ppt/theme/theme1.xml><?xml version="1.0" encoding="utf-8"?>
<a:theme xmlns:a="http://schemas.openxmlformats.org/drawingml/2006/main" name="Office Theme">
  <a:themeElements>
    <a:clrScheme name="Custom 175">
      <a:dk1>
        <a:sysClr val="windowText" lastClr="000000"/>
      </a:dk1>
      <a:lt1>
        <a:sysClr val="window" lastClr="FFFFFF"/>
      </a:lt1>
      <a:dk2>
        <a:srgbClr val="44546A"/>
      </a:dk2>
      <a:lt2>
        <a:srgbClr val="E7E6E6"/>
      </a:lt2>
      <a:accent1>
        <a:srgbClr val="EFEAE4"/>
      </a:accent1>
      <a:accent2>
        <a:srgbClr val="7C6B62"/>
      </a:accent2>
      <a:accent3>
        <a:srgbClr val="5D4C41"/>
      </a:accent3>
      <a:accent4>
        <a:srgbClr val="AA6256"/>
      </a:accent4>
      <a:accent5>
        <a:srgbClr val="ACC6D8"/>
      </a:accent5>
      <a:accent6>
        <a:srgbClr val="CBA863"/>
      </a:accent6>
      <a:hlink>
        <a:srgbClr val="0563C1"/>
      </a:hlink>
      <a:folHlink>
        <a:srgbClr val="954F72"/>
      </a:folHlink>
    </a:clrScheme>
    <a:fontScheme name="Custom 59">
      <a:majorFont>
        <a:latin typeface="Bodoni MT"/>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ail Pitch Deck_tm33850888_Win32_LW_v2.potx" id="{46D5EC7D-1804-4C18-AE1A-8CD4358371A7}" vid="{50D438F0-9FB1-414D-BBA2-7CE35940A5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B071DB-81D7-454C-B973-21A172F54F1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8F3EECA-3A4D-4005-BFAD-C4D5A471E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B0D94B-5A32-4AAB-B55C-DC457E4CE0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Retail pitch deck</Template>
  <TotalTime>558</TotalTime>
  <Words>1134</Words>
  <Application>Microsoft Office PowerPoint</Application>
  <PresentationFormat>Widescreen</PresentationFormat>
  <Paragraphs>150</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Assistant</vt:lpstr>
      <vt:lpstr>Bodoni MT</vt:lpstr>
      <vt:lpstr>Calibri</vt:lpstr>
      <vt:lpstr>Google Sans</vt:lpstr>
      <vt:lpstr>Seaford</vt:lpstr>
      <vt:lpstr>Times New Roman</vt:lpstr>
      <vt:lpstr>Wingdings</vt:lpstr>
      <vt:lpstr>Office Theme</vt:lpstr>
      <vt:lpstr>Mediation in Meaning Changes:  The Case of “Border”  as “Barrier” &amp; “Connectivity”</vt:lpstr>
      <vt:lpstr>Contents</vt:lpstr>
      <vt:lpstr>1.1.1. Linell’s (2009) Forms of Mediation</vt:lpstr>
      <vt:lpstr>1.1.2. Mediation = movement of meaning</vt:lpstr>
      <vt:lpstr>1.2.1. Mediation &amp; Human cognition</vt:lpstr>
      <vt:lpstr>1.2.2. Mediation &amp; Development/Acquisition</vt:lpstr>
      <vt:lpstr>2.1. Traditional physical/conceptual borders</vt:lpstr>
      <vt:lpstr>2.1. E.g. Spatial constructs in subjecting border regions and their concomitant touristic experiences</vt:lpstr>
      <vt:lpstr>2.1.1. A border: Definition</vt:lpstr>
      <vt:lpstr>Perceived Space/Spatial Practice</vt:lpstr>
      <vt:lpstr>Conceived Space/ Representations of Space</vt:lpstr>
      <vt:lpstr>The Integratation of Mental &amp; Material Borders</vt:lpstr>
      <vt:lpstr> 2.1.2. Features of a Border (Nail’s 2016)</vt:lpstr>
      <vt:lpstr>2.2. Vietnam-China Border: Barrier  → Connectivity</vt:lpstr>
      <vt:lpstr>DISCUSSION:  - Zone of proximal development &amp; border; - Mediation = movement of meaning &amp; Border: barrier - connectivity</vt:lpstr>
      <vt:lpstr>Conclusion</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in Meaning Changes:  The Case of “Border”  as “Barrier” &amp; “Connectivity”</dc:title>
  <dc:creator>fpt .</dc:creator>
  <cp:lastModifiedBy>DHNN</cp:lastModifiedBy>
  <cp:revision>90</cp:revision>
  <dcterms:created xsi:type="dcterms:W3CDTF">2024-09-21T13:33:21Z</dcterms:created>
  <dcterms:modified xsi:type="dcterms:W3CDTF">2024-09-25T01:22:52Z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