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3"/>
    <p:sldId id="257" r:id="rId4"/>
    <p:sldId id="267" r:id="rId5"/>
    <p:sldId id="360" r:id="rId6"/>
    <p:sldId id="295" r:id="rId7"/>
    <p:sldId id="293" r:id="rId8"/>
    <p:sldId id="334" r:id="rId9"/>
    <p:sldId id="332" r:id="rId10"/>
    <p:sldId id="263" r:id="rId11"/>
    <p:sldId id="262" r:id="rId12"/>
    <p:sldId id="277" r:id="rId13"/>
    <p:sldId id="364" r:id="rId14"/>
    <p:sldId id="322" r:id="rId15"/>
    <p:sldId id="260" r:id="rId16"/>
    <p:sldId id="259" r:id="rId17"/>
    <p:sldId id="282" r:id="rId18"/>
    <p:sldId id="283" r:id="rId19"/>
    <p:sldId id="354" r:id="rId20"/>
    <p:sldId id="285" r:id="rId21"/>
    <p:sldId id="350" r:id="rId22"/>
    <p:sldId id="287" r:id="rId23"/>
    <p:sldId id="288" r:id="rId24"/>
  </p:sldIdLst>
  <p:sldSz cx="12192000" cy="6858000"/>
  <p:notesSz cx="6858000" cy="91440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gs" Target="tags/tag137.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notesMaster" Target="notesMasters/notesMaster1.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9" Type="http://schemas.openxmlformats.org/officeDocument/2006/relationships/tags" Target="../tags/tag76.xml"/><Relationship Id="rId8" Type="http://schemas.openxmlformats.org/officeDocument/2006/relationships/tags" Target="../tags/tag75.xml"/><Relationship Id="rId7" Type="http://schemas.openxmlformats.org/officeDocument/2006/relationships/tags" Target="../tags/tag74.xml"/><Relationship Id="rId6" Type="http://schemas.openxmlformats.org/officeDocument/2006/relationships/tags" Target="../tags/tag73.xml"/><Relationship Id="rId5" Type="http://schemas.openxmlformats.org/officeDocument/2006/relationships/tags" Target="../tags/tag72.xml"/><Relationship Id="rId4" Type="http://schemas.openxmlformats.org/officeDocument/2006/relationships/tags" Target="../tags/tag71.xml"/><Relationship Id="rId3" Type="http://schemas.openxmlformats.org/officeDocument/2006/relationships/tags" Target="../tags/tag70.xml"/><Relationship Id="rId2" Type="http://schemas.openxmlformats.org/officeDocument/2006/relationships/tags" Target="../tags/tag69.xml"/><Relationship Id="rId14" Type="http://schemas.openxmlformats.org/officeDocument/2006/relationships/slideLayout" Target="../slideLayouts/slideLayout2.xml"/><Relationship Id="rId13" Type="http://schemas.openxmlformats.org/officeDocument/2006/relationships/tags" Target="../tags/tag80.xml"/><Relationship Id="rId12" Type="http://schemas.openxmlformats.org/officeDocument/2006/relationships/tags" Target="../tags/tag79.xml"/><Relationship Id="rId11" Type="http://schemas.openxmlformats.org/officeDocument/2006/relationships/tags" Target="../tags/tag78.xml"/><Relationship Id="rId10" Type="http://schemas.openxmlformats.org/officeDocument/2006/relationships/tags" Target="../tags/tag77.xml"/><Relationship Id="rId1" Type="http://schemas.openxmlformats.org/officeDocument/2006/relationships/tags" Target="../tags/tag68.xml"/></Relationships>
</file>

<file path=ppt/slides/_rels/slide13.xml.rels><?xml version="1.0" encoding="UTF-8" standalone="yes"?>
<Relationships xmlns="http://schemas.openxmlformats.org/package/2006/relationships"><Relationship Id="rId9" Type="http://schemas.openxmlformats.org/officeDocument/2006/relationships/tags" Target="../tags/tag89.xml"/><Relationship Id="rId8" Type="http://schemas.openxmlformats.org/officeDocument/2006/relationships/tags" Target="../tags/tag88.xml"/><Relationship Id="rId7" Type="http://schemas.openxmlformats.org/officeDocument/2006/relationships/tags" Target="../tags/tag87.xml"/><Relationship Id="rId6" Type="http://schemas.openxmlformats.org/officeDocument/2006/relationships/tags" Target="../tags/tag86.xml"/><Relationship Id="rId5" Type="http://schemas.openxmlformats.org/officeDocument/2006/relationships/tags" Target="../tags/tag85.xml"/><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tags" Target="../tags/tag82.xml"/><Relationship Id="rId13" Type="http://schemas.openxmlformats.org/officeDocument/2006/relationships/slideLayout" Target="../slideLayouts/slideLayout2.xml"/><Relationship Id="rId12" Type="http://schemas.openxmlformats.org/officeDocument/2006/relationships/tags" Target="../tags/tag92.xml"/><Relationship Id="rId11" Type="http://schemas.openxmlformats.org/officeDocument/2006/relationships/tags" Target="../tags/tag91.xml"/><Relationship Id="rId10" Type="http://schemas.openxmlformats.org/officeDocument/2006/relationships/tags" Target="../tags/tag90.xml"/><Relationship Id="rId1" Type="http://schemas.openxmlformats.org/officeDocument/2006/relationships/tags" Target="../tags/tag8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3.xml"/></Relationships>
</file>

<file path=ppt/slides/_rels/slide18.xml.rels><?xml version="1.0" encoding="UTF-8" standalone="yes"?>
<Relationships xmlns="http://schemas.openxmlformats.org/package/2006/relationships"><Relationship Id="rId9" Type="http://schemas.openxmlformats.org/officeDocument/2006/relationships/tags" Target="../tags/tag102.xml"/><Relationship Id="rId8" Type="http://schemas.openxmlformats.org/officeDocument/2006/relationships/tags" Target="../tags/tag101.xml"/><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3" Type="http://schemas.openxmlformats.org/officeDocument/2006/relationships/slideLayout" Target="../slideLayouts/slideLayout2.xml"/><Relationship Id="rId12" Type="http://schemas.openxmlformats.org/officeDocument/2006/relationships/tags" Target="../tags/tag105.xml"/><Relationship Id="rId11" Type="http://schemas.openxmlformats.org/officeDocument/2006/relationships/tags" Target="../tags/tag104.xml"/><Relationship Id="rId10" Type="http://schemas.openxmlformats.org/officeDocument/2006/relationships/tags" Target="../tags/tag103.xml"/><Relationship Id="rId1" Type="http://schemas.openxmlformats.org/officeDocument/2006/relationships/tags" Target="../tags/tag94.xml"/></Relationships>
</file>

<file path=ppt/slides/_rels/slide19.xml.rels><?xml version="1.0" encoding="UTF-8" standalone="yes"?>
<Relationships xmlns="http://schemas.openxmlformats.org/package/2006/relationships"><Relationship Id="rId9" Type="http://schemas.openxmlformats.org/officeDocument/2006/relationships/tags" Target="../tags/tag114.xml"/><Relationship Id="rId8" Type="http://schemas.openxmlformats.org/officeDocument/2006/relationships/tags" Target="../tags/tag113.xml"/><Relationship Id="rId7" Type="http://schemas.openxmlformats.org/officeDocument/2006/relationships/tags" Target="../tags/tag112.xml"/><Relationship Id="rId6" Type="http://schemas.openxmlformats.org/officeDocument/2006/relationships/tags" Target="../tags/tag111.xml"/><Relationship Id="rId5" Type="http://schemas.openxmlformats.org/officeDocument/2006/relationships/tags" Target="../tags/tag110.xml"/><Relationship Id="rId4" Type="http://schemas.openxmlformats.org/officeDocument/2006/relationships/tags" Target="../tags/tag109.xml"/><Relationship Id="rId3" Type="http://schemas.openxmlformats.org/officeDocument/2006/relationships/tags" Target="../tags/tag108.xml"/><Relationship Id="rId2" Type="http://schemas.openxmlformats.org/officeDocument/2006/relationships/tags" Target="../tags/tag107.xml"/><Relationship Id="rId11" Type="http://schemas.openxmlformats.org/officeDocument/2006/relationships/slideLayout" Target="../slideLayouts/slideLayout2.xml"/><Relationship Id="rId10" Type="http://schemas.openxmlformats.org/officeDocument/2006/relationships/tags" Target="../tags/tag115.xml"/><Relationship Id="rId1" Type="http://schemas.openxmlformats.org/officeDocument/2006/relationships/tags" Target="../tags/tag106.xml"/></Relationships>
</file>

<file path=ppt/slides/_rels/slide2.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5" Type="http://schemas.openxmlformats.org/officeDocument/2006/relationships/slideLayout" Target="../slideLayouts/slideLayout2.xml"/><Relationship Id="rId14" Type="http://schemas.openxmlformats.org/officeDocument/2006/relationships/tags" Target="../tags/tag14.xml"/><Relationship Id="rId13" Type="http://schemas.openxmlformats.org/officeDocument/2006/relationships/tags" Target="../tags/tag13.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9" Type="http://schemas.openxmlformats.org/officeDocument/2006/relationships/tags" Target="../tags/tag124.xml"/><Relationship Id="rId8" Type="http://schemas.openxmlformats.org/officeDocument/2006/relationships/tags" Target="../tags/tag123.xml"/><Relationship Id="rId7" Type="http://schemas.openxmlformats.org/officeDocument/2006/relationships/tags" Target="../tags/tag122.xml"/><Relationship Id="rId6" Type="http://schemas.openxmlformats.org/officeDocument/2006/relationships/tags" Target="../tags/tag121.xml"/><Relationship Id="rId5" Type="http://schemas.openxmlformats.org/officeDocument/2006/relationships/tags" Target="../tags/tag120.xml"/><Relationship Id="rId4" Type="http://schemas.openxmlformats.org/officeDocument/2006/relationships/tags" Target="../tags/tag119.xml"/><Relationship Id="rId3" Type="http://schemas.openxmlformats.org/officeDocument/2006/relationships/tags" Target="../tags/tag118.xml"/><Relationship Id="rId2" Type="http://schemas.openxmlformats.org/officeDocument/2006/relationships/tags" Target="../tags/tag117.xml"/><Relationship Id="rId13" Type="http://schemas.openxmlformats.org/officeDocument/2006/relationships/slideLayout" Target="../slideLayouts/slideLayout2.xml"/><Relationship Id="rId12" Type="http://schemas.openxmlformats.org/officeDocument/2006/relationships/tags" Target="../tags/tag127.xml"/><Relationship Id="rId11" Type="http://schemas.openxmlformats.org/officeDocument/2006/relationships/tags" Target="../tags/tag126.xml"/><Relationship Id="rId10" Type="http://schemas.openxmlformats.org/officeDocument/2006/relationships/tags" Target="../tags/tag125.xml"/><Relationship Id="rId1" Type="http://schemas.openxmlformats.org/officeDocument/2006/relationships/tags" Target="../tags/tag116.xml"/></Relationships>
</file>

<file path=ppt/slides/_rels/slide21.xml.rels><?xml version="1.0" encoding="UTF-8" standalone="yes"?>
<Relationships xmlns="http://schemas.openxmlformats.org/package/2006/relationships"><Relationship Id="rId9" Type="http://schemas.openxmlformats.org/officeDocument/2006/relationships/tags" Target="../tags/tag136.xml"/><Relationship Id="rId8" Type="http://schemas.openxmlformats.org/officeDocument/2006/relationships/tags" Target="../tags/tag135.xml"/><Relationship Id="rId7" Type="http://schemas.openxmlformats.org/officeDocument/2006/relationships/tags" Target="../tags/tag134.xml"/><Relationship Id="rId6" Type="http://schemas.openxmlformats.org/officeDocument/2006/relationships/tags" Target="../tags/tag133.xml"/><Relationship Id="rId5" Type="http://schemas.openxmlformats.org/officeDocument/2006/relationships/tags" Target="../tags/tag132.xml"/><Relationship Id="rId4" Type="http://schemas.openxmlformats.org/officeDocument/2006/relationships/tags" Target="../tags/tag131.xml"/><Relationship Id="rId3" Type="http://schemas.openxmlformats.org/officeDocument/2006/relationships/tags" Target="../tags/tag130.xml"/><Relationship Id="rId2" Type="http://schemas.openxmlformats.org/officeDocument/2006/relationships/tags" Target="../tags/tag129.xml"/><Relationship Id="rId10" Type="http://schemas.openxmlformats.org/officeDocument/2006/relationships/slideLayout" Target="../slideLayouts/slideLayout2.xml"/><Relationship Id="rId1" Type="http://schemas.openxmlformats.org/officeDocument/2006/relationships/tags" Target="../tags/tag12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9" Type="http://schemas.openxmlformats.org/officeDocument/2006/relationships/tags" Target="../tags/tag23.xml"/><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1" Type="http://schemas.openxmlformats.org/officeDocument/2006/relationships/slideLayout" Target="../slideLayouts/slideLayout2.xml"/><Relationship Id="rId10" Type="http://schemas.openxmlformats.org/officeDocument/2006/relationships/tags" Target="../tags/tag24.xml"/><Relationship Id="rId1" Type="http://schemas.openxmlformats.org/officeDocument/2006/relationships/tags" Target="../tags/tag15.xml"/></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9" Type="http://schemas.openxmlformats.org/officeDocument/2006/relationships/tags" Target="../tags/tag39.xml"/><Relationship Id="rId8" Type="http://schemas.openxmlformats.org/officeDocument/2006/relationships/tags" Target="../tags/tag38.xml"/><Relationship Id="rId7" Type="http://schemas.openxmlformats.org/officeDocument/2006/relationships/tags" Target="../tags/tag37.xml"/><Relationship Id="rId6" Type="http://schemas.openxmlformats.org/officeDocument/2006/relationships/tags" Target="../tags/tag36.xml"/><Relationship Id="rId5" Type="http://schemas.openxmlformats.org/officeDocument/2006/relationships/tags" Target="../tags/tag35.xml"/><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tags" Target="../tags/tag32.xml"/><Relationship Id="rId10" Type="http://schemas.openxmlformats.org/officeDocument/2006/relationships/slideLayout" Target="../slideLayouts/slideLayout2.xml"/><Relationship Id="rId1" Type="http://schemas.openxmlformats.org/officeDocument/2006/relationships/tags" Target="../tags/tag31.xml"/></Relationships>
</file>

<file path=ppt/slides/_rels/slide7.xml.rels><?xml version="1.0" encoding="UTF-8" standalone="yes"?>
<Relationships xmlns="http://schemas.openxmlformats.org/package/2006/relationships"><Relationship Id="rId9" Type="http://schemas.openxmlformats.org/officeDocument/2006/relationships/tags" Target="../tags/tag48.xml"/><Relationship Id="rId8" Type="http://schemas.openxmlformats.org/officeDocument/2006/relationships/tags" Target="../tags/tag47.xml"/><Relationship Id="rId7" Type="http://schemas.openxmlformats.org/officeDocument/2006/relationships/tags" Target="../tags/tag46.xml"/><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0" Type="http://schemas.openxmlformats.org/officeDocument/2006/relationships/slideLayout" Target="../slideLayouts/slideLayout2.xml"/><Relationship Id="rId1" Type="http://schemas.openxmlformats.org/officeDocument/2006/relationships/tags" Target="../tags/tag40.xml"/></Relationships>
</file>

<file path=ppt/slides/_rels/slide8.xml.rels><?xml version="1.0" encoding="UTF-8" standalone="yes"?>
<Relationships xmlns="http://schemas.openxmlformats.org/package/2006/relationships"><Relationship Id="rId9" Type="http://schemas.openxmlformats.org/officeDocument/2006/relationships/tags" Target="../tags/tag57.xml"/><Relationship Id="rId8" Type="http://schemas.openxmlformats.org/officeDocument/2006/relationships/tags" Target="../tags/tag56.xml"/><Relationship Id="rId7" Type="http://schemas.openxmlformats.org/officeDocument/2006/relationships/tags" Target="../tags/tag55.xml"/><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0" Type="http://schemas.openxmlformats.org/officeDocument/2006/relationships/slideLayout" Target="../slideLayouts/slideLayout2.xml"/><Relationship Id="rId1" Type="http://schemas.openxmlformats.org/officeDocument/2006/relationships/tags" Target="../tags/tag49.xml"/></Relationships>
</file>

<file path=ppt/slides/_rels/slide9.xml.rels><?xml version="1.0" encoding="UTF-8" standalone="yes"?>
<Relationships xmlns="http://schemas.openxmlformats.org/package/2006/relationships"><Relationship Id="rId9" Type="http://schemas.openxmlformats.org/officeDocument/2006/relationships/tags" Target="../tags/tag66.xml"/><Relationship Id="rId8" Type="http://schemas.openxmlformats.org/officeDocument/2006/relationships/tags" Target="../tags/tag65.xml"/><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1" Type="http://schemas.openxmlformats.org/officeDocument/2006/relationships/slideLayout" Target="../slideLayouts/slideLayout2.xml"/><Relationship Id="rId10" Type="http://schemas.openxmlformats.org/officeDocument/2006/relationships/tags" Target="../tags/tag67.xml"/><Relationship Id="rId1" Type="http://schemas.openxmlformats.org/officeDocument/2006/relationships/tags" Target="../tags/tag5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680"/>
            <a:ext cx="9144000" cy="3985895"/>
          </a:xfrm>
        </p:spPr>
        <p:txBody>
          <a:bodyPr>
            <a:normAutofit/>
          </a:bodyPr>
          <a:lstStyle/>
          <a:p>
            <a:r>
              <a:rPr lang="en-US" sz="4445" dirty="0">
                <a:latin typeface="Times New Roman" panose="02020603050405020304" charset="0"/>
                <a:cs typeface="Times New Roman" panose="02020603050405020304" charset="0"/>
              </a:rPr>
              <a:t>The Effects of Blended Learning on University Students' Speaking Ability Development</a:t>
            </a:r>
            <a:br>
              <a:rPr lang="en-US" sz="4445" dirty="0">
                <a:latin typeface="Times New Roman" panose="02020603050405020304" charset="0"/>
                <a:cs typeface="Times New Roman" panose="02020603050405020304" charset="0"/>
              </a:rPr>
            </a:br>
            <a:br>
              <a:rPr lang="en-US" sz="4445" dirty="0">
                <a:latin typeface="Times New Roman" panose="02020603050405020304" charset="0"/>
                <a:cs typeface="Times New Roman" panose="02020603050405020304" charset="0"/>
              </a:rPr>
            </a:br>
            <a:r>
              <a:rPr lang="en-US" sz="3600" i="1" dirty="0">
                <a:latin typeface="Times New Roman" panose="02020603050405020304" charset="0"/>
                <a:cs typeface="Times New Roman" panose="02020603050405020304" charset="0"/>
              </a:rPr>
              <a:t>M.A Trần Thị Minh Phương, Phạm Thị Thu Hiền- Hanoi Pedagogical University 2. </a:t>
            </a:r>
            <a:endParaRPr lang="en-US" sz="3600" i="1" dirty="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404745" y="365125"/>
            <a:ext cx="7553960" cy="1325880"/>
          </a:xfrm>
          <a:solidFill>
            <a:schemeClr val="accent6">
              <a:lumMod val="60000"/>
              <a:lumOff val="40000"/>
            </a:schemeClr>
          </a:solidFill>
        </p:spPr>
        <p:txBody>
          <a:bodyPr>
            <a:normAutofit/>
          </a:bodyPr>
          <a:p>
            <a:r>
              <a:rPr lang="en-US" altLang="en-GB"/>
              <a:t>          </a:t>
            </a:r>
            <a:r>
              <a:rPr lang="en-US" altLang="en-GB" b="1">
                <a:latin typeface="Times New Roman" panose="02020603050405020304" charset="0"/>
                <a:cs typeface="Times New Roman" panose="02020603050405020304" charset="0"/>
              </a:rPr>
              <a:t> </a:t>
            </a:r>
            <a:r>
              <a:rPr lang="en-US" altLang="en-GB" b="1">
                <a:solidFill>
                  <a:schemeClr val="tx1"/>
                </a:solidFill>
                <a:latin typeface="Times New Roman" panose="02020603050405020304" charset="0"/>
                <a:cs typeface="Times New Roman" panose="02020603050405020304" charset="0"/>
              </a:rPr>
              <a:t> Research Background</a:t>
            </a:r>
            <a:r>
              <a:rPr lang="en-US" altLang="en-GB" b="1">
                <a:noFill/>
                <a:latin typeface="Times New Roman" panose="02020603050405020304" charset="0"/>
                <a:cs typeface="Times New Roman" panose="02020603050405020304" charset="0"/>
              </a:rPr>
              <a:t>d</a:t>
            </a:r>
            <a:endParaRPr lang="en-US" altLang="en-GB" b="1">
              <a:noFill/>
              <a:latin typeface="Times New Roman" panose="02020603050405020304" charset="0"/>
              <a:cs typeface="Times New Roman" panose="02020603050405020304" charset="0"/>
            </a:endParaRPr>
          </a:p>
        </p:txBody>
      </p:sp>
      <p:sp>
        <p:nvSpPr>
          <p:cNvPr id="3" name="Content Placeholder 2"/>
          <p:cNvSpPr>
            <a:spLocks noGrp="1"/>
          </p:cNvSpPr>
          <p:nvPr>
            <p:ph idx="1"/>
          </p:nvPr>
        </p:nvSpPr>
        <p:spPr/>
        <p:txBody>
          <a:bodyPr/>
          <a:p>
            <a:pPr marL="0" indent="0">
              <a:buNone/>
            </a:pPr>
            <a:endParaRPr lang="en-US" altLang="en-GB"/>
          </a:p>
        </p:txBody>
      </p:sp>
      <p:sp>
        <p:nvSpPr>
          <p:cNvPr id="4" name="Rectangles 3"/>
          <p:cNvSpPr/>
          <p:nvPr/>
        </p:nvSpPr>
        <p:spPr>
          <a:xfrm>
            <a:off x="1393825" y="2012315"/>
            <a:ext cx="3244215" cy="1016635"/>
          </a:xfrm>
          <a:prstGeom prst="rect">
            <a:avLst/>
          </a:prstGeom>
          <a:gradFill>
            <a:gsLst>
              <a:gs pos="0">
                <a:srgbClr val="9EE256"/>
              </a:gs>
              <a:gs pos="100000">
                <a:srgbClr val="52762D"/>
              </a:gs>
            </a:gsLst>
            <a:lin scaled="0"/>
          </a:gra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3200">
                <a:latin typeface="Times New Roman" panose="02020603050405020304" charset="0"/>
                <a:cs typeface="Times New Roman" panose="02020603050405020304" charset="0"/>
              </a:rPr>
              <a:t>78 students of third years. </a:t>
            </a:r>
            <a:endParaRPr lang="en-US" altLang="en-GB" sz="3200">
              <a:latin typeface="Times New Roman" panose="02020603050405020304" charset="0"/>
              <a:cs typeface="Times New Roman" panose="02020603050405020304" charset="0"/>
            </a:endParaRPr>
          </a:p>
        </p:txBody>
      </p:sp>
      <p:sp>
        <p:nvSpPr>
          <p:cNvPr id="5" name="Rectangles 4"/>
          <p:cNvSpPr/>
          <p:nvPr/>
        </p:nvSpPr>
        <p:spPr>
          <a:xfrm>
            <a:off x="6788150" y="2012315"/>
            <a:ext cx="3244215" cy="1016635"/>
          </a:xfrm>
          <a:prstGeom prst="rect">
            <a:avLst/>
          </a:prstGeom>
          <a:gradFill>
            <a:gsLst>
              <a:gs pos="0">
                <a:srgbClr val="9EE256"/>
              </a:gs>
              <a:gs pos="100000">
                <a:srgbClr val="52762D"/>
              </a:gs>
            </a:gsLst>
            <a:lin scaled="0"/>
          </a:gra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3200">
                <a:latin typeface="Times New Roman" panose="02020603050405020304" charset="0"/>
                <a:cs typeface="Times New Roman" panose="02020603050405020304" charset="0"/>
              </a:rPr>
              <a:t>Speaking level B1-B2-C1 </a:t>
            </a:r>
            <a:endParaRPr lang="en-US" altLang="en-GB" sz="3200">
              <a:latin typeface="Times New Roman" panose="02020603050405020304" charset="0"/>
              <a:cs typeface="Times New Roman" panose="02020603050405020304" charset="0"/>
            </a:endParaRPr>
          </a:p>
        </p:txBody>
      </p:sp>
      <p:sp>
        <p:nvSpPr>
          <p:cNvPr id="6" name="Rectangles 5"/>
          <p:cNvSpPr/>
          <p:nvPr/>
        </p:nvSpPr>
        <p:spPr>
          <a:xfrm>
            <a:off x="6867525" y="4065270"/>
            <a:ext cx="3244215" cy="1016635"/>
          </a:xfrm>
          <a:prstGeom prst="rect">
            <a:avLst/>
          </a:prstGeom>
          <a:gradFill>
            <a:gsLst>
              <a:gs pos="0">
                <a:srgbClr val="9EE256"/>
              </a:gs>
              <a:gs pos="100000">
                <a:srgbClr val="52762D"/>
              </a:gs>
            </a:gsLst>
            <a:lin scaled="0"/>
          </a:gra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3200">
                <a:latin typeface="Times New Roman" panose="02020603050405020304" charset="0"/>
                <a:cs typeface="Times New Roman" panose="02020603050405020304" charset="0"/>
              </a:rPr>
              <a:t>LMS platform  </a:t>
            </a:r>
            <a:endParaRPr lang="en-US" altLang="en-GB" sz="3200">
              <a:latin typeface="Times New Roman" panose="02020603050405020304" charset="0"/>
              <a:cs typeface="Times New Roman" panose="02020603050405020304" charset="0"/>
            </a:endParaRPr>
          </a:p>
        </p:txBody>
      </p:sp>
      <p:sp>
        <p:nvSpPr>
          <p:cNvPr id="7" name="Rectangles 6"/>
          <p:cNvSpPr/>
          <p:nvPr/>
        </p:nvSpPr>
        <p:spPr>
          <a:xfrm>
            <a:off x="1393825" y="4065270"/>
            <a:ext cx="3244215" cy="1016635"/>
          </a:xfrm>
          <a:prstGeom prst="rect">
            <a:avLst/>
          </a:prstGeom>
          <a:gradFill>
            <a:gsLst>
              <a:gs pos="0">
                <a:srgbClr val="9EE256"/>
              </a:gs>
              <a:gs pos="100000">
                <a:srgbClr val="52762D"/>
              </a:gs>
            </a:gsLst>
            <a:lin scaled="0"/>
          </a:gra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3600">
                <a:latin typeface="Times New Roman" panose="02020603050405020304" charset="0"/>
                <a:cs typeface="Times New Roman" panose="02020603050405020304" charset="0"/>
              </a:rPr>
              <a:t>Mixed level</a:t>
            </a:r>
            <a:r>
              <a:rPr lang="en-US" altLang="en-GB" sz="2800">
                <a:latin typeface="Times New Roman" panose="02020603050405020304" charset="0"/>
                <a:cs typeface="Times New Roman" panose="02020603050405020304" charset="0"/>
              </a:rPr>
              <a:t> </a:t>
            </a:r>
            <a:endParaRPr lang="en-US" altLang="en-GB" sz="280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319780" y="365125"/>
            <a:ext cx="6095365" cy="1325880"/>
          </a:xfrm>
          <a:solidFill>
            <a:srgbClr val="C00000"/>
          </a:solidFill>
        </p:spPr>
        <p:txBody>
          <a:bodyPr>
            <a:normAutofit/>
          </a:bodyPr>
          <a:p>
            <a:pPr algn="ctr"/>
            <a:r>
              <a:rPr lang="en-US" altLang="en-GB" b="1">
                <a:solidFill>
                  <a:schemeClr val="bg1"/>
                </a:solidFill>
                <a:latin typeface="Times New Roman" panose="02020603050405020304" charset="0"/>
                <a:cs typeface="Times New Roman" panose="02020603050405020304" charset="0"/>
              </a:rPr>
              <a:t>DATA COLLECTION </a:t>
            </a:r>
            <a:endParaRPr lang="en-US" altLang="en-GB" b="1">
              <a:solidFill>
                <a:schemeClr val="bg1"/>
              </a:solidFill>
              <a:latin typeface="Times New Roman" panose="02020603050405020304" charset="0"/>
              <a:cs typeface="Times New Roman" panose="02020603050405020304" charset="0"/>
            </a:endParaRPr>
          </a:p>
        </p:txBody>
      </p:sp>
      <p:sp>
        <p:nvSpPr>
          <p:cNvPr id="4" name="Rounded Rectangle 3"/>
          <p:cNvSpPr/>
          <p:nvPr/>
        </p:nvSpPr>
        <p:spPr>
          <a:xfrm>
            <a:off x="1511300" y="2030730"/>
            <a:ext cx="4020820" cy="1257935"/>
          </a:xfrm>
          <a:prstGeom prst="roundRect">
            <a:avLst/>
          </a:prstGeom>
          <a:gradFill>
            <a:gsLst>
              <a:gs pos="0">
                <a:srgbClr val="9EE256"/>
              </a:gs>
              <a:gs pos="100000">
                <a:srgbClr val="52762D"/>
              </a:gs>
            </a:gsLst>
            <a:lin scaled="0"/>
          </a:gra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2800" b="1">
                <a:latin typeface="Times New Roman" panose="02020603050405020304" charset="0"/>
                <a:cs typeface="Times New Roman" panose="02020603050405020304" charset="0"/>
              </a:rPr>
              <a:t>PRE-TEST AND POST TEST</a:t>
            </a:r>
            <a:endParaRPr lang="en-US" altLang="en-GB" sz="2800" b="1">
              <a:latin typeface="Times New Roman" panose="02020603050405020304" charset="0"/>
              <a:cs typeface="Times New Roman" panose="02020603050405020304" charset="0"/>
            </a:endParaRPr>
          </a:p>
        </p:txBody>
      </p:sp>
      <p:sp>
        <p:nvSpPr>
          <p:cNvPr id="5" name="Rounded Rectangle 4"/>
          <p:cNvSpPr/>
          <p:nvPr/>
        </p:nvSpPr>
        <p:spPr>
          <a:xfrm>
            <a:off x="6553200" y="1981200"/>
            <a:ext cx="4366895" cy="1257935"/>
          </a:xfrm>
          <a:prstGeom prst="roundRect">
            <a:avLst/>
          </a:prstGeom>
          <a:gradFill>
            <a:gsLst>
              <a:gs pos="0">
                <a:srgbClr val="9EE256"/>
              </a:gs>
              <a:gs pos="100000">
                <a:srgbClr val="52762D"/>
              </a:gs>
            </a:gsLst>
            <a:lin scaled="0"/>
          </a:gra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2800" b="1">
                <a:latin typeface="Times New Roman" panose="02020603050405020304" charset="0"/>
                <a:cs typeface="Times New Roman" panose="02020603050405020304" charset="0"/>
              </a:rPr>
              <a:t>QUESTIONNAIRE </a:t>
            </a:r>
            <a:endParaRPr lang="en-US" altLang="en-GB" sz="2800" b="1">
              <a:latin typeface="Times New Roman" panose="02020603050405020304" charset="0"/>
              <a:cs typeface="Times New Roman" panose="02020603050405020304" charset="0"/>
            </a:endParaRPr>
          </a:p>
        </p:txBody>
      </p:sp>
      <p:sp>
        <p:nvSpPr>
          <p:cNvPr id="7" name="Rounded Rectangle 6"/>
          <p:cNvSpPr/>
          <p:nvPr/>
        </p:nvSpPr>
        <p:spPr>
          <a:xfrm>
            <a:off x="690880" y="3865245"/>
            <a:ext cx="2385695" cy="2350770"/>
          </a:xfrm>
          <a:prstGeom prst="roundRect">
            <a:avLst/>
          </a:prstGeom>
          <a:solidFill>
            <a:schemeClr val="accent6">
              <a:lumMod val="60000"/>
              <a:lumOff val="4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2400">
                <a:solidFill>
                  <a:schemeClr val="tx1"/>
                </a:solidFill>
                <a:latin typeface="Times New Roman" panose="02020603050405020304" charset="0"/>
                <a:cs typeface="Times New Roman" panose="02020603050405020304" charset="0"/>
              </a:rPr>
              <a:t>3 PARTS.</a:t>
            </a:r>
            <a:endParaRPr lang="en-US" altLang="en-GB" sz="2400">
              <a:solidFill>
                <a:schemeClr val="tx1"/>
              </a:solidFill>
              <a:latin typeface="Times New Roman" panose="02020603050405020304" charset="0"/>
              <a:cs typeface="Times New Roman" panose="02020603050405020304" charset="0"/>
            </a:endParaRPr>
          </a:p>
          <a:p>
            <a:pPr algn="l"/>
            <a:r>
              <a:rPr lang="en-US" altLang="en-GB" sz="2400">
                <a:solidFill>
                  <a:schemeClr val="tx1"/>
                </a:solidFill>
                <a:latin typeface="Times New Roman" panose="02020603050405020304" charset="0"/>
                <a:cs typeface="Times New Roman" panose="02020603050405020304" charset="0"/>
              </a:rPr>
              <a:t>1. Interaction </a:t>
            </a:r>
            <a:endParaRPr lang="en-US" altLang="en-GB" sz="2400">
              <a:solidFill>
                <a:schemeClr val="tx1"/>
              </a:solidFill>
              <a:latin typeface="Times New Roman" panose="02020603050405020304" charset="0"/>
              <a:cs typeface="Times New Roman" panose="02020603050405020304" charset="0"/>
            </a:endParaRPr>
          </a:p>
          <a:p>
            <a:pPr algn="l"/>
            <a:r>
              <a:rPr lang="en-US" altLang="en-GB" sz="2400">
                <a:solidFill>
                  <a:schemeClr val="tx1"/>
                </a:solidFill>
                <a:latin typeface="Times New Roman" panose="02020603050405020304" charset="0"/>
                <a:cs typeface="Times New Roman" panose="02020603050405020304" charset="0"/>
              </a:rPr>
              <a:t>2. Discussion </a:t>
            </a:r>
            <a:endParaRPr lang="en-US" altLang="en-GB" sz="2400">
              <a:solidFill>
                <a:schemeClr val="tx1"/>
              </a:solidFill>
              <a:latin typeface="Times New Roman" panose="02020603050405020304" charset="0"/>
              <a:cs typeface="Times New Roman" panose="02020603050405020304" charset="0"/>
            </a:endParaRPr>
          </a:p>
          <a:p>
            <a:pPr algn="l"/>
            <a:r>
              <a:rPr lang="en-US" altLang="en-GB" sz="2400">
                <a:solidFill>
                  <a:schemeClr val="tx1"/>
                </a:solidFill>
                <a:latin typeface="Times New Roman" panose="02020603050405020304" charset="0"/>
                <a:cs typeface="Times New Roman" panose="02020603050405020304" charset="0"/>
              </a:rPr>
              <a:t>3. Topic and further development</a:t>
            </a:r>
            <a:r>
              <a:rPr lang="en-US" altLang="en-GB" sz="2000">
                <a:solidFill>
                  <a:schemeClr val="tx1"/>
                </a:solidFill>
                <a:latin typeface="Times New Roman" panose="02020603050405020304" charset="0"/>
                <a:cs typeface="Times New Roman" panose="02020603050405020304" charset="0"/>
              </a:rPr>
              <a:t> </a:t>
            </a:r>
            <a:endParaRPr lang="en-US" altLang="en-GB" sz="2000">
              <a:solidFill>
                <a:schemeClr val="tx1"/>
              </a:solidFill>
              <a:latin typeface="Times New Roman" panose="02020603050405020304" charset="0"/>
              <a:cs typeface="Times New Roman" panose="02020603050405020304" charset="0"/>
            </a:endParaRPr>
          </a:p>
        </p:txBody>
      </p:sp>
      <p:sp>
        <p:nvSpPr>
          <p:cNvPr id="8" name="Rounded Rectangle 7"/>
          <p:cNvSpPr/>
          <p:nvPr/>
        </p:nvSpPr>
        <p:spPr>
          <a:xfrm>
            <a:off x="3505200" y="3865245"/>
            <a:ext cx="2588260" cy="2350770"/>
          </a:xfrm>
          <a:prstGeom prst="roundRect">
            <a:avLst/>
          </a:prstGeom>
          <a:solidFill>
            <a:schemeClr val="accent6">
              <a:lumMod val="60000"/>
              <a:lumOff val="4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2400">
                <a:latin typeface="Times New Roman" panose="02020603050405020304" charset="0"/>
                <a:cs typeface="Times New Roman" panose="02020603050405020304" charset="0"/>
              </a:rPr>
              <a:t>GRADE 4 </a:t>
            </a:r>
            <a:r>
              <a:rPr lang="en-US" altLang="en-GB" sz="2400">
                <a:solidFill>
                  <a:schemeClr val="tx1"/>
                </a:solidFill>
                <a:latin typeface="Times New Roman" panose="02020603050405020304" charset="0"/>
                <a:cs typeface="Times New Roman" panose="02020603050405020304" charset="0"/>
              </a:rPr>
              <a:t>PARTS. </a:t>
            </a:r>
            <a:endParaRPr lang="en-US" altLang="en-GB" sz="2400">
              <a:solidFill>
                <a:schemeClr val="tx1"/>
              </a:solidFill>
              <a:latin typeface="Times New Roman" panose="02020603050405020304" charset="0"/>
              <a:cs typeface="Times New Roman" panose="02020603050405020304" charset="0"/>
            </a:endParaRPr>
          </a:p>
          <a:p>
            <a:pPr algn="l"/>
            <a:r>
              <a:rPr lang="en-US" altLang="en-GB" sz="2400">
                <a:solidFill>
                  <a:schemeClr val="tx1"/>
                </a:solidFill>
                <a:latin typeface="Times New Roman" panose="02020603050405020304" charset="0"/>
                <a:cs typeface="Times New Roman" panose="02020603050405020304" charset="0"/>
              </a:rPr>
              <a:t>1. Pronounciation and coherence</a:t>
            </a:r>
            <a:endParaRPr lang="en-US" altLang="en-GB" sz="2400">
              <a:solidFill>
                <a:schemeClr val="tx1"/>
              </a:solidFill>
              <a:latin typeface="Times New Roman" panose="02020603050405020304" charset="0"/>
              <a:cs typeface="Times New Roman" panose="02020603050405020304" charset="0"/>
            </a:endParaRPr>
          </a:p>
          <a:p>
            <a:pPr algn="l"/>
            <a:r>
              <a:rPr lang="en-US" altLang="en-GB" sz="2400">
                <a:solidFill>
                  <a:schemeClr val="tx1"/>
                </a:solidFill>
                <a:latin typeface="Times New Roman" panose="02020603050405020304" charset="0"/>
                <a:cs typeface="Times New Roman" panose="02020603050405020304" charset="0"/>
              </a:rPr>
              <a:t>2. Vocabulary </a:t>
            </a:r>
            <a:endParaRPr lang="en-US" altLang="en-GB" sz="2400">
              <a:solidFill>
                <a:schemeClr val="tx1"/>
              </a:solidFill>
              <a:latin typeface="Times New Roman" panose="02020603050405020304" charset="0"/>
              <a:cs typeface="Times New Roman" panose="02020603050405020304" charset="0"/>
            </a:endParaRPr>
          </a:p>
          <a:p>
            <a:pPr algn="l"/>
            <a:r>
              <a:rPr lang="en-US" altLang="en-GB" sz="2400">
                <a:solidFill>
                  <a:schemeClr val="tx1"/>
                </a:solidFill>
                <a:latin typeface="Times New Roman" panose="02020603050405020304" charset="0"/>
                <a:cs typeface="Times New Roman" panose="02020603050405020304" charset="0"/>
              </a:rPr>
              <a:t>3. Grammar </a:t>
            </a:r>
            <a:endParaRPr lang="en-US" altLang="en-GB" sz="2400">
              <a:solidFill>
                <a:schemeClr val="tx1"/>
              </a:solidFill>
              <a:latin typeface="Times New Roman" panose="02020603050405020304" charset="0"/>
              <a:cs typeface="Times New Roman" panose="02020603050405020304" charset="0"/>
            </a:endParaRPr>
          </a:p>
          <a:p>
            <a:pPr algn="l"/>
            <a:r>
              <a:rPr lang="en-US" altLang="en-GB" sz="2400">
                <a:solidFill>
                  <a:schemeClr val="tx1"/>
                </a:solidFill>
                <a:latin typeface="Times New Roman" panose="02020603050405020304" charset="0"/>
                <a:cs typeface="Times New Roman" panose="02020603050405020304" charset="0"/>
              </a:rPr>
              <a:t>4. Fluency </a:t>
            </a:r>
            <a:endParaRPr lang="en-US" altLang="en-GB" sz="2400">
              <a:solidFill>
                <a:schemeClr val="tx1"/>
              </a:solidFill>
              <a:latin typeface="Times New Roman" panose="02020603050405020304" charset="0"/>
              <a:cs typeface="Times New Roman" panose="02020603050405020304" charset="0"/>
            </a:endParaRPr>
          </a:p>
          <a:p>
            <a:pPr algn="l"/>
            <a:endParaRPr lang="en-US" altLang="en-GB" sz="2400">
              <a:solidFill>
                <a:schemeClr val="tx1"/>
              </a:solidFill>
              <a:latin typeface="Times New Roman" panose="02020603050405020304" charset="0"/>
              <a:cs typeface="Times New Roman" panose="02020603050405020304" charset="0"/>
            </a:endParaRPr>
          </a:p>
        </p:txBody>
      </p:sp>
      <p:sp>
        <p:nvSpPr>
          <p:cNvPr id="9" name="Rounded Rectangle 8"/>
          <p:cNvSpPr/>
          <p:nvPr/>
        </p:nvSpPr>
        <p:spPr>
          <a:xfrm>
            <a:off x="6553200" y="1981200"/>
            <a:ext cx="4366895" cy="1257935"/>
          </a:xfrm>
          <a:prstGeom prst="roundRect">
            <a:avLst/>
          </a:prstGeom>
          <a:gradFill>
            <a:gsLst>
              <a:gs pos="0">
                <a:srgbClr val="9EE256"/>
              </a:gs>
              <a:gs pos="100000">
                <a:srgbClr val="52762D"/>
              </a:gs>
            </a:gsLst>
            <a:lin scaled="0"/>
          </a:gra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2800" b="1">
                <a:latin typeface="Times New Roman" panose="02020603050405020304" charset="0"/>
                <a:cs typeface="Times New Roman" panose="02020603050405020304" charset="0"/>
              </a:rPr>
              <a:t>QUESTIONNAIRE </a:t>
            </a:r>
            <a:endParaRPr lang="en-US" altLang="en-GB" sz="2800" b="1">
              <a:latin typeface="Times New Roman" panose="02020603050405020304" charset="0"/>
              <a:cs typeface="Times New Roman" panose="02020603050405020304" charset="0"/>
            </a:endParaRPr>
          </a:p>
        </p:txBody>
      </p:sp>
      <p:sp>
        <p:nvSpPr>
          <p:cNvPr id="10" name="Rounded Rectangle 9"/>
          <p:cNvSpPr/>
          <p:nvPr/>
        </p:nvSpPr>
        <p:spPr>
          <a:xfrm>
            <a:off x="6400800" y="3865245"/>
            <a:ext cx="2385695" cy="2277110"/>
          </a:xfrm>
          <a:prstGeom prst="roundRect">
            <a:avLst/>
          </a:prstGeom>
          <a:solidFill>
            <a:schemeClr val="accent6">
              <a:lumMod val="60000"/>
              <a:lumOff val="4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2800">
                <a:solidFill>
                  <a:schemeClr val="tx1"/>
                </a:solidFill>
                <a:latin typeface="Times New Roman" panose="02020603050405020304" charset="0"/>
                <a:cs typeface="Times New Roman" panose="02020603050405020304" charset="0"/>
              </a:rPr>
              <a:t>15 Items</a:t>
            </a:r>
            <a:r>
              <a:rPr lang="en-US" altLang="en-GB" sz="2800">
                <a:latin typeface="Times New Roman" panose="02020603050405020304" charset="0"/>
                <a:cs typeface="Times New Roman" panose="02020603050405020304" charset="0"/>
              </a:rPr>
              <a:t>  </a:t>
            </a:r>
            <a:endParaRPr lang="en-US" altLang="en-GB" sz="2800">
              <a:latin typeface="Times New Roman" panose="02020603050405020304" charset="0"/>
              <a:cs typeface="Times New Roman" panose="02020603050405020304" charset="0"/>
            </a:endParaRPr>
          </a:p>
        </p:txBody>
      </p:sp>
      <p:sp>
        <p:nvSpPr>
          <p:cNvPr id="11" name="Rounded Rectangle 10"/>
          <p:cNvSpPr/>
          <p:nvPr/>
        </p:nvSpPr>
        <p:spPr>
          <a:xfrm>
            <a:off x="9144000" y="3865245"/>
            <a:ext cx="2640965" cy="2277110"/>
          </a:xfrm>
          <a:prstGeom prst="roundRect">
            <a:avLst/>
          </a:prstGeom>
          <a:solidFill>
            <a:schemeClr val="accent6">
              <a:lumMod val="60000"/>
              <a:lumOff val="4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2800">
                <a:solidFill>
                  <a:schemeClr val="tx1"/>
                </a:solidFill>
                <a:latin typeface="Times New Roman" panose="02020603050405020304" charset="0"/>
                <a:cs typeface="Times New Roman" panose="02020603050405020304" charset="0"/>
              </a:rPr>
              <a:t>10 Reflection items </a:t>
            </a:r>
            <a:endParaRPr lang="en-US" altLang="en-GB" sz="2800">
              <a:solidFill>
                <a:schemeClr val="tx1"/>
              </a:solidFill>
              <a:latin typeface="Times New Roman" panose="02020603050405020304" charset="0"/>
              <a:cs typeface="Times New Roman" panose="02020603050405020304" charset="0"/>
            </a:endParaRPr>
          </a:p>
        </p:txBody>
      </p:sp>
      <p:cxnSp>
        <p:nvCxnSpPr>
          <p:cNvPr id="3" name="Straight Arrow Connector 2"/>
          <p:cNvCxnSpPr/>
          <p:nvPr/>
        </p:nvCxnSpPr>
        <p:spPr>
          <a:xfrm flipH="1">
            <a:off x="2373630" y="3289935"/>
            <a:ext cx="883920" cy="607060"/>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cxnSp>
        <p:nvCxnSpPr>
          <p:cNvPr id="6" name="Straight Arrow Connector 5"/>
          <p:cNvCxnSpPr/>
          <p:nvPr/>
        </p:nvCxnSpPr>
        <p:spPr>
          <a:xfrm>
            <a:off x="3300095" y="3258185"/>
            <a:ext cx="969010" cy="617220"/>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cxnSp>
        <p:nvCxnSpPr>
          <p:cNvPr id="12" name="Straight Arrow Connector 11"/>
          <p:cNvCxnSpPr>
            <a:stCxn id="9" idx="2"/>
          </p:cNvCxnSpPr>
          <p:nvPr/>
        </p:nvCxnSpPr>
        <p:spPr>
          <a:xfrm flipH="1">
            <a:off x="7911465" y="3239135"/>
            <a:ext cx="825500" cy="604520"/>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cxnSp>
        <p:nvCxnSpPr>
          <p:cNvPr id="13" name="Straight Arrow Connector 12"/>
          <p:cNvCxnSpPr/>
          <p:nvPr/>
        </p:nvCxnSpPr>
        <p:spPr>
          <a:xfrm>
            <a:off x="8827135" y="3247390"/>
            <a:ext cx="1033145" cy="660400"/>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ageCurlDoubl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542665" y="365125"/>
            <a:ext cx="4085590" cy="868045"/>
          </a:xfrm>
          <a:solidFill>
            <a:schemeClr val="accent4"/>
          </a:solidFill>
        </p:spPr>
        <p:txBody>
          <a:bodyPr/>
          <a:p>
            <a:r>
              <a:rPr lang="en-US" altLang="en-GB">
                <a:latin typeface="Times New Roman" panose="02020603050405020304" charset="0"/>
                <a:cs typeface="Times New Roman" panose="02020603050405020304" charset="0"/>
              </a:rPr>
              <a:t>PROCEDURE </a:t>
            </a:r>
            <a:endParaRPr lang="en-US" altLang="en-GB">
              <a:latin typeface="Times New Roman" panose="02020603050405020304" charset="0"/>
              <a:cs typeface="Times New Roman" panose="02020603050405020304" charset="0"/>
            </a:endParaRPr>
          </a:p>
        </p:txBody>
      </p:sp>
      <p:sp>
        <p:nvSpPr>
          <p:cNvPr id="4" name="矩形 1"/>
          <p:cNvSpPr/>
          <p:nvPr>
            <p:custDataLst>
              <p:tags r:id="rId1"/>
            </p:custDataLst>
          </p:nvPr>
        </p:nvSpPr>
        <p:spPr>
          <a:xfrm>
            <a:off x="912178" y="1461770"/>
            <a:ext cx="2800706" cy="1195446"/>
          </a:xfrm>
          <a:prstGeom prst="rect">
            <a:avLst/>
          </a:prstGeom>
          <a:noFill/>
        </p:spPr>
        <p:txBody>
          <a:bodyPr wrap="none" lIns="0" tIns="0" rIns="0" bIns="0" rtlCol="0" anchor="b" anchorCtr="0">
            <a:normAutofit/>
          </a:bodyPr>
          <a:p>
            <a:pPr>
              <a:spcBef>
                <a:spcPct val="0"/>
              </a:spcBef>
              <a:spcAft>
                <a:spcPct val="0"/>
              </a:spcAft>
            </a:pPr>
            <a:r>
              <a:rPr lang="en-US" sz="6600" b="1" dirty="0">
                <a:solidFill>
                  <a:schemeClr val="accent1">
                    <a:lumMod val="40000"/>
                    <a:lumOff val="60000"/>
                  </a:schemeClr>
                </a:solidFill>
              </a:rPr>
              <a:t>01</a:t>
            </a:r>
            <a:endParaRPr lang="en-US" sz="6600" b="1" dirty="0">
              <a:solidFill>
                <a:schemeClr val="accent1">
                  <a:lumMod val="40000"/>
                  <a:lumOff val="60000"/>
                </a:schemeClr>
              </a:solidFill>
            </a:endParaRPr>
          </a:p>
        </p:txBody>
      </p:sp>
      <p:sp>
        <p:nvSpPr>
          <p:cNvPr id="5" name="矩形 4"/>
          <p:cNvSpPr/>
          <p:nvPr>
            <p:custDataLst>
              <p:tags r:id="rId2"/>
            </p:custDataLst>
          </p:nvPr>
        </p:nvSpPr>
        <p:spPr>
          <a:xfrm>
            <a:off x="912178" y="2964815"/>
            <a:ext cx="2800706" cy="447001"/>
          </a:xfrm>
          <a:prstGeom prst="rect">
            <a:avLst/>
          </a:prstGeom>
          <a:noFill/>
        </p:spPr>
        <p:txBody>
          <a:bodyPr wrap="square" lIns="0" tIns="0" rIns="0" bIns="0" rtlCol="0" anchor="b">
            <a:normAutofit/>
          </a:bodyPr>
          <a:p>
            <a:pPr>
              <a:spcBef>
                <a:spcPct val="0"/>
              </a:spcBef>
              <a:spcAft>
                <a:spcPct val="0"/>
              </a:spcAft>
            </a:pPr>
            <a:r>
              <a:rPr lang="en-US" sz="2800" b="1" dirty="0">
                <a:solidFill>
                  <a:schemeClr val="accent1"/>
                </a:solidFill>
                <a:latin typeface="Times New Roman" panose="02020603050405020304" charset="0"/>
                <a:cs typeface="Times New Roman" panose="02020603050405020304" charset="0"/>
              </a:rPr>
              <a:t>Duration</a:t>
            </a:r>
            <a:r>
              <a:rPr lang="en-US" sz="2400" b="1" dirty="0">
                <a:solidFill>
                  <a:schemeClr val="accent1"/>
                </a:solidFill>
                <a:latin typeface="+mj-lt"/>
              </a:rPr>
              <a:t> </a:t>
            </a:r>
            <a:endParaRPr lang="en-US" sz="2400" b="1" dirty="0">
              <a:solidFill>
                <a:schemeClr val="accent1"/>
              </a:solidFill>
              <a:latin typeface="+mj-lt"/>
            </a:endParaRPr>
          </a:p>
        </p:txBody>
      </p:sp>
      <p:sp>
        <p:nvSpPr>
          <p:cNvPr id="7" name="矩形 6"/>
          <p:cNvSpPr/>
          <p:nvPr>
            <p:custDataLst>
              <p:tags r:id="rId3"/>
            </p:custDataLst>
          </p:nvPr>
        </p:nvSpPr>
        <p:spPr>
          <a:xfrm>
            <a:off x="4696143" y="1461770"/>
            <a:ext cx="2800706" cy="1195446"/>
          </a:xfrm>
          <a:prstGeom prst="rect">
            <a:avLst/>
          </a:prstGeom>
          <a:noFill/>
        </p:spPr>
        <p:txBody>
          <a:bodyPr wrap="none" lIns="0" tIns="0" rIns="0" bIns="0" rtlCol="0" anchor="b" anchorCtr="0">
            <a:normAutofit/>
          </a:bodyPr>
          <a:p>
            <a:pPr>
              <a:spcBef>
                <a:spcPct val="0"/>
              </a:spcBef>
              <a:spcAft>
                <a:spcPct val="0"/>
              </a:spcAft>
            </a:pPr>
            <a:r>
              <a:rPr lang="en-US" sz="6600" b="1" dirty="0">
                <a:solidFill>
                  <a:schemeClr val="accent1">
                    <a:lumMod val="40000"/>
                    <a:lumOff val="60000"/>
                  </a:schemeClr>
                </a:solidFill>
              </a:rPr>
              <a:t>02</a:t>
            </a:r>
            <a:endParaRPr lang="en-US" sz="6600" b="1" dirty="0">
              <a:solidFill>
                <a:schemeClr val="accent1">
                  <a:lumMod val="40000"/>
                  <a:lumOff val="60000"/>
                </a:schemeClr>
              </a:solidFill>
            </a:endParaRPr>
          </a:p>
        </p:txBody>
      </p:sp>
      <p:sp>
        <p:nvSpPr>
          <p:cNvPr id="9" name="矩形 8"/>
          <p:cNvSpPr/>
          <p:nvPr>
            <p:custDataLst>
              <p:tags r:id="rId4"/>
            </p:custDataLst>
          </p:nvPr>
        </p:nvSpPr>
        <p:spPr>
          <a:xfrm>
            <a:off x="4696143" y="2964815"/>
            <a:ext cx="2800706" cy="447001"/>
          </a:xfrm>
          <a:prstGeom prst="rect">
            <a:avLst/>
          </a:prstGeom>
          <a:noFill/>
        </p:spPr>
        <p:txBody>
          <a:bodyPr wrap="square" lIns="0" tIns="0" rIns="0" bIns="0" rtlCol="0" anchor="b">
            <a:normAutofit/>
          </a:bodyPr>
          <a:p>
            <a:pPr>
              <a:spcBef>
                <a:spcPct val="0"/>
              </a:spcBef>
              <a:spcAft>
                <a:spcPct val="0"/>
              </a:spcAft>
            </a:pPr>
            <a:r>
              <a:rPr lang="en-US" sz="2800" b="1" dirty="0">
                <a:solidFill>
                  <a:schemeClr val="accent1"/>
                </a:solidFill>
                <a:latin typeface="Times New Roman" panose="02020603050405020304" charset="0"/>
                <a:cs typeface="Times New Roman" panose="02020603050405020304" charset="0"/>
              </a:rPr>
              <a:t>Pre and post test</a:t>
            </a:r>
            <a:endParaRPr lang="en-US" sz="2800" b="1" dirty="0">
              <a:solidFill>
                <a:schemeClr val="accent1"/>
              </a:solidFill>
              <a:latin typeface="Times New Roman" panose="02020603050405020304" charset="0"/>
              <a:cs typeface="Times New Roman" panose="02020603050405020304" charset="0"/>
            </a:endParaRPr>
          </a:p>
        </p:txBody>
      </p:sp>
      <p:sp>
        <p:nvSpPr>
          <p:cNvPr id="14" name="矩形 13"/>
          <p:cNvSpPr/>
          <p:nvPr>
            <p:custDataLst>
              <p:tags r:id="rId5"/>
            </p:custDataLst>
          </p:nvPr>
        </p:nvSpPr>
        <p:spPr>
          <a:xfrm>
            <a:off x="4696143" y="3495675"/>
            <a:ext cx="2800585" cy="1902242"/>
          </a:xfrm>
          <a:prstGeom prst="rect">
            <a:avLst/>
          </a:prstGeom>
          <a:ln>
            <a:noFill/>
            <a:prstDash val="sysDash"/>
          </a:ln>
        </p:spPr>
        <p:txBody>
          <a:bodyPr vert="horz" wrap="square" lIns="0" tIns="0" rIns="0" bIns="0" rtlCol="0">
            <a:normAutofit/>
          </a:bodyPr>
          <a:p>
            <a:pPr>
              <a:lnSpc>
                <a:spcPct val="150000"/>
              </a:lnSpc>
              <a:spcBef>
                <a:spcPct val="0"/>
              </a:spcBef>
              <a:spcAft>
                <a:spcPct val="0"/>
              </a:spcAft>
            </a:pPr>
            <a:r>
              <a:rPr lang="en-US" sz="2800" dirty="0">
                <a:ln>
                  <a:noFill/>
                  <a:prstDash val="sysDot"/>
                </a:ln>
                <a:solidFill>
                  <a:schemeClr val="tx1"/>
                </a:solidFill>
                <a:latin typeface="Times New Roman" panose="02020603050405020304" charset="0"/>
                <a:cs typeface="Times New Roman" panose="02020603050405020304" charset="0"/>
              </a:rPr>
              <a:t>Week 13- 78 students </a:t>
            </a:r>
            <a:endParaRPr lang="en-US" sz="2800" dirty="0">
              <a:ln>
                <a:noFill/>
                <a:prstDash val="sysDot"/>
              </a:ln>
              <a:solidFill>
                <a:schemeClr val="tx1"/>
              </a:solidFill>
              <a:latin typeface="Times New Roman" panose="02020603050405020304" charset="0"/>
              <a:cs typeface="Times New Roman" panose="02020603050405020304" charset="0"/>
            </a:endParaRPr>
          </a:p>
        </p:txBody>
      </p:sp>
      <p:sp>
        <p:nvSpPr>
          <p:cNvPr id="18" name="矩形 17"/>
          <p:cNvSpPr/>
          <p:nvPr>
            <p:custDataLst>
              <p:tags r:id="rId6"/>
            </p:custDataLst>
          </p:nvPr>
        </p:nvSpPr>
        <p:spPr>
          <a:xfrm>
            <a:off x="8479473" y="1461770"/>
            <a:ext cx="2800706" cy="1195446"/>
          </a:xfrm>
          <a:prstGeom prst="rect">
            <a:avLst/>
          </a:prstGeom>
          <a:noFill/>
        </p:spPr>
        <p:txBody>
          <a:bodyPr wrap="none" lIns="0" tIns="0" rIns="0" bIns="0" rtlCol="0" anchor="b" anchorCtr="0">
            <a:normAutofit/>
          </a:bodyPr>
          <a:p>
            <a:pPr>
              <a:spcBef>
                <a:spcPct val="0"/>
              </a:spcBef>
              <a:spcAft>
                <a:spcPct val="0"/>
              </a:spcAft>
            </a:pPr>
            <a:r>
              <a:rPr lang="en-US" sz="6600" b="1" dirty="0">
                <a:solidFill>
                  <a:schemeClr val="accent1">
                    <a:lumMod val="40000"/>
                    <a:lumOff val="60000"/>
                  </a:schemeClr>
                </a:solidFill>
              </a:rPr>
              <a:t>03</a:t>
            </a:r>
            <a:endParaRPr lang="en-US" sz="6600" b="1" dirty="0">
              <a:solidFill>
                <a:schemeClr val="accent1">
                  <a:lumMod val="40000"/>
                  <a:lumOff val="60000"/>
                </a:schemeClr>
              </a:solidFill>
            </a:endParaRPr>
          </a:p>
        </p:txBody>
      </p:sp>
      <p:cxnSp>
        <p:nvCxnSpPr>
          <p:cNvPr id="20" name="直接连接符 19"/>
          <p:cNvCxnSpPr/>
          <p:nvPr>
            <p:custDataLst>
              <p:tags r:id="rId7"/>
            </p:custDataLst>
          </p:nvPr>
        </p:nvCxnSpPr>
        <p:spPr>
          <a:xfrm>
            <a:off x="912178" y="2750820"/>
            <a:ext cx="2737165" cy="0"/>
          </a:xfrm>
          <a:prstGeom prst="line">
            <a:avLst/>
          </a:prstGeom>
          <a:ln w="12700">
            <a:solidFill>
              <a:schemeClr val="accent1">
                <a:alpha val="60000"/>
              </a:schemeClr>
            </a:solidFill>
          </a:ln>
        </p:spPr>
        <p:style>
          <a:lnRef idx="2">
            <a:schemeClr val="accent1"/>
          </a:lnRef>
          <a:fillRef idx="0">
            <a:srgbClr val="FFFFFF"/>
          </a:fillRef>
          <a:effectRef idx="0">
            <a:srgbClr val="FFFFFF"/>
          </a:effectRef>
          <a:fontRef idx="minor">
            <a:schemeClr val="tx1"/>
          </a:fontRef>
        </p:style>
      </p:cxnSp>
      <p:cxnSp>
        <p:nvCxnSpPr>
          <p:cNvPr id="11" name="直接连接符 10"/>
          <p:cNvCxnSpPr/>
          <p:nvPr>
            <p:custDataLst>
              <p:tags r:id="rId8"/>
            </p:custDataLst>
          </p:nvPr>
        </p:nvCxnSpPr>
        <p:spPr>
          <a:xfrm>
            <a:off x="4696143" y="2750820"/>
            <a:ext cx="2737165" cy="0"/>
          </a:xfrm>
          <a:prstGeom prst="line">
            <a:avLst/>
          </a:prstGeom>
          <a:ln w="12700">
            <a:solidFill>
              <a:schemeClr val="accent1">
                <a:alpha val="60000"/>
              </a:schemeClr>
            </a:solidFill>
          </a:ln>
        </p:spPr>
        <p:style>
          <a:lnRef idx="2">
            <a:schemeClr val="accent1"/>
          </a:lnRef>
          <a:fillRef idx="0">
            <a:srgbClr val="FFFFFF"/>
          </a:fillRef>
          <a:effectRef idx="0">
            <a:srgbClr val="FFFFFF"/>
          </a:effectRef>
          <a:fontRef idx="minor">
            <a:schemeClr val="tx1"/>
          </a:fontRef>
        </p:style>
      </p:cxnSp>
      <p:cxnSp>
        <p:nvCxnSpPr>
          <p:cNvPr id="16" name="直接连接符 15"/>
          <p:cNvCxnSpPr/>
          <p:nvPr>
            <p:custDataLst>
              <p:tags r:id="rId9"/>
            </p:custDataLst>
          </p:nvPr>
        </p:nvCxnSpPr>
        <p:spPr>
          <a:xfrm>
            <a:off x="8479473" y="2750820"/>
            <a:ext cx="2737165" cy="0"/>
          </a:xfrm>
          <a:prstGeom prst="line">
            <a:avLst/>
          </a:prstGeom>
          <a:ln w="12700">
            <a:solidFill>
              <a:schemeClr val="accent1">
                <a:alpha val="60000"/>
              </a:schemeClr>
            </a:solidFill>
          </a:ln>
        </p:spPr>
        <p:style>
          <a:lnRef idx="2">
            <a:schemeClr val="accent1"/>
          </a:lnRef>
          <a:fillRef idx="0">
            <a:srgbClr val="FFFFFF"/>
          </a:fillRef>
          <a:effectRef idx="0">
            <a:srgbClr val="FFFFFF"/>
          </a:effectRef>
          <a:fontRef idx="minor">
            <a:schemeClr val="tx1"/>
          </a:fontRef>
        </p:style>
      </p:cxnSp>
      <p:sp>
        <p:nvSpPr>
          <p:cNvPr id="19" name="矩形 18"/>
          <p:cNvSpPr/>
          <p:nvPr>
            <p:custDataLst>
              <p:tags r:id="rId10"/>
            </p:custDataLst>
          </p:nvPr>
        </p:nvSpPr>
        <p:spPr>
          <a:xfrm>
            <a:off x="8479473" y="2964815"/>
            <a:ext cx="2800706" cy="447001"/>
          </a:xfrm>
          <a:prstGeom prst="rect">
            <a:avLst/>
          </a:prstGeom>
          <a:noFill/>
        </p:spPr>
        <p:txBody>
          <a:bodyPr wrap="square" lIns="0" tIns="0" rIns="0" bIns="0" rtlCol="0" anchor="b">
            <a:normAutofit/>
          </a:bodyPr>
          <a:p>
            <a:pPr>
              <a:spcBef>
                <a:spcPct val="0"/>
              </a:spcBef>
              <a:spcAft>
                <a:spcPct val="0"/>
              </a:spcAft>
            </a:pPr>
            <a:r>
              <a:rPr lang="en-US" sz="2800" b="1" dirty="0">
                <a:solidFill>
                  <a:schemeClr val="accent1"/>
                </a:solidFill>
                <a:latin typeface="Times New Roman" panose="02020603050405020304" charset="0"/>
                <a:cs typeface="Times New Roman" panose="02020603050405020304" charset="0"/>
              </a:rPr>
              <a:t>Questionnaire </a:t>
            </a:r>
            <a:endParaRPr lang="en-US" sz="2800" b="1" dirty="0">
              <a:solidFill>
                <a:schemeClr val="accent1"/>
              </a:solidFill>
              <a:latin typeface="Times New Roman" panose="02020603050405020304" charset="0"/>
              <a:cs typeface="Times New Roman" panose="02020603050405020304" charset="0"/>
            </a:endParaRPr>
          </a:p>
        </p:txBody>
      </p:sp>
      <p:sp>
        <p:nvSpPr>
          <p:cNvPr id="22" name="矩形 21"/>
          <p:cNvSpPr/>
          <p:nvPr>
            <p:custDataLst>
              <p:tags r:id="rId11"/>
            </p:custDataLst>
          </p:nvPr>
        </p:nvSpPr>
        <p:spPr>
          <a:xfrm>
            <a:off x="8479790" y="3495675"/>
            <a:ext cx="3162300" cy="1901825"/>
          </a:xfrm>
          <a:prstGeom prst="rect">
            <a:avLst/>
          </a:prstGeom>
          <a:ln>
            <a:noFill/>
            <a:prstDash val="sysDash"/>
          </a:ln>
        </p:spPr>
        <p:txBody>
          <a:bodyPr vert="horz" wrap="square" lIns="0" tIns="0" rIns="0" bIns="0" rtlCol="0">
            <a:normAutofit/>
          </a:bodyPr>
          <a:p>
            <a:pPr>
              <a:lnSpc>
                <a:spcPct val="150000"/>
              </a:lnSpc>
              <a:spcBef>
                <a:spcPct val="0"/>
              </a:spcBef>
              <a:spcAft>
                <a:spcPct val="0"/>
              </a:spcAft>
            </a:pPr>
            <a:r>
              <a:rPr lang="en-US" sz="2800" dirty="0">
                <a:ln>
                  <a:noFill/>
                  <a:prstDash val="sysDot"/>
                </a:ln>
                <a:solidFill>
                  <a:schemeClr val="tx1">
                    <a:lumMod val="75000"/>
                    <a:lumOff val="25000"/>
                  </a:schemeClr>
                </a:solidFill>
                <a:latin typeface="Times New Roman" panose="02020603050405020304" charset="0"/>
                <a:cs typeface="Times New Roman" panose="02020603050405020304" charset="0"/>
              </a:rPr>
              <a:t>Week 14- 38 students</a:t>
            </a:r>
            <a:endParaRPr lang="en-US" sz="2800" dirty="0">
              <a:ln>
                <a:noFill/>
                <a:prstDash val="sysDot"/>
              </a:ln>
              <a:solidFill>
                <a:schemeClr val="tx1">
                  <a:lumMod val="75000"/>
                  <a:lumOff val="25000"/>
                </a:schemeClr>
              </a:solidFill>
              <a:latin typeface="Times New Roman" panose="02020603050405020304" charset="0"/>
              <a:cs typeface="Times New Roman" panose="02020603050405020304" charset="0"/>
            </a:endParaRPr>
          </a:p>
        </p:txBody>
      </p:sp>
      <p:sp>
        <p:nvSpPr>
          <p:cNvPr id="15" name="矩形 14"/>
          <p:cNvSpPr/>
          <p:nvPr>
            <p:custDataLst>
              <p:tags r:id="rId12"/>
            </p:custDataLst>
          </p:nvPr>
        </p:nvSpPr>
        <p:spPr>
          <a:xfrm>
            <a:off x="912495" y="3495675"/>
            <a:ext cx="2151380" cy="1306830"/>
          </a:xfrm>
          <a:prstGeom prst="rect">
            <a:avLst/>
          </a:prstGeom>
          <a:ln>
            <a:noFill/>
            <a:prstDash val="sysDash"/>
          </a:ln>
        </p:spPr>
        <p:txBody>
          <a:bodyPr vert="horz" wrap="square" lIns="0" tIns="0" rIns="0" bIns="0" rtlCol="0">
            <a:normAutofit/>
          </a:bodyPr>
          <a:p>
            <a:pPr>
              <a:lnSpc>
                <a:spcPct val="150000"/>
              </a:lnSpc>
              <a:spcBef>
                <a:spcPct val="0"/>
              </a:spcBef>
              <a:spcAft>
                <a:spcPct val="0"/>
              </a:spcAft>
            </a:pPr>
            <a:r>
              <a:rPr lang="en-US" sz="3600" dirty="0">
                <a:ln>
                  <a:noFill/>
                  <a:prstDash val="sysDot"/>
                </a:ln>
                <a:solidFill>
                  <a:schemeClr val="tx1">
                    <a:lumMod val="75000"/>
                    <a:lumOff val="25000"/>
                  </a:schemeClr>
                </a:solidFill>
                <a:latin typeface="Times New Roman" panose="02020603050405020304" charset="0"/>
                <a:cs typeface="Times New Roman" panose="02020603050405020304" charset="0"/>
              </a:rPr>
              <a:t>12 weeks</a:t>
            </a:r>
            <a:r>
              <a:rPr lang="en-US" sz="1600" dirty="0">
                <a:ln>
                  <a:noFill/>
                  <a:prstDash val="sysDot"/>
                </a:ln>
                <a:solidFill>
                  <a:schemeClr val="tx1">
                    <a:lumMod val="75000"/>
                    <a:lumOff val="25000"/>
                  </a:schemeClr>
                </a:solidFill>
              </a:rPr>
              <a:t> </a:t>
            </a:r>
            <a:endParaRPr lang="en-US" sz="1600" dirty="0">
              <a:ln>
                <a:noFill/>
                <a:prstDash val="sysDot"/>
              </a:ln>
              <a:solidFill>
                <a:schemeClr val="tx1">
                  <a:lumMod val="75000"/>
                  <a:lumOff val="25000"/>
                </a:schemeClr>
              </a:solidFill>
            </a:endParaRPr>
          </a:p>
        </p:txBody>
      </p:sp>
      <p:sp>
        <p:nvSpPr>
          <p:cNvPr id="6" name="矩形 13"/>
          <p:cNvSpPr/>
          <p:nvPr>
            <p:custDataLst>
              <p:tags r:id="rId13"/>
            </p:custDataLst>
          </p:nvPr>
        </p:nvSpPr>
        <p:spPr>
          <a:xfrm>
            <a:off x="4823143" y="3622675"/>
            <a:ext cx="2800585" cy="1902242"/>
          </a:xfrm>
          <a:prstGeom prst="rect">
            <a:avLst/>
          </a:prstGeom>
          <a:ln>
            <a:noFill/>
            <a:prstDash val="sysDash"/>
          </a:ln>
        </p:spPr>
        <p:txBody>
          <a:bodyPr vert="horz" wrap="square" lIns="0" tIns="0" rIns="0" bIns="0" rtlCol="0">
            <a:normAutofit/>
          </a:bodyPr>
          <a:p>
            <a:pPr>
              <a:lnSpc>
                <a:spcPct val="150000"/>
              </a:lnSpc>
              <a:spcBef>
                <a:spcPct val="0"/>
              </a:spcBef>
              <a:spcAft>
                <a:spcPct val="0"/>
              </a:spcAft>
            </a:pPr>
            <a:endParaRPr lang="en-US" sz="1600" dirty="0">
              <a:ln>
                <a:noFill/>
                <a:prstDash val="sysDot"/>
              </a:ln>
              <a:solidFill>
                <a:schemeClr val="tx1">
                  <a:lumMod val="75000"/>
                  <a:lumOff val="25000"/>
                </a:schemeClr>
              </a:solidFill>
            </a:endParaRP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对象2"/>
          <p:cNvSpPr/>
          <p:nvPr>
            <p:custDataLst>
              <p:tags r:id="rId1"/>
            </p:custDataLst>
          </p:nvPr>
        </p:nvSpPr>
        <p:spPr>
          <a:xfrm>
            <a:off x="1016318" y="1261428"/>
            <a:ext cx="10798810" cy="1240989"/>
          </a:xfrm>
          <a:prstGeom prst="roundRect">
            <a:avLst>
              <a:gd name="adj" fmla="val 50000"/>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4" name="对象2"/>
          <p:cNvSpPr/>
          <p:nvPr>
            <p:custDataLst>
              <p:tags r:id="rId2"/>
            </p:custDataLst>
          </p:nvPr>
        </p:nvSpPr>
        <p:spPr>
          <a:xfrm>
            <a:off x="1016318" y="1261428"/>
            <a:ext cx="10798810" cy="2538929"/>
          </a:xfrm>
          <a:prstGeom prst="roundRect">
            <a:avLst>
              <a:gd name="adj" fmla="val 25001"/>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10" name="对象2"/>
          <p:cNvSpPr/>
          <p:nvPr>
            <p:custDataLst>
              <p:tags r:id="rId3"/>
            </p:custDataLst>
          </p:nvPr>
        </p:nvSpPr>
        <p:spPr>
          <a:xfrm>
            <a:off x="1016318" y="1261428"/>
            <a:ext cx="10798810" cy="3940810"/>
          </a:xfrm>
          <a:prstGeom prst="roundRect">
            <a:avLst>
              <a:gd name="adj" fmla="val 15703"/>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12" name="对象4"/>
          <p:cNvSpPr/>
          <p:nvPr>
            <p:custDataLst>
              <p:tags r:id="rId4"/>
            </p:custDataLst>
          </p:nvPr>
        </p:nvSpPr>
        <p:spPr>
          <a:xfrm>
            <a:off x="2216468" y="1629728"/>
            <a:ext cx="8396977" cy="1042035"/>
          </a:xfrm>
          <a:prstGeom prst="roundRect">
            <a:avLst/>
          </a:prstGeom>
          <a:solidFill>
            <a:srgbClr val="00B050"/>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Autofit/>
          </a:bodyPr>
          <a:p>
            <a:pPr lvl="0" algn="l">
              <a:spcBef>
                <a:spcPct val="0"/>
              </a:spcBef>
              <a:spcAft>
                <a:spcPct val="0"/>
              </a:spcAft>
              <a:buClrTx/>
              <a:buSzTx/>
              <a:buFontTx/>
            </a:pPr>
            <a:r>
              <a:rPr lang="en-US" altLang="en-GB" sz="2400">
                <a:latin typeface="Times New Roman" panose="02020603050405020304" charset="0"/>
                <a:cs typeface="Times New Roman" panose="02020603050405020304" charset="0"/>
                <a:sym typeface="+mn-ea"/>
              </a:rPr>
              <a:t>The researcher explained the course learning requirements, platforms, contents, teaching and assessment </a:t>
            </a:r>
            <a:endParaRPr lang="en-US" altLang="en-GB" sz="2400" dirty="0">
              <a:solidFill>
                <a:schemeClr val="dk1">
                  <a:lumMod val="80000"/>
                  <a:lumOff val="20000"/>
                </a:schemeClr>
              </a:solidFill>
              <a:latin typeface="Times New Roman" panose="02020603050405020304" charset="0"/>
              <a:cs typeface="Times New Roman" panose="02020603050405020304" charset="0"/>
              <a:sym typeface="+mn-ea"/>
            </a:endParaRPr>
          </a:p>
        </p:txBody>
      </p:sp>
      <p:sp>
        <p:nvSpPr>
          <p:cNvPr id="13" name="对象5"/>
          <p:cNvSpPr/>
          <p:nvPr>
            <p:custDataLst>
              <p:tags r:id="rId5"/>
            </p:custDataLst>
          </p:nvPr>
        </p:nvSpPr>
        <p:spPr>
          <a:xfrm>
            <a:off x="2323148" y="1768158"/>
            <a:ext cx="733136" cy="73406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a:solidFill>
                  <a:schemeClr val="lt1">
                    <a:lumMod val="100000"/>
                  </a:schemeClr>
                </a:solidFill>
                <a:latin typeface="+mn-lt"/>
                <a:sym typeface="+mn-lt"/>
              </a:rPr>
              <a:t>1</a:t>
            </a:r>
            <a:endParaRPr lang="en-US" sz="2000" b="1" dirty="0">
              <a:solidFill>
                <a:schemeClr val="lt1">
                  <a:lumMod val="100000"/>
                </a:schemeClr>
              </a:solidFill>
              <a:latin typeface="+mn-ea"/>
              <a:sym typeface="+mn-ea"/>
            </a:endParaRPr>
          </a:p>
        </p:txBody>
      </p:sp>
      <p:sp>
        <p:nvSpPr>
          <p:cNvPr id="15" name="对象7"/>
          <p:cNvSpPr/>
          <p:nvPr>
            <p:custDataLst>
              <p:tags r:id="rId6"/>
            </p:custDataLst>
          </p:nvPr>
        </p:nvSpPr>
        <p:spPr>
          <a:xfrm>
            <a:off x="2217738" y="2758123"/>
            <a:ext cx="8396977" cy="1042035"/>
          </a:xfrm>
          <a:prstGeom prst="roundRect">
            <a:avLst/>
          </a:prstGeom>
          <a:solidFill>
            <a:srgbClr val="00B050"/>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rmAutofit/>
          </a:bodyPr>
          <a:p>
            <a:pPr lvl="0" algn="l">
              <a:spcBef>
                <a:spcPct val="0"/>
              </a:spcBef>
              <a:spcAft>
                <a:spcPct val="0"/>
              </a:spcAft>
              <a:buClrTx/>
              <a:buSzTx/>
              <a:buFontTx/>
            </a:pPr>
            <a:r>
              <a:rPr lang="en-US" altLang="en-GB" sz="2400">
                <a:latin typeface="Times New Roman" panose="02020603050405020304" charset="0"/>
                <a:cs typeface="Times New Roman" panose="02020603050405020304" charset="0"/>
                <a:sym typeface="+mn-ea"/>
              </a:rPr>
              <a:t>Students would receive documents: video clips, sites, audio, files and self studied under the guide of lecturer.</a:t>
            </a:r>
            <a:endParaRPr lang="en-US" sz="2400" dirty="0">
              <a:solidFill>
                <a:schemeClr val="dk1">
                  <a:lumMod val="80000"/>
                  <a:lumOff val="20000"/>
                </a:schemeClr>
              </a:solidFill>
              <a:latin typeface="+mn-lt"/>
              <a:sym typeface="+mn-ea"/>
            </a:endParaRPr>
          </a:p>
        </p:txBody>
      </p:sp>
      <p:sp>
        <p:nvSpPr>
          <p:cNvPr id="16" name="对象8"/>
          <p:cNvSpPr/>
          <p:nvPr>
            <p:custDataLst>
              <p:tags r:id="rId7"/>
            </p:custDataLst>
          </p:nvPr>
        </p:nvSpPr>
        <p:spPr>
          <a:xfrm>
            <a:off x="2323148" y="2957513"/>
            <a:ext cx="733136" cy="73406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a:solidFill>
                  <a:schemeClr val="lt1">
                    <a:lumMod val="100000"/>
                  </a:schemeClr>
                </a:solidFill>
                <a:latin typeface="+mn-lt"/>
                <a:sym typeface="+mn-lt"/>
              </a:rPr>
              <a:t>2</a:t>
            </a:r>
            <a:endParaRPr lang="en-US" sz="2000" b="1" dirty="0">
              <a:solidFill>
                <a:schemeClr val="lt1">
                  <a:lumMod val="100000"/>
                </a:schemeClr>
              </a:solidFill>
              <a:latin typeface="+mn-ea"/>
              <a:sym typeface="+mn-ea"/>
            </a:endParaRPr>
          </a:p>
        </p:txBody>
      </p:sp>
      <p:sp>
        <p:nvSpPr>
          <p:cNvPr id="18" name="对象10"/>
          <p:cNvSpPr/>
          <p:nvPr>
            <p:custDataLst>
              <p:tags r:id="rId8"/>
            </p:custDataLst>
          </p:nvPr>
        </p:nvSpPr>
        <p:spPr>
          <a:xfrm>
            <a:off x="2215833" y="3977323"/>
            <a:ext cx="8396977" cy="1042035"/>
          </a:xfrm>
          <a:prstGeom prst="roundRect">
            <a:avLst>
              <a:gd name="adj" fmla="val 21493"/>
            </a:avLst>
          </a:prstGeom>
          <a:solidFill>
            <a:srgbClr val="00B050"/>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rmAutofit/>
          </a:bodyPr>
          <a:p>
            <a:pPr lvl="0" algn="l">
              <a:spcBef>
                <a:spcPct val="0"/>
              </a:spcBef>
              <a:spcAft>
                <a:spcPct val="0"/>
              </a:spcAft>
              <a:buClrTx/>
              <a:buSzTx/>
              <a:buFontTx/>
            </a:pPr>
            <a:r>
              <a:rPr lang="en-US" altLang="en-GB" sz="2400">
                <a:latin typeface="Times New Roman" panose="02020603050405020304" charset="0"/>
                <a:cs typeface="Times New Roman" panose="02020603050405020304" charset="0"/>
                <a:sym typeface="+mn-ea"/>
              </a:rPr>
              <a:t>Students would self study and discussed questions in the platforms.</a:t>
            </a:r>
            <a:endParaRPr lang="en-US" sz="2400" dirty="0">
              <a:solidFill>
                <a:schemeClr val="dk1">
                  <a:lumMod val="80000"/>
                  <a:lumOff val="20000"/>
                </a:schemeClr>
              </a:solidFill>
              <a:latin typeface="+mn-lt"/>
              <a:sym typeface="+mn-ea"/>
            </a:endParaRPr>
          </a:p>
        </p:txBody>
      </p:sp>
      <p:sp>
        <p:nvSpPr>
          <p:cNvPr id="19" name="对象11"/>
          <p:cNvSpPr/>
          <p:nvPr>
            <p:custDataLst>
              <p:tags r:id="rId9"/>
            </p:custDataLst>
          </p:nvPr>
        </p:nvSpPr>
        <p:spPr>
          <a:xfrm>
            <a:off x="2323148" y="4146868"/>
            <a:ext cx="733136" cy="73406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a:solidFill>
                  <a:schemeClr val="lt1">
                    <a:lumMod val="100000"/>
                  </a:schemeClr>
                </a:solidFill>
                <a:latin typeface="+mn-lt"/>
                <a:sym typeface="+mn-lt"/>
              </a:rPr>
              <a:t>3</a:t>
            </a:r>
            <a:endParaRPr lang="en-US" sz="2000" b="1" dirty="0">
              <a:solidFill>
                <a:schemeClr val="lt1">
                  <a:lumMod val="100000"/>
                </a:schemeClr>
              </a:solidFill>
              <a:latin typeface="+mn-ea"/>
              <a:sym typeface="+mn-ea"/>
            </a:endParaRPr>
          </a:p>
        </p:txBody>
      </p:sp>
      <p:sp>
        <p:nvSpPr>
          <p:cNvPr id="8" name="对象12"/>
          <p:cNvSpPr/>
          <p:nvPr>
            <p:custDataLst>
              <p:tags r:id="rId10"/>
            </p:custDataLst>
          </p:nvPr>
        </p:nvSpPr>
        <p:spPr>
          <a:xfrm>
            <a:off x="3712210" y="356235"/>
            <a:ext cx="5126355" cy="988060"/>
          </a:xfrm>
          <a:prstGeom prst="roundRect">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1" forceAA="0" compatLnSpc="1">
            <a:normAutofit/>
          </a:bodyPr>
          <a:p>
            <a:pPr lvl="0" algn="l">
              <a:spcBef>
                <a:spcPct val="0"/>
              </a:spcBef>
              <a:spcAft>
                <a:spcPct val="0"/>
              </a:spcAft>
              <a:buClrTx/>
              <a:buSzTx/>
              <a:buFontTx/>
            </a:pPr>
            <a:r>
              <a:rPr lang="en-US" sz="2800" b="1" dirty="0">
                <a:solidFill>
                  <a:schemeClr val="lt1">
                    <a:lumMod val="100000"/>
                  </a:schemeClr>
                </a:solidFill>
                <a:latin typeface="Times New Roman" panose="02020603050405020304" charset="0"/>
                <a:cs typeface="Times New Roman" panose="02020603050405020304" charset="0"/>
                <a:sym typeface="+mn-ea"/>
              </a:rPr>
              <a:t>PROCEDURE </a:t>
            </a:r>
            <a:endParaRPr lang="en-US" sz="2800" b="1" dirty="0">
              <a:solidFill>
                <a:schemeClr val="lt1">
                  <a:lumMod val="100000"/>
                </a:schemeClr>
              </a:solidFill>
              <a:latin typeface="Times New Roman" panose="02020603050405020304" charset="0"/>
              <a:cs typeface="Times New Roman" panose="02020603050405020304" charset="0"/>
              <a:sym typeface="+mn-ea"/>
            </a:endParaRPr>
          </a:p>
        </p:txBody>
      </p:sp>
      <p:sp>
        <p:nvSpPr>
          <p:cNvPr id="14" name="对象10"/>
          <p:cNvSpPr/>
          <p:nvPr>
            <p:custDataLst>
              <p:tags r:id="rId11"/>
            </p:custDataLst>
          </p:nvPr>
        </p:nvSpPr>
        <p:spPr>
          <a:xfrm>
            <a:off x="2215515" y="5305425"/>
            <a:ext cx="8397240" cy="1233170"/>
          </a:xfrm>
          <a:prstGeom prst="roundRect">
            <a:avLst>
              <a:gd name="adj" fmla="val 21493"/>
            </a:avLst>
          </a:prstGeom>
          <a:solidFill>
            <a:srgbClr val="00B050"/>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Autofit/>
          </a:bodyPr>
          <a:p>
            <a:pPr lvl="0" algn="l">
              <a:spcBef>
                <a:spcPct val="0"/>
              </a:spcBef>
              <a:spcAft>
                <a:spcPct val="0"/>
              </a:spcAft>
              <a:buClrTx/>
              <a:buSzTx/>
              <a:buFontTx/>
            </a:pPr>
            <a:r>
              <a:rPr lang="en-US" altLang="en-GB" sz="2300">
                <a:latin typeface="Times New Roman" panose="02020603050405020304" charset="0"/>
                <a:cs typeface="Times New Roman" panose="02020603050405020304" charset="0"/>
                <a:sym typeface="+mn-ea"/>
              </a:rPr>
              <a:t>In class, teacher introduced the lessson, integrated online learning materials into the lesson, assessed students’ self study.</a:t>
            </a:r>
            <a:endParaRPr lang="en-US" altLang="en-GB" sz="2000" dirty="0">
              <a:solidFill>
                <a:schemeClr val="dk1">
                  <a:lumMod val="80000"/>
                  <a:lumOff val="20000"/>
                </a:schemeClr>
              </a:solidFill>
              <a:latin typeface="Times New Roman" panose="02020603050405020304" charset="0"/>
              <a:cs typeface="Times New Roman" panose="02020603050405020304" charset="0"/>
              <a:sym typeface="+mn-ea"/>
            </a:endParaRPr>
          </a:p>
        </p:txBody>
      </p:sp>
      <p:sp>
        <p:nvSpPr>
          <p:cNvPr id="24" name="对象11"/>
          <p:cNvSpPr/>
          <p:nvPr>
            <p:custDataLst>
              <p:tags r:id="rId12"/>
            </p:custDataLst>
          </p:nvPr>
        </p:nvSpPr>
        <p:spPr>
          <a:xfrm>
            <a:off x="2323148" y="5448618"/>
            <a:ext cx="733136" cy="73406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dirty="0">
                <a:solidFill>
                  <a:schemeClr val="lt1">
                    <a:lumMod val="100000"/>
                  </a:schemeClr>
                </a:solidFill>
                <a:latin typeface="+mn-ea"/>
                <a:sym typeface="+mn-ea"/>
              </a:rPr>
              <a:t>4</a:t>
            </a:r>
            <a:endParaRPr lang="en-US" sz="2000" b="1" dirty="0">
              <a:solidFill>
                <a:schemeClr val="lt1">
                  <a:lumMod val="100000"/>
                </a:schemeClr>
              </a:solidFill>
              <a:latin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44090" y="365125"/>
            <a:ext cx="7704455" cy="1325880"/>
          </a:xfrm>
          <a:solidFill>
            <a:srgbClr val="7030A0"/>
          </a:solidFill>
        </p:spPr>
        <p:txBody>
          <a:bodyPr>
            <a:normAutofit/>
          </a:bodyPr>
          <a:p>
            <a:pPr algn="ctr"/>
            <a:r>
              <a:rPr lang="en-US" altLang="en-GB" sz="4000" b="1">
                <a:solidFill>
                  <a:schemeClr val="bg1"/>
                </a:solidFill>
                <a:latin typeface="Times New Roman" panose="02020603050405020304" charset="0"/>
                <a:cs typeface="Times New Roman" panose="02020603050405020304" charset="0"/>
              </a:rPr>
              <a:t>FINDINGS AND DISCUSSION</a:t>
            </a:r>
            <a:r>
              <a:rPr lang="en-US" altLang="en-GB"/>
              <a:t> </a:t>
            </a:r>
            <a:endParaRPr lang="en-US" altLang="en-GB"/>
          </a:p>
        </p:txBody>
      </p:sp>
      <p:sp>
        <p:nvSpPr>
          <p:cNvPr id="3" name="Content Placeholder 2"/>
          <p:cNvSpPr>
            <a:spLocks noGrp="1"/>
          </p:cNvSpPr>
          <p:nvPr>
            <p:ph idx="1"/>
          </p:nvPr>
        </p:nvSpPr>
        <p:spPr/>
        <p:txBody>
          <a:bodyPr/>
          <a:p>
            <a:pPr marL="0" indent="0">
              <a:buNone/>
            </a:pPr>
            <a:endParaRPr lang="en-GB" altLang="en-US"/>
          </a:p>
        </p:txBody>
      </p:sp>
      <p:sp>
        <p:nvSpPr>
          <p:cNvPr id="4" name="Rounded Rectangle 3"/>
          <p:cNvSpPr/>
          <p:nvPr/>
        </p:nvSpPr>
        <p:spPr>
          <a:xfrm>
            <a:off x="1553845" y="2544445"/>
            <a:ext cx="3439795" cy="1448435"/>
          </a:xfrm>
          <a:prstGeom prst="roundRect">
            <a:avLst/>
          </a:prstGeom>
          <a:solidFill>
            <a:srgbClr val="92D050"/>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3600">
                <a:latin typeface="Times New Roman" panose="02020603050405020304" charset="0"/>
                <a:cs typeface="Times New Roman" panose="02020603050405020304" charset="0"/>
              </a:rPr>
              <a:t>TESTS </a:t>
            </a:r>
            <a:endParaRPr lang="en-US" altLang="en-GB" sz="3600">
              <a:latin typeface="Times New Roman" panose="02020603050405020304" charset="0"/>
              <a:cs typeface="Times New Roman" panose="02020603050405020304" charset="0"/>
            </a:endParaRPr>
          </a:p>
        </p:txBody>
      </p:sp>
      <p:sp>
        <p:nvSpPr>
          <p:cNvPr id="5" name="Rounded Rectangle 4"/>
          <p:cNvSpPr/>
          <p:nvPr/>
        </p:nvSpPr>
        <p:spPr>
          <a:xfrm>
            <a:off x="6485255" y="2544445"/>
            <a:ext cx="4098925" cy="1448435"/>
          </a:xfrm>
          <a:prstGeom prst="roundRect">
            <a:avLst/>
          </a:prstGeom>
          <a:solidFill>
            <a:srgbClr val="92D050"/>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3600">
                <a:latin typeface="Times New Roman" panose="02020603050405020304" charset="0"/>
                <a:cs typeface="Times New Roman" panose="02020603050405020304" charset="0"/>
              </a:rPr>
              <a:t>QUESTIONNAIRE </a:t>
            </a:r>
            <a:endParaRPr lang="en-US" altLang="en-GB" sz="360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200">
        <p14:doors dir="vert"/>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629150" y="365125"/>
            <a:ext cx="4265295" cy="854075"/>
          </a:xfrm>
          <a:solidFill>
            <a:schemeClr val="accent6">
              <a:lumMod val="75000"/>
            </a:schemeClr>
          </a:solidFill>
        </p:spPr>
        <p:txBody>
          <a:bodyPr>
            <a:normAutofit fontScale="90000"/>
          </a:bodyPr>
          <a:p>
            <a:pPr algn="ctr"/>
            <a:r>
              <a:rPr lang="en-US" altLang="en-GB"/>
              <a:t>                                         </a:t>
            </a:r>
            <a:r>
              <a:rPr lang="en-US" altLang="en-GB" b="1">
                <a:solidFill>
                  <a:schemeClr val="bg1"/>
                </a:solidFill>
                <a:latin typeface="Times New Roman" panose="02020603050405020304" charset="0"/>
                <a:cs typeface="Times New Roman" panose="02020603050405020304" charset="0"/>
              </a:rPr>
              <a:t>PRE-TEST </a:t>
            </a:r>
            <a:endParaRPr lang="en-US" altLang="en-GB" b="1">
              <a:solidFill>
                <a:schemeClr val="bg1"/>
              </a:solidFill>
              <a:latin typeface="Times New Roman" panose="02020603050405020304" charset="0"/>
              <a:cs typeface="Times New Roman" panose="02020603050405020304" charset="0"/>
            </a:endParaRPr>
          </a:p>
        </p:txBody>
      </p:sp>
      <p:sp>
        <p:nvSpPr>
          <p:cNvPr id="3" name="Content Placeholder 2"/>
          <p:cNvSpPr>
            <a:spLocks noGrp="1"/>
          </p:cNvSpPr>
          <p:nvPr>
            <p:ph idx="1"/>
          </p:nvPr>
        </p:nvSpPr>
        <p:spPr/>
        <p:txBody>
          <a:bodyPr/>
          <a:p>
            <a:pPr marL="0" indent="0">
              <a:buNone/>
            </a:pPr>
            <a:endParaRPr lang="en-GB" altLang="en-US"/>
          </a:p>
        </p:txBody>
      </p:sp>
      <p:sp>
        <p:nvSpPr>
          <p:cNvPr id="4" name="Rectangles 3"/>
          <p:cNvSpPr/>
          <p:nvPr/>
        </p:nvSpPr>
        <p:spPr>
          <a:xfrm>
            <a:off x="7467600" y="1488440"/>
            <a:ext cx="3570605" cy="1238250"/>
          </a:xfrm>
          <a:prstGeom prst="rect">
            <a:avLst/>
          </a:prstGeom>
          <a:solidFill>
            <a:schemeClr val="accent4">
              <a:lumMod val="40000"/>
              <a:lumOff val="6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2800" b="1">
                <a:solidFill>
                  <a:schemeClr val="tx1"/>
                </a:solidFill>
                <a:latin typeface="Times New Roman" panose="02020603050405020304" charset="0"/>
                <a:cs typeface="Times New Roman" panose="02020603050405020304" charset="0"/>
              </a:rPr>
              <a:t>STANDARD ERROR DIFFERENCE  </a:t>
            </a:r>
            <a:endParaRPr lang="en-US" altLang="en-GB" sz="2800" b="1">
              <a:solidFill>
                <a:schemeClr val="tx1"/>
              </a:solidFill>
              <a:latin typeface="Times New Roman" panose="02020603050405020304" charset="0"/>
              <a:cs typeface="Times New Roman" panose="02020603050405020304" charset="0"/>
            </a:endParaRPr>
          </a:p>
        </p:txBody>
      </p:sp>
      <p:sp>
        <p:nvSpPr>
          <p:cNvPr id="7" name="Oval 6"/>
          <p:cNvSpPr/>
          <p:nvPr/>
        </p:nvSpPr>
        <p:spPr>
          <a:xfrm>
            <a:off x="1550670" y="2994660"/>
            <a:ext cx="2531110" cy="1067435"/>
          </a:xfrm>
          <a:prstGeom prst="ellipse">
            <a:avLst/>
          </a:prstGeom>
          <a:solidFill>
            <a:schemeClr val="accent6">
              <a:lumMod val="60000"/>
              <a:lumOff val="4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b="1">
                <a:solidFill>
                  <a:schemeClr val="tx1"/>
                </a:solidFill>
                <a:latin typeface="Times New Roman" panose="02020603050405020304" charset="0"/>
                <a:cs typeface="Times New Roman" panose="02020603050405020304" charset="0"/>
              </a:rPr>
              <a:t>CONTROL GROUP</a:t>
            </a:r>
            <a:r>
              <a:rPr lang="en-US" altLang="en-GB" b="1">
                <a:latin typeface="Times New Roman" panose="02020603050405020304" charset="0"/>
                <a:cs typeface="Times New Roman" panose="02020603050405020304" charset="0"/>
              </a:rPr>
              <a:t> </a:t>
            </a:r>
            <a:endParaRPr lang="en-US" altLang="en-GB" b="1">
              <a:latin typeface="Times New Roman" panose="02020603050405020304" charset="0"/>
              <a:cs typeface="Times New Roman" panose="02020603050405020304" charset="0"/>
            </a:endParaRPr>
          </a:p>
        </p:txBody>
      </p:sp>
      <p:sp>
        <p:nvSpPr>
          <p:cNvPr id="8" name="Oval 7"/>
          <p:cNvSpPr/>
          <p:nvPr/>
        </p:nvSpPr>
        <p:spPr>
          <a:xfrm>
            <a:off x="4470400" y="2849245"/>
            <a:ext cx="2996565" cy="1278890"/>
          </a:xfrm>
          <a:prstGeom prst="ellipse">
            <a:avLst/>
          </a:prstGeom>
          <a:solidFill>
            <a:schemeClr val="accent6">
              <a:lumMod val="60000"/>
              <a:lumOff val="4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b="1">
                <a:solidFill>
                  <a:schemeClr val="tx1"/>
                </a:solidFill>
                <a:latin typeface="Times New Roman" panose="02020603050405020304" charset="0"/>
                <a:cs typeface="Times New Roman" panose="02020603050405020304" charset="0"/>
              </a:rPr>
              <a:t>EXPERIMENTAL GROUP </a:t>
            </a:r>
            <a:endParaRPr lang="en-US" altLang="en-GB" b="1">
              <a:solidFill>
                <a:schemeClr val="tx1"/>
              </a:solidFill>
              <a:latin typeface="Times New Roman" panose="02020603050405020304" charset="0"/>
              <a:cs typeface="Times New Roman" panose="02020603050405020304" charset="0"/>
            </a:endParaRPr>
          </a:p>
        </p:txBody>
      </p:sp>
      <p:sp>
        <p:nvSpPr>
          <p:cNvPr id="11" name="Up Arrow 10"/>
          <p:cNvSpPr/>
          <p:nvPr/>
        </p:nvSpPr>
        <p:spPr>
          <a:xfrm>
            <a:off x="2378075" y="4274820"/>
            <a:ext cx="1820545" cy="1441450"/>
          </a:xfrm>
          <a:prstGeom prst="upArrow">
            <a:avLst/>
          </a:prstGeom>
          <a:solidFill>
            <a:schemeClr val="accent5">
              <a:lumMod val="20000"/>
              <a:lumOff val="8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3200" b="1">
                <a:solidFill>
                  <a:schemeClr val="tx1"/>
                </a:solidFill>
                <a:latin typeface="Times New Roman" panose="02020603050405020304" charset="0"/>
                <a:cs typeface="Times New Roman" panose="02020603050405020304" charset="0"/>
              </a:rPr>
              <a:t>7.22</a:t>
            </a:r>
            <a:endParaRPr lang="en-US" altLang="en-GB" sz="3200" b="1">
              <a:solidFill>
                <a:schemeClr val="tx1"/>
              </a:solidFill>
              <a:latin typeface="Times New Roman" panose="02020603050405020304" charset="0"/>
              <a:cs typeface="Times New Roman" panose="02020603050405020304" charset="0"/>
            </a:endParaRPr>
          </a:p>
        </p:txBody>
      </p:sp>
      <p:sp>
        <p:nvSpPr>
          <p:cNvPr id="12" name="Up Arrow 11"/>
          <p:cNvSpPr/>
          <p:nvPr/>
        </p:nvSpPr>
        <p:spPr>
          <a:xfrm>
            <a:off x="5106035" y="4274820"/>
            <a:ext cx="1834515" cy="1441450"/>
          </a:xfrm>
          <a:prstGeom prst="upArrow">
            <a:avLst/>
          </a:prstGeom>
          <a:solidFill>
            <a:schemeClr val="accent5">
              <a:lumMod val="20000"/>
              <a:lumOff val="8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2800" b="1">
                <a:solidFill>
                  <a:schemeClr val="tx1"/>
                </a:solidFill>
                <a:latin typeface="Times New Roman" panose="02020603050405020304" charset="0"/>
                <a:cs typeface="Times New Roman" panose="02020603050405020304" charset="0"/>
              </a:rPr>
              <a:t>7.26</a:t>
            </a:r>
            <a:endParaRPr lang="en-US" altLang="en-GB" sz="2800" b="1">
              <a:solidFill>
                <a:schemeClr val="tx1"/>
              </a:solidFill>
              <a:latin typeface="Times New Roman" panose="02020603050405020304" charset="0"/>
              <a:cs typeface="Times New Roman" panose="02020603050405020304" charset="0"/>
            </a:endParaRPr>
          </a:p>
        </p:txBody>
      </p:sp>
      <p:sp>
        <p:nvSpPr>
          <p:cNvPr id="15" name="Rectangles 14"/>
          <p:cNvSpPr/>
          <p:nvPr/>
        </p:nvSpPr>
        <p:spPr>
          <a:xfrm>
            <a:off x="2104390" y="1543050"/>
            <a:ext cx="3643630" cy="1238885"/>
          </a:xfrm>
          <a:prstGeom prst="rect">
            <a:avLst/>
          </a:prstGeom>
          <a:solidFill>
            <a:schemeClr val="accent4">
              <a:lumMod val="40000"/>
              <a:lumOff val="6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2800" b="1">
                <a:solidFill>
                  <a:schemeClr val="tx1"/>
                </a:solidFill>
                <a:latin typeface="Times New Roman" panose="02020603050405020304" charset="0"/>
                <a:cs typeface="Times New Roman" panose="02020603050405020304" charset="0"/>
              </a:rPr>
              <a:t>AVERAGE SCORES</a:t>
            </a:r>
            <a:r>
              <a:rPr lang="en-US" altLang="en-GB" sz="2800">
                <a:latin typeface="Times New Roman" panose="02020603050405020304" charset="0"/>
                <a:cs typeface="Times New Roman" panose="02020603050405020304" charset="0"/>
              </a:rPr>
              <a:t> </a:t>
            </a:r>
            <a:endParaRPr lang="en-US" altLang="en-GB" sz="2800">
              <a:latin typeface="Times New Roman" panose="02020603050405020304" charset="0"/>
              <a:cs typeface="Times New Roman" panose="02020603050405020304" charset="0"/>
            </a:endParaRPr>
          </a:p>
        </p:txBody>
      </p:sp>
      <p:sp>
        <p:nvSpPr>
          <p:cNvPr id="17" name="Up Arrow 16"/>
          <p:cNvSpPr/>
          <p:nvPr/>
        </p:nvSpPr>
        <p:spPr>
          <a:xfrm>
            <a:off x="8718550" y="4180205"/>
            <a:ext cx="1638935" cy="1536700"/>
          </a:xfrm>
          <a:prstGeom prst="upArrow">
            <a:avLst/>
          </a:prstGeom>
          <a:solidFill>
            <a:schemeClr val="accent5">
              <a:lumMod val="20000"/>
              <a:lumOff val="8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2800" b="1">
                <a:solidFill>
                  <a:schemeClr val="tx1"/>
                </a:solidFill>
                <a:latin typeface="Times New Roman" panose="02020603050405020304" charset="0"/>
                <a:cs typeface="Times New Roman" panose="02020603050405020304" charset="0"/>
              </a:rPr>
              <a:t>1.12</a:t>
            </a:r>
            <a:endParaRPr lang="en-US" altLang="en-GB" sz="2800" b="1">
              <a:solidFill>
                <a:schemeClr val="tx1"/>
              </a:solidFill>
              <a:latin typeface="Times New Roman" panose="02020603050405020304" charset="0"/>
              <a:cs typeface="Times New Roman" panose="02020603050405020304" charset="0"/>
            </a:endParaRPr>
          </a:p>
        </p:txBody>
      </p:sp>
      <p:cxnSp>
        <p:nvCxnSpPr>
          <p:cNvPr id="5" name="Straight Arrow Connector 4"/>
          <p:cNvCxnSpPr>
            <a:endCxn id="17" idx="0"/>
          </p:cNvCxnSpPr>
          <p:nvPr/>
        </p:nvCxnSpPr>
        <p:spPr>
          <a:xfrm>
            <a:off x="9487535" y="2832100"/>
            <a:ext cx="50800" cy="1348105"/>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244215" y="365125"/>
            <a:ext cx="5927090" cy="1134110"/>
          </a:xfrm>
          <a:solidFill>
            <a:schemeClr val="accent6">
              <a:lumMod val="75000"/>
            </a:schemeClr>
          </a:solidFill>
        </p:spPr>
        <p:txBody>
          <a:bodyPr/>
          <a:p>
            <a:pPr algn="ctr"/>
            <a:r>
              <a:rPr lang="en-US" altLang="en-GB" b="1">
                <a:solidFill>
                  <a:schemeClr val="bg1"/>
                </a:solidFill>
                <a:latin typeface="Times New Roman" panose="02020603050405020304" charset="0"/>
                <a:cs typeface="Times New Roman" panose="02020603050405020304" charset="0"/>
              </a:rPr>
              <a:t>POST TEST</a:t>
            </a:r>
            <a:endParaRPr lang="en-US" altLang="en-GB" b="1">
              <a:solidFill>
                <a:schemeClr val="bg1"/>
              </a:solidFill>
              <a:latin typeface="Times New Roman" panose="02020603050405020304" charset="0"/>
              <a:cs typeface="Times New Roman" panose="02020603050405020304" charset="0"/>
            </a:endParaRPr>
          </a:p>
        </p:txBody>
      </p:sp>
      <p:sp>
        <p:nvSpPr>
          <p:cNvPr id="3" name="Content Placeholder 2"/>
          <p:cNvSpPr>
            <a:spLocks noGrp="1"/>
          </p:cNvSpPr>
          <p:nvPr>
            <p:ph idx="1"/>
          </p:nvPr>
        </p:nvSpPr>
        <p:spPr/>
        <p:txBody>
          <a:bodyPr/>
          <a:p>
            <a:endParaRPr lang="en-GB" altLang="en-US"/>
          </a:p>
        </p:txBody>
      </p:sp>
      <p:sp>
        <p:nvSpPr>
          <p:cNvPr id="4" name="Rectangles 3"/>
          <p:cNvSpPr/>
          <p:nvPr/>
        </p:nvSpPr>
        <p:spPr>
          <a:xfrm>
            <a:off x="1772285" y="1825625"/>
            <a:ext cx="2739390" cy="1092200"/>
          </a:xfrm>
          <a:prstGeom prst="rect">
            <a:avLst/>
          </a:prstGeom>
          <a:solidFill>
            <a:srgbClr val="92D050"/>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b="1">
                <a:latin typeface="Times New Roman" panose="02020603050405020304" charset="0"/>
                <a:cs typeface="Times New Roman" panose="02020603050405020304" charset="0"/>
              </a:rPr>
              <a:t>CONTROL GROUP </a:t>
            </a:r>
            <a:endParaRPr lang="en-US" altLang="en-GB" b="1">
              <a:latin typeface="Times New Roman" panose="02020603050405020304" charset="0"/>
              <a:cs typeface="Times New Roman" panose="02020603050405020304" charset="0"/>
            </a:endParaRPr>
          </a:p>
        </p:txBody>
      </p:sp>
      <p:sp>
        <p:nvSpPr>
          <p:cNvPr id="5" name="Rectangles 4"/>
          <p:cNvSpPr/>
          <p:nvPr/>
        </p:nvSpPr>
        <p:spPr>
          <a:xfrm>
            <a:off x="7303135" y="1963420"/>
            <a:ext cx="3111500" cy="1092200"/>
          </a:xfrm>
          <a:prstGeom prst="rect">
            <a:avLst/>
          </a:prstGeom>
          <a:solidFill>
            <a:srgbClr val="92D050"/>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b="1">
                <a:latin typeface="Times New Roman" panose="02020603050405020304" charset="0"/>
                <a:cs typeface="Times New Roman" panose="02020603050405020304" charset="0"/>
              </a:rPr>
              <a:t>EXPERIMENTAL GROUP</a:t>
            </a:r>
            <a:r>
              <a:rPr lang="en-US" altLang="en-GB"/>
              <a:t> </a:t>
            </a:r>
            <a:endParaRPr lang="en-US" altLang="en-GB"/>
          </a:p>
        </p:txBody>
      </p:sp>
      <p:sp>
        <p:nvSpPr>
          <p:cNvPr id="11" name="Flowchart: Alternate Process 10"/>
          <p:cNvSpPr/>
          <p:nvPr/>
        </p:nvSpPr>
        <p:spPr>
          <a:xfrm>
            <a:off x="957580" y="3662680"/>
            <a:ext cx="2578100" cy="883920"/>
          </a:xfrm>
          <a:prstGeom prst="flowChartAlternateProcess">
            <a:avLst/>
          </a:prstGeom>
          <a:solidFill>
            <a:schemeClr val="accent6">
              <a:lumMod val="60000"/>
              <a:lumOff val="4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a:solidFill>
                  <a:schemeClr val="tx1"/>
                </a:solidFill>
                <a:latin typeface="Times New Roman" panose="02020603050405020304" charset="0"/>
                <a:cs typeface="Times New Roman" panose="02020603050405020304" charset="0"/>
              </a:rPr>
              <a:t>STANDARD DEVIATION 4.7</a:t>
            </a:r>
            <a:endParaRPr lang="en-US" altLang="en-GB">
              <a:solidFill>
                <a:schemeClr val="tx1"/>
              </a:solidFill>
              <a:latin typeface="Times New Roman" panose="02020603050405020304" charset="0"/>
              <a:cs typeface="Times New Roman" panose="02020603050405020304" charset="0"/>
            </a:endParaRPr>
          </a:p>
        </p:txBody>
      </p:sp>
      <p:sp>
        <p:nvSpPr>
          <p:cNvPr id="14" name="Flowchart: Alternate Process 13"/>
          <p:cNvSpPr/>
          <p:nvPr/>
        </p:nvSpPr>
        <p:spPr>
          <a:xfrm>
            <a:off x="3682365" y="3632835"/>
            <a:ext cx="2493645" cy="883920"/>
          </a:xfrm>
          <a:prstGeom prst="flowChartAlternateProcess">
            <a:avLst/>
          </a:prstGeom>
          <a:solidFill>
            <a:schemeClr val="accent6">
              <a:lumMod val="60000"/>
              <a:lumOff val="4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a:solidFill>
                  <a:schemeClr val="tx1"/>
                </a:solidFill>
              </a:rPr>
              <a:t>A</a:t>
            </a:r>
            <a:r>
              <a:rPr lang="en-US" altLang="en-GB">
                <a:solidFill>
                  <a:schemeClr val="tx1"/>
                </a:solidFill>
                <a:latin typeface="Times New Roman" panose="02020603050405020304" charset="0"/>
                <a:cs typeface="Times New Roman" panose="02020603050405020304" charset="0"/>
              </a:rPr>
              <a:t>VERAGE SCORES</a:t>
            </a:r>
            <a:endParaRPr lang="en-US" altLang="en-GB">
              <a:solidFill>
                <a:schemeClr val="tx1"/>
              </a:solidFill>
              <a:latin typeface="Times New Roman" panose="02020603050405020304" charset="0"/>
              <a:cs typeface="Times New Roman" panose="02020603050405020304" charset="0"/>
            </a:endParaRPr>
          </a:p>
        </p:txBody>
      </p:sp>
      <p:sp>
        <p:nvSpPr>
          <p:cNvPr id="17" name="Flowchart: Alternate Process 16"/>
          <p:cNvSpPr/>
          <p:nvPr/>
        </p:nvSpPr>
        <p:spPr>
          <a:xfrm>
            <a:off x="9171305" y="3723005"/>
            <a:ext cx="2642870" cy="883920"/>
          </a:xfrm>
          <a:prstGeom prst="flowChartAlternateProcess">
            <a:avLst/>
          </a:prstGeom>
          <a:solidFill>
            <a:schemeClr val="accent6">
              <a:lumMod val="60000"/>
              <a:lumOff val="4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a:solidFill>
                  <a:schemeClr val="tx1"/>
                </a:solidFill>
                <a:latin typeface="Times New Roman" panose="02020603050405020304" charset="0"/>
                <a:cs typeface="Times New Roman" panose="02020603050405020304" charset="0"/>
              </a:rPr>
              <a:t>STANDARD ERROR DIFFERENCE </a:t>
            </a:r>
            <a:endParaRPr lang="en-US" altLang="en-GB">
              <a:solidFill>
                <a:schemeClr val="tx1"/>
              </a:solidFill>
              <a:latin typeface="Times New Roman" panose="02020603050405020304" charset="0"/>
              <a:cs typeface="Times New Roman" panose="02020603050405020304" charset="0"/>
            </a:endParaRPr>
          </a:p>
        </p:txBody>
      </p:sp>
      <p:sp>
        <p:nvSpPr>
          <p:cNvPr id="21" name="Flowchart: Alternate Process 20"/>
          <p:cNvSpPr/>
          <p:nvPr/>
        </p:nvSpPr>
        <p:spPr>
          <a:xfrm>
            <a:off x="1066800" y="5029200"/>
            <a:ext cx="1820545" cy="883920"/>
          </a:xfrm>
          <a:prstGeom prst="flowChartAlternateProcess">
            <a:avLst/>
          </a:prstGeom>
          <a:solidFill>
            <a:schemeClr val="accent4">
              <a:lumMod val="20000"/>
              <a:lumOff val="8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3200"/>
              <a:t> </a:t>
            </a:r>
            <a:r>
              <a:rPr lang="en-US" altLang="en-GB" sz="3200" b="1">
                <a:solidFill>
                  <a:schemeClr val="tx1"/>
                </a:solidFill>
                <a:latin typeface="Times New Roman" panose="02020603050405020304" charset="0"/>
                <a:cs typeface="Times New Roman" panose="02020603050405020304" charset="0"/>
              </a:rPr>
              <a:t>4.7</a:t>
            </a:r>
            <a:endParaRPr lang="en-US" altLang="en-GB" sz="3200" b="1">
              <a:solidFill>
                <a:schemeClr val="tx1"/>
              </a:solidFill>
              <a:latin typeface="Times New Roman" panose="02020603050405020304" charset="0"/>
              <a:cs typeface="Times New Roman" panose="02020603050405020304" charset="0"/>
            </a:endParaRPr>
          </a:p>
        </p:txBody>
      </p:sp>
      <p:sp>
        <p:nvSpPr>
          <p:cNvPr id="22" name="Flowchart: Alternate Process 21"/>
          <p:cNvSpPr/>
          <p:nvPr/>
        </p:nvSpPr>
        <p:spPr>
          <a:xfrm>
            <a:off x="9171305" y="5029200"/>
            <a:ext cx="2052320" cy="883920"/>
          </a:xfrm>
          <a:prstGeom prst="flowChartAlternateProcess">
            <a:avLst/>
          </a:prstGeom>
          <a:solidFill>
            <a:schemeClr val="accent4">
              <a:lumMod val="20000"/>
              <a:lumOff val="8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3200" b="1">
                <a:solidFill>
                  <a:schemeClr val="tx1"/>
                </a:solidFill>
                <a:latin typeface="Times New Roman" panose="02020603050405020304" charset="0"/>
                <a:cs typeface="Times New Roman" panose="02020603050405020304" charset="0"/>
              </a:rPr>
              <a:t>1.25</a:t>
            </a:r>
            <a:endParaRPr lang="en-US" altLang="en-GB" sz="3200" b="1">
              <a:solidFill>
                <a:schemeClr val="tx1"/>
              </a:solidFill>
              <a:latin typeface="Times New Roman" panose="02020603050405020304" charset="0"/>
              <a:cs typeface="Times New Roman" panose="02020603050405020304" charset="0"/>
            </a:endParaRPr>
          </a:p>
        </p:txBody>
      </p:sp>
      <p:sp>
        <p:nvSpPr>
          <p:cNvPr id="23" name="Flowchart: Alternate Process 22"/>
          <p:cNvSpPr/>
          <p:nvPr/>
        </p:nvSpPr>
        <p:spPr>
          <a:xfrm>
            <a:off x="6322060" y="5016500"/>
            <a:ext cx="2125980" cy="883920"/>
          </a:xfrm>
          <a:prstGeom prst="flowChartAlternateProcess">
            <a:avLst/>
          </a:prstGeom>
          <a:solidFill>
            <a:schemeClr val="accent4">
              <a:lumMod val="20000"/>
              <a:lumOff val="8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vi-VN" altLang="en-US" sz="3200" b="1">
                <a:solidFill>
                  <a:schemeClr val="tx1"/>
                </a:solidFill>
                <a:latin typeface="Times New Roman" panose="02020603050405020304" charset="0"/>
                <a:cs typeface="Times New Roman" panose="02020603050405020304" charset="0"/>
              </a:rPr>
              <a:t>7.42</a:t>
            </a:r>
            <a:endParaRPr lang="vi-VN" altLang="en-US" sz="3200" b="1">
              <a:solidFill>
                <a:schemeClr val="tx1"/>
              </a:solidFill>
              <a:latin typeface="Times New Roman" panose="02020603050405020304" charset="0"/>
              <a:cs typeface="Times New Roman" panose="02020603050405020304" charset="0"/>
            </a:endParaRPr>
          </a:p>
        </p:txBody>
      </p:sp>
      <p:cxnSp>
        <p:nvCxnSpPr>
          <p:cNvPr id="24" name="Straight Arrow Connector 23"/>
          <p:cNvCxnSpPr/>
          <p:nvPr/>
        </p:nvCxnSpPr>
        <p:spPr>
          <a:xfrm>
            <a:off x="4418330" y="2948940"/>
            <a:ext cx="41275" cy="774065"/>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cxnSp>
        <p:nvCxnSpPr>
          <p:cNvPr id="25" name="Straight Arrow Connector 24"/>
          <p:cNvCxnSpPr/>
          <p:nvPr/>
        </p:nvCxnSpPr>
        <p:spPr>
          <a:xfrm>
            <a:off x="8130540" y="3039110"/>
            <a:ext cx="4445" cy="601980"/>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cxnSp>
        <p:nvCxnSpPr>
          <p:cNvPr id="26" name="Straight Arrow Connector 25"/>
          <p:cNvCxnSpPr/>
          <p:nvPr/>
        </p:nvCxnSpPr>
        <p:spPr>
          <a:xfrm>
            <a:off x="5215890" y="4552950"/>
            <a:ext cx="32385" cy="363855"/>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cxnSp>
        <p:nvCxnSpPr>
          <p:cNvPr id="27" name="Straight Arrow Connector 26"/>
          <p:cNvCxnSpPr/>
          <p:nvPr/>
        </p:nvCxnSpPr>
        <p:spPr>
          <a:xfrm flipH="1">
            <a:off x="1884045" y="4578350"/>
            <a:ext cx="31750" cy="447675"/>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cxnSp>
        <p:nvCxnSpPr>
          <p:cNvPr id="28" name="Straight Arrow Connector 27"/>
          <p:cNvCxnSpPr/>
          <p:nvPr/>
        </p:nvCxnSpPr>
        <p:spPr>
          <a:xfrm>
            <a:off x="9954895" y="4429125"/>
            <a:ext cx="21590" cy="405130"/>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sp>
        <p:nvSpPr>
          <p:cNvPr id="6" name="Flowchart: Alternate Process 5"/>
          <p:cNvSpPr/>
          <p:nvPr/>
        </p:nvSpPr>
        <p:spPr>
          <a:xfrm>
            <a:off x="6322695" y="3662680"/>
            <a:ext cx="2493645" cy="883920"/>
          </a:xfrm>
          <a:prstGeom prst="flowChartAlternateProcess">
            <a:avLst/>
          </a:prstGeom>
          <a:solidFill>
            <a:schemeClr val="accent6">
              <a:lumMod val="60000"/>
              <a:lumOff val="4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a:solidFill>
                  <a:schemeClr val="tx1"/>
                </a:solidFill>
                <a:latin typeface="Times New Roman" panose="02020603050405020304" charset="0"/>
                <a:cs typeface="Times New Roman" panose="02020603050405020304" charset="0"/>
              </a:rPr>
              <a:t>AVERAGE SCORES</a:t>
            </a:r>
            <a:endParaRPr lang="en-US" altLang="en-GB">
              <a:solidFill>
                <a:schemeClr val="tx1"/>
              </a:solidFill>
              <a:latin typeface="Times New Roman" panose="02020603050405020304" charset="0"/>
              <a:cs typeface="Times New Roman" panose="02020603050405020304" charset="0"/>
            </a:endParaRPr>
          </a:p>
        </p:txBody>
      </p:sp>
      <p:sp>
        <p:nvSpPr>
          <p:cNvPr id="7" name="Flowchart: Alternate Process 6"/>
          <p:cNvSpPr/>
          <p:nvPr/>
        </p:nvSpPr>
        <p:spPr>
          <a:xfrm>
            <a:off x="3865880" y="5026025"/>
            <a:ext cx="2125980" cy="883920"/>
          </a:xfrm>
          <a:prstGeom prst="flowChartAlternateProcess">
            <a:avLst/>
          </a:prstGeom>
          <a:solidFill>
            <a:schemeClr val="accent4">
              <a:lumMod val="20000"/>
              <a:lumOff val="8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a:t> </a:t>
            </a:r>
            <a:r>
              <a:rPr lang="vi-VN" altLang="en-US" sz="3200" b="1">
                <a:solidFill>
                  <a:schemeClr val="tx1"/>
                </a:solidFill>
              </a:rPr>
              <a:t>  </a:t>
            </a:r>
            <a:r>
              <a:rPr lang="vi-VN" altLang="en-US" sz="3200" b="1">
                <a:solidFill>
                  <a:schemeClr val="tx1"/>
                </a:solidFill>
                <a:latin typeface="Times New Roman" panose="02020603050405020304" charset="0"/>
                <a:cs typeface="Times New Roman" panose="02020603050405020304" charset="0"/>
              </a:rPr>
              <a:t>7.3</a:t>
            </a:r>
            <a:endParaRPr lang="vi-VN" altLang="en-US" sz="3200" b="1">
              <a:solidFill>
                <a:schemeClr val="tx1"/>
              </a:solidFill>
              <a:latin typeface="Times New Roman" panose="02020603050405020304" charset="0"/>
              <a:cs typeface="Times New Roman" panose="02020603050405020304" charset="0"/>
            </a:endParaRPr>
          </a:p>
        </p:txBody>
      </p:sp>
      <p:cxnSp>
        <p:nvCxnSpPr>
          <p:cNvPr id="8" name="Straight Arrow Connector 7"/>
          <p:cNvCxnSpPr/>
          <p:nvPr/>
        </p:nvCxnSpPr>
        <p:spPr>
          <a:xfrm>
            <a:off x="10134600" y="3049905"/>
            <a:ext cx="23495" cy="623570"/>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cxnSp>
        <p:nvCxnSpPr>
          <p:cNvPr id="9" name="Straight Arrow Connector 8"/>
          <p:cNvCxnSpPr/>
          <p:nvPr/>
        </p:nvCxnSpPr>
        <p:spPr>
          <a:xfrm>
            <a:off x="2491105" y="2938780"/>
            <a:ext cx="20955" cy="755650"/>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1947545" y="568960"/>
            <a:ext cx="8051165" cy="1126490"/>
          </a:xfrm>
          <a:prstGeom prst="rect">
            <a:avLst/>
          </a:prstGeom>
        </p:spPr>
        <p:txBody>
          <a:bodyPr wrap="square">
            <a:noAutofit/>
          </a:bodyPr>
          <a:p>
            <a:pPr algn="just" defTabSz="266700">
              <a:lnSpc>
                <a:spcPct val="150000"/>
              </a:lnSpc>
            </a:pPr>
            <a:r>
              <a:rPr sz="1100" b="1">
                <a:latin typeface="Times New Roman" panose="02020603050405020304"/>
                <a:ea typeface="Calibri" panose="020F0502020204030204"/>
              </a:rPr>
              <a:t> </a:t>
            </a:r>
            <a:r>
              <a:rPr sz="2800" b="1">
                <a:latin typeface="Times New Roman" panose="02020603050405020304"/>
                <a:ea typeface="Calibri" panose="020F0502020204030204"/>
              </a:rPr>
              <a:t>Students’ average reflection time division on speaking practice through Blended learning </a:t>
            </a:r>
            <a:endParaRPr sz="2800" b="1">
              <a:latin typeface="Times New Roman" panose="02020603050405020304"/>
              <a:ea typeface="Calibri" panose="020F0502020204030204"/>
            </a:endParaRPr>
          </a:p>
          <a:p>
            <a:pPr algn="just" defTabSz="266700">
              <a:lnSpc>
                <a:spcPct val="150000"/>
              </a:lnSpc>
            </a:pPr>
            <a:r>
              <a:rPr sz="1100">
                <a:latin typeface="Times New Roman" panose="02020603050405020304"/>
                <a:ea typeface="Calibri" panose="020F0502020204030204"/>
              </a:rPr>
              <a:t> </a:t>
            </a:r>
            <a:endParaRPr sz="1100">
              <a:latin typeface="Times New Roman" panose="02020603050405020304"/>
              <a:ea typeface="Calibri" panose="020F0502020204030204"/>
            </a:endParaRPr>
          </a:p>
        </p:txBody>
      </p:sp>
      <p:graphicFrame>
        <p:nvGraphicFramePr>
          <p:cNvPr id="6" name="Content Placeholder 5"/>
          <p:cNvGraphicFramePr/>
          <p:nvPr>
            <p:ph idx="1"/>
            <p:custDataLst>
              <p:tags r:id="rId1"/>
            </p:custDataLst>
          </p:nvPr>
        </p:nvGraphicFramePr>
        <p:xfrm>
          <a:off x="838200" y="2049145"/>
          <a:ext cx="10515600" cy="4302760"/>
        </p:xfrm>
        <a:graphic>
          <a:graphicData uri="http://schemas.openxmlformats.org/drawingml/2006/table">
            <a:tbl>
              <a:tblPr/>
              <a:tblGrid>
                <a:gridCol w="1752600"/>
                <a:gridCol w="1752600"/>
                <a:gridCol w="1752600"/>
                <a:gridCol w="1752600"/>
                <a:gridCol w="1752600"/>
                <a:gridCol w="1752600"/>
              </a:tblGrid>
              <a:tr h="704215">
                <a:tc>
                  <a:txBody>
                    <a:bodyPr/>
                    <a:p>
                      <a:pPr algn="just">
                        <a:lnSpc>
                          <a:spcPct val="150000"/>
                        </a:lnSpc>
                        <a:spcBef>
                          <a:spcPct val="0"/>
                        </a:spcBef>
                        <a:spcAft>
                          <a:spcPct val="0"/>
                        </a:spcAft>
                      </a:pPr>
                      <a:r>
                        <a:rPr sz="1000">
                          <a:latin typeface="Times New Roman" panose="02020603050405020304"/>
                          <a:ea typeface="Calibri" panose="020F0502020204030204"/>
                        </a:rPr>
                        <a:t>Time/ speaking aspect </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1-15 minutes </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15-30 minutes </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30-45 minutes </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45-60 minutes </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Wingdings" panose="05000000000000000000"/>
                          <a:ea typeface="Calibri" panose="020F0502020204030204"/>
                        </a:rPr>
                        <a:t>Ø </a:t>
                      </a:r>
                      <a:r>
                        <a:rPr sz="1000">
                          <a:latin typeface="Times New Roman" panose="02020603050405020304"/>
                          <a:ea typeface="Calibri" panose="020F0502020204030204"/>
                        </a:rPr>
                        <a:t>60 minutes </a:t>
                      </a:r>
                      <a:endParaRPr sz="1000">
                        <a:latin typeface="Times New Roman" panose="02020603050405020304"/>
                        <a:ea typeface="Calibri" panose="020F0502020204030204"/>
                      </a:endParaRPr>
                    </a:p>
                  </a:txBody>
                  <a:tcPr anchor="t" anchorCtr="0">
                    <a:lnL>
                      <a:noFill/>
                    </a:lnL>
                    <a:lnR>
                      <a:noFill/>
                    </a:lnR>
                    <a:lnT>
                      <a:noFill/>
                    </a:lnT>
                    <a:lnB>
                      <a:noFill/>
                    </a:lnB>
                    <a:noFill/>
                  </a:tcPr>
                </a:tc>
              </a:tr>
              <a:tr h="704850">
                <a:tc>
                  <a:txBody>
                    <a:bodyPr/>
                    <a:p>
                      <a:pPr algn="just">
                        <a:lnSpc>
                          <a:spcPct val="150000"/>
                        </a:lnSpc>
                        <a:spcBef>
                          <a:spcPct val="0"/>
                        </a:spcBef>
                        <a:spcAft>
                          <a:spcPct val="0"/>
                        </a:spcAft>
                      </a:pPr>
                      <a:r>
                        <a:rPr sz="1000">
                          <a:latin typeface="Times New Roman" panose="02020603050405020304"/>
                          <a:ea typeface="Calibri" panose="020F0502020204030204"/>
                        </a:rPr>
                        <a:t>Self- grammar check </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5</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5</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5</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10</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15</a:t>
                      </a:r>
                      <a:endParaRPr sz="1000">
                        <a:latin typeface="Times New Roman" panose="02020603050405020304"/>
                        <a:ea typeface="Calibri" panose="020F0502020204030204"/>
                      </a:endParaRPr>
                    </a:p>
                  </a:txBody>
                  <a:tcPr anchor="t" anchorCtr="0">
                    <a:lnL>
                      <a:noFill/>
                    </a:lnL>
                    <a:lnR>
                      <a:noFill/>
                    </a:lnR>
                    <a:lnT>
                      <a:noFill/>
                    </a:lnT>
                    <a:lnB>
                      <a:noFill/>
                    </a:lnB>
                    <a:noFill/>
                  </a:tcPr>
                </a:tc>
              </a:tr>
              <a:tr h="494665">
                <a:tc>
                  <a:txBody>
                    <a:bodyPr/>
                    <a:p>
                      <a:pPr algn="just">
                        <a:lnSpc>
                          <a:spcPct val="150000"/>
                        </a:lnSpc>
                        <a:spcBef>
                          <a:spcPct val="0"/>
                        </a:spcBef>
                        <a:spcAft>
                          <a:spcPct val="0"/>
                        </a:spcAft>
                      </a:pPr>
                      <a:r>
                        <a:rPr sz="1000">
                          <a:latin typeface="Times New Roman" panose="02020603050405020304"/>
                          <a:ea typeface="Calibri" panose="020F0502020204030204"/>
                        </a:rPr>
                        <a:t>Vocabulary practice </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5</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5</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8</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10</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15</a:t>
                      </a:r>
                      <a:endParaRPr sz="1000">
                        <a:latin typeface="Times New Roman" panose="02020603050405020304"/>
                        <a:ea typeface="Calibri" panose="020F0502020204030204"/>
                      </a:endParaRPr>
                    </a:p>
                  </a:txBody>
                  <a:tcPr anchor="t" anchorCtr="0">
                    <a:lnL>
                      <a:noFill/>
                    </a:lnL>
                    <a:lnR>
                      <a:noFill/>
                    </a:lnR>
                    <a:lnT>
                      <a:noFill/>
                    </a:lnT>
                    <a:lnB>
                      <a:noFill/>
                    </a:lnB>
                    <a:noFill/>
                  </a:tcPr>
                </a:tc>
              </a:tr>
              <a:tr h="704850">
                <a:tc>
                  <a:txBody>
                    <a:bodyPr/>
                    <a:p>
                      <a:pPr algn="just">
                        <a:lnSpc>
                          <a:spcPct val="150000"/>
                        </a:lnSpc>
                        <a:spcBef>
                          <a:spcPct val="0"/>
                        </a:spcBef>
                        <a:spcAft>
                          <a:spcPct val="0"/>
                        </a:spcAft>
                      </a:pPr>
                      <a:r>
                        <a:rPr sz="1000">
                          <a:latin typeface="Times New Roman" panose="02020603050405020304"/>
                          <a:ea typeface="Calibri" panose="020F0502020204030204"/>
                        </a:rPr>
                        <a:t>Practice speaking/ recording </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5</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5</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5</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10</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10</a:t>
                      </a:r>
                      <a:endParaRPr sz="1000">
                        <a:latin typeface="Times New Roman" panose="02020603050405020304"/>
                        <a:ea typeface="Calibri" panose="020F0502020204030204"/>
                      </a:endParaRPr>
                    </a:p>
                  </a:txBody>
                  <a:tcPr anchor="t" anchorCtr="0">
                    <a:lnL>
                      <a:noFill/>
                    </a:lnL>
                    <a:lnR>
                      <a:noFill/>
                    </a:lnR>
                    <a:lnT>
                      <a:noFill/>
                    </a:lnT>
                    <a:lnB>
                      <a:noFill/>
                    </a:lnB>
                    <a:noFill/>
                  </a:tcPr>
                </a:tc>
              </a:tr>
              <a:tr h="494665">
                <a:tc>
                  <a:txBody>
                    <a:bodyPr/>
                    <a:p>
                      <a:pPr algn="just">
                        <a:lnSpc>
                          <a:spcPct val="150000"/>
                        </a:lnSpc>
                        <a:spcBef>
                          <a:spcPct val="0"/>
                        </a:spcBef>
                        <a:spcAft>
                          <a:spcPct val="0"/>
                        </a:spcAft>
                      </a:pPr>
                      <a:r>
                        <a:rPr sz="1000">
                          <a:latin typeface="Times New Roman" panose="02020603050405020304"/>
                          <a:ea typeface="Calibri" panose="020F0502020204030204"/>
                        </a:rPr>
                        <a:t>Pronunciation checking </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 </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3</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5</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5</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5</a:t>
                      </a:r>
                      <a:endParaRPr sz="1000">
                        <a:latin typeface="Times New Roman" panose="02020603050405020304"/>
                        <a:ea typeface="Calibri" panose="020F0502020204030204"/>
                      </a:endParaRPr>
                    </a:p>
                  </a:txBody>
                  <a:tcPr anchor="t" anchorCtr="0">
                    <a:lnL>
                      <a:noFill/>
                    </a:lnL>
                    <a:lnR>
                      <a:noFill/>
                    </a:lnR>
                    <a:lnT>
                      <a:noFill/>
                    </a:lnT>
                    <a:lnB>
                      <a:noFill/>
                    </a:lnB>
                    <a:noFill/>
                  </a:tcPr>
                </a:tc>
              </a:tr>
              <a:tr h="495300">
                <a:tc>
                  <a:txBody>
                    <a:bodyPr/>
                    <a:p>
                      <a:pPr algn="just">
                        <a:lnSpc>
                          <a:spcPct val="150000"/>
                        </a:lnSpc>
                        <a:spcBef>
                          <a:spcPct val="0"/>
                        </a:spcBef>
                        <a:spcAft>
                          <a:spcPct val="0"/>
                        </a:spcAft>
                      </a:pPr>
                      <a:r>
                        <a:rPr sz="1000">
                          <a:latin typeface="Times New Roman" panose="02020603050405020304"/>
                          <a:ea typeface="Calibri" panose="020F0502020204030204"/>
                        </a:rPr>
                        <a:t>Input listening  </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 </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4</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5</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5</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5</a:t>
                      </a:r>
                      <a:endParaRPr sz="1000">
                        <a:latin typeface="Times New Roman" panose="02020603050405020304"/>
                        <a:ea typeface="Calibri" panose="020F0502020204030204"/>
                      </a:endParaRPr>
                    </a:p>
                  </a:txBody>
                  <a:tcPr anchor="t" anchorCtr="0">
                    <a:lnL>
                      <a:noFill/>
                    </a:lnL>
                    <a:lnR>
                      <a:noFill/>
                    </a:lnR>
                    <a:lnT>
                      <a:noFill/>
                    </a:lnT>
                    <a:lnB>
                      <a:noFill/>
                    </a:lnB>
                    <a:noFill/>
                  </a:tcPr>
                </a:tc>
              </a:tr>
              <a:tr h="704215">
                <a:tc>
                  <a:txBody>
                    <a:bodyPr/>
                    <a:p>
                      <a:pPr algn="just">
                        <a:lnSpc>
                          <a:spcPct val="150000"/>
                        </a:lnSpc>
                        <a:spcBef>
                          <a:spcPct val="0"/>
                        </a:spcBef>
                        <a:spcAft>
                          <a:spcPct val="0"/>
                        </a:spcAft>
                      </a:pPr>
                      <a:r>
                        <a:rPr sz="1000">
                          <a:latin typeface="Times New Roman" panose="02020603050405020304"/>
                          <a:ea typeface="Calibri" panose="020F0502020204030204"/>
                        </a:rPr>
                        <a:t>Data investigation for the topic</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 </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5</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5</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10</a:t>
                      </a:r>
                      <a:endParaRPr sz="1000">
                        <a:latin typeface="Times New Roman" panose="02020603050405020304"/>
                        <a:ea typeface="Calibri" panose="020F0502020204030204"/>
                      </a:endParaRPr>
                    </a:p>
                  </a:txBody>
                  <a:tcPr anchor="t" anchorCtr="0">
                    <a:lnL>
                      <a:noFill/>
                    </a:lnL>
                    <a:lnR>
                      <a:noFill/>
                    </a:lnR>
                    <a:lnT>
                      <a:noFill/>
                    </a:lnT>
                    <a:lnB>
                      <a:noFill/>
                    </a:lnB>
                    <a:noFill/>
                  </a:tcPr>
                </a:tc>
                <a:tc>
                  <a:txBody>
                    <a:bodyPr/>
                    <a:p>
                      <a:pPr algn="just">
                        <a:lnSpc>
                          <a:spcPct val="150000"/>
                        </a:lnSpc>
                        <a:spcBef>
                          <a:spcPct val="0"/>
                        </a:spcBef>
                        <a:spcAft>
                          <a:spcPct val="0"/>
                        </a:spcAft>
                      </a:pPr>
                      <a:r>
                        <a:rPr sz="1000">
                          <a:latin typeface="Times New Roman" panose="02020603050405020304"/>
                          <a:ea typeface="Calibri" panose="020F0502020204030204"/>
                        </a:rPr>
                        <a:t>15</a:t>
                      </a:r>
                      <a:endParaRPr sz="1000">
                        <a:latin typeface="Times New Roman" panose="02020603050405020304"/>
                        <a:ea typeface="Calibri" panose="020F0502020204030204"/>
                      </a:endParaRPr>
                    </a:p>
                  </a:txBody>
                  <a:tcPr anchor="t" anchorCtr="0">
                    <a:lnL>
                      <a:noFill/>
                    </a:lnL>
                    <a:lnR>
                      <a:noFill/>
                    </a:lnR>
                    <a:lnT>
                      <a:noFill/>
                    </a:lnT>
                    <a:lnB>
                      <a:noFill/>
                    </a:lnB>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对象2"/>
          <p:cNvSpPr/>
          <p:nvPr>
            <p:custDataLst>
              <p:tags r:id="rId1"/>
            </p:custDataLst>
          </p:nvPr>
        </p:nvSpPr>
        <p:spPr>
          <a:xfrm>
            <a:off x="696913" y="1527493"/>
            <a:ext cx="10798810" cy="1240989"/>
          </a:xfrm>
          <a:prstGeom prst="roundRect">
            <a:avLst>
              <a:gd name="adj" fmla="val 50000"/>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4" name="对象2"/>
          <p:cNvSpPr/>
          <p:nvPr>
            <p:custDataLst>
              <p:tags r:id="rId2"/>
            </p:custDataLst>
          </p:nvPr>
        </p:nvSpPr>
        <p:spPr>
          <a:xfrm>
            <a:off x="696913" y="1527493"/>
            <a:ext cx="10798810" cy="2538929"/>
          </a:xfrm>
          <a:prstGeom prst="roundRect">
            <a:avLst>
              <a:gd name="adj" fmla="val 25001"/>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10" name="对象2"/>
          <p:cNvSpPr/>
          <p:nvPr>
            <p:custDataLst>
              <p:tags r:id="rId3"/>
            </p:custDataLst>
          </p:nvPr>
        </p:nvSpPr>
        <p:spPr>
          <a:xfrm>
            <a:off x="696913" y="1527493"/>
            <a:ext cx="10798810" cy="3940810"/>
          </a:xfrm>
          <a:prstGeom prst="roundRect">
            <a:avLst>
              <a:gd name="adj" fmla="val 15703"/>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12" name="对象4"/>
          <p:cNvSpPr/>
          <p:nvPr>
            <p:custDataLst>
              <p:tags r:id="rId4"/>
            </p:custDataLst>
          </p:nvPr>
        </p:nvSpPr>
        <p:spPr>
          <a:xfrm>
            <a:off x="2214880" y="1527810"/>
            <a:ext cx="9130030" cy="1134110"/>
          </a:xfrm>
          <a:prstGeom prst="roundRect">
            <a:avLst/>
          </a:prstGeom>
          <a:solidFill>
            <a:schemeClr val="accent1">
              <a:lumMod val="10000"/>
              <a:lumOff val="9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rmAutofit fontScale="25000"/>
          </a:bodyPr>
          <a:p>
            <a:pPr indent="0" fontAlgn="auto">
              <a:lnSpc>
                <a:spcPct val="100000"/>
              </a:lnSpc>
              <a:buNone/>
            </a:pPr>
            <a:r>
              <a:rPr lang="en-US" sz="8000" kern="0" dirty="0">
                <a:ln>
                  <a:noFill/>
                  <a:prstDash val="sysDot"/>
                </a:ln>
                <a:solidFill>
                  <a:srgbClr val="292929"/>
                </a:solidFill>
                <a:latin typeface="Times New Roman" panose="02020603050405020304" charset="0"/>
                <a:cs typeface="Times New Roman" panose="02020603050405020304" charset="0"/>
                <a:sym typeface="+mn-ea"/>
              </a:rPr>
              <a:t>S</a:t>
            </a:r>
            <a:r>
              <a:rPr lang="en-US" sz="9600" kern="0" dirty="0">
                <a:ln>
                  <a:noFill/>
                  <a:prstDash val="sysDot"/>
                </a:ln>
                <a:solidFill>
                  <a:srgbClr val="292929"/>
                </a:solidFill>
                <a:latin typeface="Times New Roman" panose="02020603050405020304" charset="0"/>
                <a:cs typeface="Times New Roman" panose="02020603050405020304" charset="0"/>
                <a:sym typeface="+mn-ea"/>
              </a:rPr>
              <a:t>egmental phonemes   : improved most, </a:t>
            </a:r>
            <a:endParaRPr lang="en-US" sz="9600" kern="0" dirty="0">
              <a:ln>
                <a:noFill/>
                <a:prstDash val="sysDot"/>
              </a:ln>
              <a:solidFill>
                <a:srgbClr val="292929"/>
              </a:solidFill>
              <a:latin typeface="Times New Roman" panose="02020603050405020304" charset="0"/>
              <a:cs typeface="Times New Roman" panose="02020603050405020304" charset="0"/>
              <a:sym typeface="+mn-ea"/>
            </a:endParaRPr>
          </a:p>
          <a:p>
            <a:pPr indent="0" fontAlgn="auto">
              <a:lnSpc>
                <a:spcPct val="100000"/>
              </a:lnSpc>
              <a:buNone/>
            </a:pPr>
            <a:r>
              <a:rPr lang="en-US" sz="9600" kern="0" dirty="0">
                <a:ln>
                  <a:noFill/>
                  <a:prstDash val="sysDot"/>
                </a:ln>
                <a:solidFill>
                  <a:srgbClr val="292929"/>
                </a:solidFill>
                <a:latin typeface="Times New Roman" panose="02020603050405020304" charset="0"/>
                <a:cs typeface="Times New Roman" panose="02020603050405020304" charset="0"/>
                <a:sym typeface="+mn-ea"/>
              </a:rPr>
              <a:t>students performed more accurate  Ex: θ, tʃ, ʒ, </a:t>
            </a:r>
            <a:endParaRPr lang="en-US" sz="9600" kern="0" dirty="0">
              <a:ln>
                <a:noFill/>
                <a:prstDash val="sysDot"/>
              </a:ln>
              <a:solidFill>
                <a:srgbClr val="292929"/>
              </a:solidFill>
              <a:latin typeface="Times New Roman" panose="02020603050405020304" charset="0"/>
              <a:cs typeface="Times New Roman" panose="02020603050405020304" charset="0"/>
              <a:sym typeface="+mn-ea"/>
            </a:endParaRPr>
          </a:p>
          <a:p>
            <a:pPr lvl="0" indent="0" algn="l" fontAlgn="auto">
              <a:lnSpc>
                <a:spcPct val="100000"/>
              </a:lnSpc>
              <a:spcBef>
                <a:spcPct val="0"/>
              </a:spcBef>
              <a:spcAft>
                <a:spcPct val="0"/>
              </a:spcAft>
              <a:buClrTx/>
              <a:buSzTx/>
              <a:buFontTx/>
            </a:pPr>
            <a:r>
              <a:rPr lang="en-US" sz="9600" dirty="0">
                <a:solidFill>
                  <a:schemeClr val="dk1">
                    <a:lumMod val="80000"/>
                    <a:lumOff val="20000"/>
                  </a:schemeClr>
                </a:solidFill>
                <a:latin typeface="Times New Roman" panose="02020603050405020304" charset="0"/>
                <a:cs typeface="Times New Roman" panose="02020603050405020304" charset="0"/>
                <a:sym typeface="+mn-ea"/>
              </a:rPr>
              <a:t> S</a:t>
            </a:r>
            <a:r>
              <a:rPr lang="en-US" sz="9600" kern="0" dirty="0">
                <a:ln>
                  <a:noFill/>
                  <a:prstDash val="sysDot"/>
                </a:ln>
                <a:solidFill>
                  <a:srgbClr val="292929"/>
                </a:solidFill>
                <a:latin typeface="Times New Roman" panose="02020603050405020304" charset="0"/>
                <a:cs typeface="Times New Roman" panose="02020603050405020304" charset="0"/>
                <a:sym typeface="+mn-ea"/>
              </a:rPr>
              <a:t>uprasegmental phonemes: significantly improved </a:t>
            </a:r>
            <a:endParaRPr lang="en-US" sz="9600" kern="0" dirty="0">
              <a:ln>
                <a:noFill/>
                <a:prstDash val="sysDot"/>
              </a:ln>
              <a:solidFill>
                <a:srgbClr val="292929"/>
              </a:solidFill>
              <a:latin typeface="Times New Roman" panose="02020603050405020304" charset="0"/>
              <a:cs typeface="Times New Roman" panose="02020603050405020304" charset="0"/>
              <a:sym typeface="+mn-ea"/>
            </a:endParaRPr>
          </a:p>
          <a:p>
            <a:pPr lvl="0" indent="0" algn="l" fontAlgn="auto">
              <a:lnSpc>
                <a:spcPct val="100000"/>
              </a:lnSpc>
              <a:spcBef>
                <a:spcPct val="0"/>
              </a:spcBef>
              <a:spcAft>
                <a:spcPct val="0"/>
              </a:spcAft>
              <a:buClrTx/>
              <a:buSzTx/>
              <a:buFontTx/>
            </a:pPr>
            <a:r>
              <a:rPr lang="en-US" sz="9600" kern="0" dirty="0">
                <a:ln>
                  <a:noFill/>
                  <a:prstDash val="sysDot"/>
                </a:ln>
                <a:solidFill>
                  <a:srgbClr val="292929"/>
                </a:solidFill>
                <a:latin typeface="Times New Roman" panose="02020603050405020304" charset="0"/>
                <a:cs typeface="Times New Roman" panose="02020603050405020304" charset="0"/>
                <a:sym typeface="+mn-ea"/>
              </a:rPr>
              <a:t> </a:t>
            </a:r>
            <a:r>
              <a:rPr lang="en-US" sz="9600" dirty="0">
                <a:solidFill>
                  <a:schemeClr val="dk1">
                    <a:lumMod val="80000"/>
                    <a:lumOff val="20000"/>
                  </a:schemeClr>
                </a:solidFill>
                <a:latin typeface="Times New Roman" panose="02020603050405020304" charset="0"/>
                <a:cs typeface="Times New Roman" panose="02020603050405020304" charset="0"/>
                <a:sym typeface="+mn-ea"/>
              </a:rPr>
              <a:t>Stress , pitch , voice, assimilation  </a:t>
            </a:r>
            <a:endParaRPr lang="en-US" sz="9600" dirty="0">
              <a:solidFill>
                <a:schemeClr val="dk1">
                  <a:lumMod val="80000"/>
                  <a:lumOff val="20000"/>
                </a:schemeClr>
              </a:solidFill>
              <a:latin typeface="Times New Roman" panose="02020603050405020304" charset="0"/>
              <a:cs typeface="Times New Roman" panose="02020603050405020304" charset="0"/>
              <a:sym typeface="+mn-ea"/>
            </a:endParaRPr>
          </a:p>
        </p:txBody>
      </p:sp>
      <p:sp>
        <p:nvSpPr>
          <p:cNvPr id="13" name="对象5"/>
          <p:cNvSpPr/>
          <p:nvPr>
            <p:custDataLst>
              <p:tags r:id="rId5"/>
            </p:custDataLst>
          </p:nvPr>
        </p:nvSpPr>
        <p:spPr>
          <a:xfrm>
            <a:off x="209550" y="1633855"/>
            <a:ext cx="1858010" cy="102870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dirty="0">
                <a:solidFill>
                  <a:schemeClr val="lt1">
                    <a:lumMod val="100000"/>
                  </a:schemeClr>
                </a:solidFill>
                <a:latin typeface="Times New Roman" panose="02020603050405020304" charset="0"/>
                <a:cs typeface="Times New Roman" panose="02020603050405020304" charset="0"/>
                <a:sym typeface="+mn-ea"/>
              </a:rPr>
              <a:t>Pronunciation</a:t>
            </a:r>
            <a:endParaRPr lang="en-US" sz="2000" b="1" dirty="0">
              <a:solidFill>
                <a:schemeClr val="lt1">
                  <a:lumMod val="100000"/>
                </a:schemeClr>
              </a:solidFill>
              <a:latin typeface="Times New Roman" panose="02020603050405020304" charset="0"/>
              <a:cs typeface="Times New Roman" panose="02020603050405020304" charset="0"/>
              <a:sym typeface="+mn-ea"/>
            </a:endParaRPr>
          </a:p>
        </p:txBody>
      </p:sp>
      <p:sp>
        <p:nvSpPr>
          <p:cNvPr id="15" name="对象7"/>
          <p:cNvSpPr/>
          <p:nvPr>
            <p:custDataLst>
              <p:tags r:id="rId6"/>
            </p:custDataLst>
          </p:nvPr>
        </p:nvSpPr>
        <p:spPr>
          <a:xfrm>
            <a:off x="2298065" y="2955290"/>
            <a:ext cx="8131175" cy="1042035"/>
          </a:xfrm>
          <a:prstGeom prst="roundRect">
            <a:avLst/>
          </a:prstGeom>
          <a:solidFill>
            <a:schemeClr val="accent1">
              <a:lumMod val="10000"/>
              <a:lumOff val="9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Autofit/>
          </a:bodyPr>
          <a:p>
            <a:pPr lvl="0" algn="l">
              <a:spcBef>
                <a:spcPct val="0"/>
              </a:spcBef>
              <a:spcAft>
                <a:spcPct val="0"/>
              </a:spcAft>
              <a:buClrTx/>
              <a:buSzTx/>
              <a:buFontTx/>
            </a:pPr>
            <a:r>
              <a:rPr lang="en-US" sz="2400" dirty="0">
                <a:solidFill>
                  <a:schemeClr val="dk1">
                    <a:lumMod val="80000"/>
                    <a:lumOff val="20000"/>
                  </a:schemeClr>
                </a:solidFill>
                <a:latin typeface="+mn-lt"/>
                <a:sym typeface="+mn-ea"/>
              </a:rPr>
              <a:t>P</a:t>
            </a:r>
            <a:r>
              <a:rPr lang="en-US" sz="2400" dirty="0">
                <a:solidFill>
                  <a:schemeClr val="dk1">
                    <a:lumMod val="80000"/>
                    <a:lumOff val="20000"/>
                  </a:schemeClr>
                </a:solidFill>
                <a:latin typeface="Times New Roman" panose="02020603050405020304" charset="0"/>
                <a:cs typeface="Times New Roman" panose="02020603050405020304" charset="0"/>
                <a:sym typeface="+mn-ea"/>
              </a:rPr>
              <a:t>ronounce more clearly, with natural pauses, demonstrated prominent rhyms and approrpiate length of utterances.  </a:t>
            </a:r>
            <a:endParaRPr lang="en-US" sz="2400" dirty="0">
              <a:solidFill>
                <a:schemeClr val="dk1">
                  <a:lumMod val="80000"/>
                  <a:lumOff val="20000"/>
                </a:schemeClr>
              </a:solidFill>
              <a:latin typeface="Times New Roman" panose="02020603050405020304" charset="0"/>
              <a:cs typeface="Times New Roman" panose="02020603050405020304" charset="0"/>
              <a:sym typeface="+mn-ea"/>
            </a:endParaRPr>
          </a:p>
        </p:txBody>
      </p:sp>
      <p:sp>
        <p:nvSpPr>
          <p:cNvPr id="16" name="对象8"/>
          <p:cNvSpPr/>
          <p:nvPr>
            <p:custDataLst>
              <p:tags r:id="rId7"/>
            </p:custDataLst>
          </p:nvPr>
        </p:nvSpPr>
        <p:spPr>
          <a:xfrm>
            <a:off x="245110" y="2980690"/>
            <a:ext cx="1823085" cy="96647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dirty="0">
                <a:solidFill>
                  <a:schemeClr val="lt1">
                    <a:lumMod val="100000"/>
                  </a:schemeClr>
                </a:solidFill>
                <a:latin typeface="Times New Roman" panose="02020603050405020304" charset="0"/>
                <a:cs typeface="Times New Roman" panose="02020603050405020304" charset="0"/>
                <a:sym typeface="+mn-ea"/>
              </a:rPr>
              <a:t>Fluency</a:t>
            </a:r>
            <a:endParaRPr lang="en-US" sz="2000" b="1" dirty="0">
              <a:solidFill>
                <a:schemeClr val="lt1">
                  <a:lumMod val="100000"/>
                </a:schemeClr>
              </a:solidFill>
              <a:latin typeface="Times New Roman" panose="02020603050405020304" charset="0"/>
              <a:cs typeface="Times New Roman" panose="02020603050405020304" charset="0"/>
              <a:sym typeface="+mn-ea"/>
            </a:endParaRPr>
          </a:p>
        </p:txBody>
      </p:sp>
      <p:sp>
        <p:nvSpPr>
          <p:cNvPr id="18" name="对象10"/>
          <p:cNvSpPr/>
          <p:nvPr>
            <p:custDataLst>
              <p:tags r:id="rId8"/>
            </p:custDataLst>
          </p:nvPr>
        </p:nvSpPr>
        <p:spPr>
          <a:xfrm>
            <a:off x="2297748" y="4182428"/>
            <a:ext cx="8396977" cy="1042035"/>
          </a:xfrm>
          <a:prstGeom prst="roundRect">
            <a:avLst>
              <a:gd name="adj" fmla="val 21493"/>
            </a:avLst>
          </a:prstGeom>
          <a:solidFill>
            <a:schemeClr val="accent1">
              <a:lumMod val="10000"/>
              <a:lumOff val="9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rmAutofit/>
          </a:bodyPr>
          <a:p>
            <a:pPr lvl="0" algn="l">
              <a:spcBef>
                <a:spcPct val="0"/>
              </a:spcBef>
              <a:spcAft>
                <a:spcPct val="0"/>
              </a:spcAft>
              <a:buClrTx/>
              <a:buSzTx/>
              <a:buFontTx/>
            </a:pPr>
            <a:r>
              <a:rPr lang="en-US" sz="2400" dirty="0">
                <a:solidFill>
                  <a:schemeClr val="dk1">
                    <a:lumMod val="80000"/>
                    <a:lumOff val="20000"/>
                  </a:schemeClr>
                </a:solidFill>
                <a:latin typeface="Times New Roman" panose="02020603050405020304" charset="0"/>
                <a:cs typeface="Times New Roman" panose="02020603050405020304" charset="0"/>
                <a:sym typeface="+mn-ea"/>
              </a:rPr>
              <a:t>Demonstrated a variety range of sentences, clauses and structures in the speaking.</a:t>
            </a:r>
            <a:endParaRPr lang="en-US" sz="2400" dirty="0">
              <a:solidFill>
                <a:schemeClr val="dk1">
                  <a:lumMod val="80000"/>
                  <a:lumOff val="20000"/>
                </a:schemeClr>
              </a:solidFill>
              <a:latin typeface="Times New Roman" panose="02020603050405020304" charset="0"/>
              <a:cs typeface="Times New Roman" panose="02020603050405020304" charset="0"/>
              <a:sym typeface="+mn-ea"/>
            </a:endParaRPr>
          </a:p>
        </p:txBody>
      </p:sp>
      <p:sp>
        <p:nvSpPr>
          <p:cNvPr id="19" name="对象11"/>
          <p:cNvSpPr/>
          <p:nvPr>
            <p:custDataLst>
              <p:tags r:id="rId9"/>
            </p:custDataLst>
          </p:nvPr>
        </p:nvSpPr>
        <p:spPr>
          <a:xfrm>
            <a:off x="209550" y="4066540"/>
            <a:ext cx="1858645" cy="121158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dirty="0">
                <a:solidFill>
                  <a:schemeClr val="lt1">
                    <a:lumMod val="100000"/>
                  </a:schemeClr>
                </a:solidFill>
                <a:latin typeface="Times New Roman" panose="02020603050405020304" charset="0"/>
                <a:cs typeface="Times New Roman" panose="02020603050405020304" charset="0"/>
                <a:sym typeface="+mn-ea"/>
              </a:rPr>
              <a:t>Grammar</a:t>
            </a:r>
            <a:endParaRPr lang="en-US" sz="2000" b="1" dirty="0">
              <a:solidFill>
                <a:schemeClr val="lt1">
                  <a:lumMod val="100000"/>
                </a:schemeClr>
              </a:solidFill>
              <a:latin typeface="Times New Roman" panose="02020603050405020304" charset="0"/>
              <a:cs typeface="Times New Roman" panose="02020603050405020304" charset="0"/>
              <a:sym typeface="+mn-ea"/>
            </a:endParaRPr>
          </a:p>
        </p:txBody>
      </p:sp>
      <p:sp>
        <p:nvSpPr>
          <p:cNvPr id="20" name="对象12"/>
          <p:cNvSpPr/>
          <p:nvPr>
            <p:custDataLst>
              <p:tags r:id="rId10"/>
            </p:custDataLst>
          </p:nvPr>
        </p:nvSpPr>
        <p:spPr>
          <a:xfrm>
            <a:off x="2486025" y="423545"/>
            <a:ext cx="7683500" cy="988060"/>
          </a:xfrm>
          <a:prstGeom prst="roundRect">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1" forceAA="0" compatLnSpc="1">
            <a:normAutofit fontScale="90000"/>
          </a:bodyPr>
          <a:p>
            <a:pPr lvl="0" algn="l">
              <a:spcBef>
                <a:spcPct val="0"/>
              </a:spcBef>
              <a:spcAft>
                <a:spcPct val="0"/>
              </a:spcAft>
              <a:buClrTx/>
              <a:buSzTx/>
              <a:buFontTx/>
            </a:pPr>
            <a:r>
              <a:rPr lang="en-US" sz="2800" b="1" dirty="0">
                <a:solidFill>
                  <a:schemeClr val="lt1">
                    <a:lumMod val="100000"/>
                  </a:schemeClr>
                </a:solidFill>
                <a:latin typeface="Times New Roman" panose="02020603050405020304" charset="0"/>
                <a:cs typeface="Times New Roman" panose="02020603050405020304" charset="0"/>
                <a:sym typeface="+mn-ea"/>
              </a:rPr>
              <a:t>The effects of blended learning on students’ speaking ability </a:t>
            </a:r>
            <a:endParaRPr lang="en-US" sz="2800" b="1" dirty="0">
              <a:solidFill>
                <a:schemeClr val="lt1">
                  <a:lumMod val="100000"/>
                </a:schemeClr>
              </a:solidFill>
              <a:latin typeface="Times New Roman" panose="02020603050405020304" charset="0"/>
              <a:cs typeface="Times New Roman" panose="02020603050405020304" charset="0"/>
              <a:sym typeface="+mn-ea"/>
            </a:endParaRPr>
          </a:p>
        </p:txBody>
      </p:sp>
      <p:sp>
        <p:nvSpPr>
          <p:cNvPr id="6" name="对象10"/>
          <p:cNvSpPr/>
          <p:nvPr>
            <p:custDataLst>
              <p:tags r:id="rId11"/>
            </p:custDataLst>
          </p:nvPr>
        </p:nvSpPr>
        <p:spPr>
          <a:xfrm>
            <a:off x="2297748" y="5409883"/>
            <a:ext cx="8396977" cy="1042035"/>
          </a:xfrm>
          <a:prstGeom prst="roundRect">
            <a:avLst>
              <a:gd name="adj" fmla="val 21493"/>
            </a:avLst>
          </a:prstGeom>
          <a:solidFill>
            <a:schemeClr val="accent1">
              <a:lumMod val="10000"/>
              <a:lumOff val="9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rmAutofit/>
          </a:bodyPr>
          <a:p>
            <a:pPr lvl="0" algn="l">
              <a:spcBef>
                <a:spcPct val="0"/>
              </a:spcBef>
              <a:spcAft>
                <a:spcPct val="0"/>
              </a:spcAft>
              <a:buClrTx/>
              <a:buSzTx/>
              <a:buFontTx/>
            </a:pPr>
            <a:r>
              <a:rPr lang="en-US" sz="2400" dirty="0">
                <a:solidFill>
                  <a:schemeClr val="dk1">
                    <a:lumMod val="80000"/>
                    <a:lumOff val="20000"/>
                  </a:schemeClr>
                </a:solidFill>
                <a:latin typeface="Times New Roman" panose="02020603050405020304" charset="0"/>
                <a:cs typeface="Times New Roman" panose="02020603050405020304" charset="0"/>
                <a:sym typeface="+mn-ea"/>
              </a:rPr>
              <a:t>Showed a radical use of vocabulary in speaking, esp, collocation and phrases.  </a:t>
            </a:r>
            <a:endParaRPr lang="en-US" sz="2400" dirty="0">
              <a:solidFill>
                <a:schemeClr val="dk1">
                  <a:lumMod val="80000"/>
                  <a:lumOff val="20000"/>
                </a:schemeClr>
              </a:solidFill>
              <a:latin typeface="Times New Roman" panose="02020603050405020304" charset="0"/>
              <a:cs typeface="Times New Roman" panose="02020603050405020304" charset="0"/>
              <a:sym typeface="+mn-ea"/>
            </a:endParaRPr>
          </a:p>
        </p:txBody>
      </p:sp>
      <p:sp>
        <p:nvSpPr>
          <p:cNvPr id="7" name="对象11"/>
          <p:cNvSpPr/>
          <p:nvPr>
            <p:custDataLst>
              <p:tags r:id="rId12"/>
            </p:custDataLst>
          </p:nvPr>
        </p:nvSpPr>
        <p:spPr>
          <a:xfrm>
            <a:off x="209550" y="5342890"/>
            <a:ext cx="1924685" cy="1194435"/>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dirty="0">
                <a:solidFill>
                  <a:schemeClr val="lt1">
                    <a:lumMod val="100000"/>
                  </a:schemeClr>
                </a:solidFill>
                <a:latin typeface="+mn-ea"/>
                <a:sym typeface="+mn-ea"/>
              </a:rPr>
              <a:t>V</a:t>
            </a:r>
            <a:r>
              <a:rPr lang="en-US" sz="2000" b="1" dirty="0">
                <a:solidFill>
                  <a:schemeClr val="lt1">
                    <a:lumMod val="100000"/>
                  </a:schemeClr>
                </a:solidFill>
                <a:latin typeface="Times New Roman" panose="02020603050405020304" charset="0"/>
                <a:cs typeface="Times New Roman" panose="02020603050405020304" charset="0"/>
                <a:sym typeface="+mn-ea"/>
              </a:rPr>
              <a:t>ocabulary &amp;DC</a:t>
            </a:r>
            <a:endParaRPr lang="en-US" sz="2000" b="1" dirty="0">
              <a:solidFill>
                <a:schemeClr val="lt1">
                  <a:lumMod val="100000"/>
                </a:schemeClr>
              </a:solidFill>
              <a:latin typeface="Times New Roman" panose="02020603050405020304" charset="0"/>
              <a:cs typeface="Times New Roman" panose="02020603050405020304" charset="0"/>
              <a:sym typeface="+mn-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GB"/>
              <a:t>                  </a:t>
            </a:r>
            <a:endParaRPr lang="en-US" altLang="en-GB"/>
          </a:p>
        </p:txBody>
      </p:sp>
      <p:sp>
        <p:nvSpPr>
          <p:cNvPr id="5" name="对象2"/>
          <p:cNvSpPr/>
          <p:nvPr>
            <p:custDataLst>
              <p:tags r:id="rId1"/>
            </p:custDataLst>
          </p:nvPr>
        </p:nvSpPr>
        <p:spPr>
          <a:xfrm>
            <a:off x="696913" y="1527493"/>
            <a:ext cx="10798810" cy="1240989"/>
          </a:xfrm>
          <a:prstGeom prst="roundRect">
            <a:avLst>
              <a:gd name="adj" fmla="val 50000"/>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4" name="对象2"/>
          <p:cNvSpPr/>
          <p:nvPr>
            <p:custDataLst>
              <p:tags r:id="rId2"/>
            </p:custDataLst>
          </p:nvPr>
        </p:nvSpPr>
        <p:spPr>
          <a:xfrm>
            <a:off x="696913" y="1527493"/>
            <a:ext cx="10798810" cy="2538929"/>
          </a:xfrm>
          <a:prstGeom prst="roundRect">
            <a:avLst>
              <a:gd name="adj" fmla="val 25001"/>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10" name="对象2"/>
          <p:cNvSpPr/>
          <p:nvPr>
            <p:custDataLst>
              <p:tags r:id="rId3"/>
            </p:custDataLst>
          </p:nvPr>
        </p:nvSpPr>
        <p:spPr>
          <a:xfrm>
            <a:off x="696913" y="1527493"/>
            <a:ext cx="10798810" cy="3940810"/>
          </a:xfrm>
          <a:prstGeom prst="roundRect">
            <a:avLst>
              <a:gd name="adj" fmla="val 15703"/>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12" name="对象4"/>
          <p:cNvSpPr/>
          <p:nvPr>
            <p:custDataLst>
              <p:tags r:id="rId4"/>
            </p:custDataLst>
          </p:nvPr>
        </p:nvSpPr>
        <p:spPr>
          <a:xfrm>
            <a:off x="4344035" y="1989455"/>
            <a:ext cx="6908165" cy="1544955"/>
          </a:xfrm>
          <a:prstGeom prst="roundRect">
            <a:avLst/>
          </a:prstGeom>
          <a:solidFill>
            <a:schemeClr val="accent5">
              <a:lumMod val="20000"/>
              <a:lumOff val="8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Autofit/>
          </a:bodyPr>
          <a:p>
            <a:pPr lvl="0" algn="l">
              <a:spcBef>
                <a:spcPct val="0"/>
              </a:spcBef>
              <a:spcAft>
                <a:spcPct val="0"/>
              </a:spcAft>
              <a:buClrTx/>
              <a:buSzTx/>
              <a:buFontTx/>
            </a:pPr>
            <a:r>
              <a:rPr lang="en-US" sz="2000" b="1" dirty="0">
                <a:solidFill>
                  <a:schemeClr val="tx1"/>
                </a:solidFill>
                <a:latin typeface="Times New Roman" panose="02020603050405020304" charset="0"/>
                <a:cs typeface="Times New Roman" panose="02020603050405020304" charset="0"/>
                <a:sym typeface="+mn-ea"/>
              </a:rPr>
              <a:t>Blended Learning has aroused interests in students and evoked them to study new vocabulary, expressions, idioms and collocations through videos, clips and shorts films. </a:t>
            </a:r>
            <a:endParaRPr lang="en-US" sz="2000" b="1" dirty="0">
              <a:solidFill>
                <a:schemeClr val="tx1"/>
              </a:solidFill>
              <a:latin typeface="Times New Roman" panose="02020603050405020304" charset="0"/>
              <a:cs typeface="Times New Roman" panose="02020603050405020304" charset="0"/>
              <a:sym typeface="+mn-ea"/>
            </a:endParaRPr>
          </a:p>
        </p:txBody>
      </p:sp>
      <p:sp>
        <p:nvSpPr>
          <p:cNvPr id="13" name="对象5"/>
          <p:cNvSpPr/>
          <p:nvPr>
            <p:custDataLst>
              <p:tags r:id="rId5"/>
            </p:custDataLst>
          </p:nvPr>
        </p:nvSpPr>
        <p:spPr>
          <a:xfrm>
            <a:off x="910590" y="2123440"/>
            <a:ext cx="3034665" cy="1147445"/>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dirty="0">
                <a:solidFill>
                  <a:schemeClr val="lt1">
                    <a:lumMod val="100000"/>
                  </a:schemeClr>
                </a:solidFill>
                <a:latin typeface="Times New Roman" panose="02020603050405020304" charset="0"/>
                <a:cs typeface="Times New Roman" panose="02020603050405020304" charset="0"/>
                <a:sym typeface="+mn-ea"/>
              </a:rPr>
              <a:t>Speaking competence </a:t>
            </a:r>
            <a:endParaRPr lang="en-US" sz="2000" b="1" dirty="0">
              <a:solidFill>
                <a:schemeClr val="lt1">
                  <a:lumMod val="100000"/>
                </a:schemeClr>
              </a:solidFill>
              <a:latin typeface="Times New Roman" panose="02020603050405020304" charset="0"/>
              <a:cs typeface="Times New Roman" panose="02020603050405020304" charset="0"/>
              <a:sym typeface="+mn-ea"/>
            </a:endParaRPr>
          </a:p>
        </p:txBody>
      </p:sp>
      <p:sp>
        <p:nvSpPr>
          <p:cNvPr id="16" name="对象8"/>
          <p:cNvSpPr/>
          <p:nvPr>
            <p:custDataLst>
              <p:tags r:id="rId6"/>
            </p:custDataLst>
          </p:nvPr>
        </p:nvSpPr>
        <p:spPr>
          <a:xfrm>
            <a:off x="911225" y="3533775"/>
            <a:ext cx="3034665" cy="120777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dirty="0">
                <a:solidFill>
                  <a:schemeClr val="lt1">
                    <a:lumMod val="100000"/>
                  </a:schemeClr>
                </a:solidFill>
                <a:latin typeface="Times New Roman" panose="02020603050405020304" charset="0"/>
                <a:cs typeface="Times New Roman" panose="02020603050405020304" charset="0"/>
                <a:sym typeface="+mn-ea"/>
              </a:rPr>
              <a:t>Speaking components </a:t>
            </a:r>
            <a:endParaRPr lang="en-US" sz="2000" b="1" dirty="0">
              <a:solidFill>
                <a:schemeClr val="lt1">
                  <a:lumMod val="100000"/>
                </a:schemeClr>
              </a:solidFill>
              <a:latin typeface="Times New Roman" panose="02020603050405020304" charset="0"/>
              <a:cs typeface="Times New Roman" panose="02020603050405020304" charset="0"/>
              <a:sym typeface="+mn-ea"/>
            </a:endParaRPr>
          </a:p>
        </p:txBody>
      </p:sp>
      <p:sp>
        <p:nvSpPr>
          <p:cNvPr id="18" name="对象10"/>
          <p:cNvSpPr/>
          <p:nvPr>
            <p:custDataLst>
              <p:tags r:id="rId7"/>
            </p:custDataLst>
          </p:nvPr>
        </p:nvSpPr>
        <p:spPr>
          <a:xfrm>
            <a:off x="4443730" y="5170170"/>
            <a:ext cx="6807835" cy="1042035"/>
          </a:xfrm>
          <a:prstGeom prst="roundRect">
            <a:avLst>
              <a:gd name="adj" fmla="val 21493"/>
            </a:avLst>
          </a:prstGeom>
          <a:solidFill>
            <a:schemeClr val="accent5">
              <a:lumMod val="20000"/>
              <a:lumOff val="8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rmAutofit/>
          </a:bodyPr>
          <a:p>
            <a:pPr lvl="0" algn="l">
              <a:spcBef>
                <a:spcPct val="0"/>
              </a:spcBef>
              <a:spcAft>
                <a:spcPct val="0"/>
              </a:spcAft>
              <a:buClrTx/>
              <a:buSzTx/>
              <a:buFontTx/>
            </a:pPr>
            <a:r>
              <a:rPr lang="en-US" sz="2000" b="1" dirty="0">
                <a:solidFill>
                  <a:schemeClr val="tx1"/>
                </a:solidFill>
                <a:latin typeface="Times New Roman" panose="02020603050405020304" charset="0"/>
                <a:cs typeface="Times New Roman" panose="02020603050405020304" charset="0"/>
                <a:sym typeface="+mn-ea"/>
              </a:rPr>
              <a:t>Students have actively self- studied  ( 80%) through time reflection on learning skills. </a:t>
            </a:r>
            <a:endParaRPr lang="en-US" sz="2000" b="1" dirty="0">
              <a:solidFill>
                <a:schemeClr val="tx1"/>
              </a:solidFill>
              <a:latin typeface="Times New Roman" panose="02020603050405020304" charset="0"/>
              <a:cs typeface="Times New Roman" panose="02020603050405020304" charset="0"/>
              <a:sym typeface="+mn-ea"/>
            </a:endParaRPr>
          </a:p>
        </p:txBody>
      </p:sp>
      <p:sp>
        <p:nvSpPr>
          <p:cNvPr id="19" name="对象11"/>
          <p:cNvSpPr/>
          <p:nvPr>
            <p:custDataLst>
              <p:tags r:id="rId8"/>
            </p:custDataLst>
          </p:nvPr>
        </p:nvSpPr>
        <p:spPr>
          <a:xfrm>
            <a:off x="911860" y="5012690"/>
            <a:ext cx="3140075" cy="147066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b="1" dirty="0">
                <a:solidFill>
                  <a:schemeClr val="lt1">
                    <a:lumMod val="100000"/>
                  </a:schemeClr>
                </a:solidFill>
                <a:latin typeface="+mn-ea"/>
                <a:sym typeface="+mn-ea"/>
              </a:rPr>
              <a:t>Students’ learning autonomy</a:t>
            </a:r>
            <a:endParaRPr lang="en-US" b="1" dirty="0">
              <a:solidFill>
                <a:schemeClr val="lt1">
                  <a:lumMod val="100000"/>
                </a:schemeClr>
              </a:solidFill>
              <a:latin typeface="+mn-ea"/>
              <a:sym typeface="+mn-ea"/>
            </a:endParaRPr>
          </a:p>
        </p:txBody>
      </p:sp>
      <p:sp>
        <p:nvSpPr>
          <p:cNvPr id="20" name="对象12"/>
          <p:cNvSpPr/>
          <p:nvPr>
            <p:custDataLst>
              <p:tags r:id="rId9"/>
            </p:custDataLst>
          </p:nvPr>
        </p:nvSpPr>
        <p:spPr>
          <a:xfrm>
            <a:off x="1897698" y="725488"/>
            <a:ext cx="8396977" cy="988060"/>
          </a:xfrm>
          <a:prstGeom prst="roundRect">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1" forceAA="0" compatLnSpc="1">
            <a:normAutofit/>
          </a:bodyPr>
          <a:p>
            <a:pPr lvl="0" algn="l">
              <a:spcBef>
                <a:spcPct val="0"/>
              </a:spcBef>
              <a:spcAft>
                <a:spcPct val="0"/>
              </a:spcAft>
              <a:buClrTx/>
              <a:buSzTx/>
              <a:buFontTx/>
            </a:pPr>
            <a:r>
              <a:rPr lang="en-US" sz="2800" b="1" dirty="0">
                <a:solidFill>
                  <a:schemeClr val="lt1">
                    <a:lumMod val="100000"/>
                  </a:schemeClr>
                </a:solidFill>
                <a:latin typeface="Times New Roman" panose="02020603050405020304" charset="0"/>
                <a:cs typeface="Times New Roman" panose="02020603050405020304" charset="0"/>
                <a:sym typeface="+mn-ea"/>
              </a:rPr>
              <a:t>The effects of Blended learning on students’ speaking</a:t>
            </a:r>
            <a:endParaRPr lang="en-US" sz="2800" b="1" dirty="0">
              <a:solidFill>
                <a:schemeClr val="lt1">
                  <a:lumMod val="100000"/>
                </a:schemeClr>
              </a:solidFill>
              <a:latin typeface="Times New Roman" panose="02020603050405020304" charset="0"/>
              <a:cs typeface="Times New Roman" panose="02020603050405020304" charset="0"/>
              <a:sym typeface="+mn-ea"/>
            </a:endParaRPr>
          </a:p>
        </p:txBody>
      </p:sp>
      <p:sp>
        <p:nvSpPr>
          <p:cNvPr id="6" name="对象10"/>
          <p:cNvSpPr/>
          <p:nvPr>
            <p:custDataLst>
              <p:tags r:id="rId10"/>
            </p:custDataLst>
          </p:nvPr>
        </p:nvSpPr>
        <p:spPr>
          <a:xfrm>
            <a:off x="4344035" y="3810000"/>
            <a:ext cx="6908165" cy="1191895"/>
          </a:xfrm>
          <a:prstGeom prst="roundRect">
            <a:avLst>
              <a:gd name="adj" fmla="val 21493"/>
            </a:avLst>
          </a:prstGeom>
          <a:solidFill>
            <a:schemeClr val="accent5">
              <a:lumMod val="20000"/>
              <a:lumOff val="8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Autofit/>
          </a:bodyPr>
          <a:p>
            <a:pPr lvl="0" algn="l">
              <a:spcBef>
                <a:spcPct val="0"/>
              </a:spcBef>
              <a:spcAft>
                <a:spcPct val="0"/>
              </a:spcAft>
              <a:buClrTx/>
              <a:buSzTx/>
              <a:buFontTx/>
            </a:pPr>
            <a:r>
              <a:rPr lang="en-US" sz="1900" b="1" dirty="0">
                <a:solidFill>
                  <a:schemeClr val="tx1"/>
                </a:solidFill>
                <a:latin typeface="Times New Roman" panose="02020603050405020304" charset="0"/>
                <a:cs typeface="Times New Roman" panose="02020603050405020304" charset="0"/>
                <a:sym typeface="+mn-ea"/>
              </a:rPr>
              <a:t>Students ‘ language components : grammar, pronounciation, fluency, lexical resources have been improved greatly but not equally and consistent among students</a:t>
            </a:r>
            <a:endParaRPr lang="en-US" sz="1900" b="1" dirty="0">
              <a:solidFill>
                <a:schemeClr val="tx1"/>
              </a:solidFill>
              <a:latin typeface="Times New Roman" panose="02020603050405020304" charset="0"/>
              <a:cs typeface="Times New Roman" panose="02020603050405020304" charset="0"/>
              <a:sym typeface="+mn-ea"/>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p:txBody>
          <a:bodyPr/>
          <a:p>
            <a:r>
              <a:rPr lang="en-US" altLang="en-GB"/>
              <a:t>              </a:t>
            </a:r>
            <a:endParaRPr lang="en-US" altLang="en-GB"/>
          </a:p>
        </p:txBody>
      </p:sp>
      <p:sp>
        <p:nvSpPr>
          <p:cNvPr id="2" name="对象2"/>
          <p:cNvSpPr/>
          <p:nvPr>
            <p:custDataLst>
              <p:tags r:id="rId1"/>
            </p:custDataLst>
          </p:nvPr>
        </p:nvSpPr>
        <p:spPr>
          <a:xfrm>
            <a:off x="696913" y="1527493"/>
            <a:ext cx="10798810" cy="1240989"/>
          </a:xfrm>
          <a:prstGeom prst="roundRect">
            <a:avLst>
              <a:gd name="adj" fmla="val 50000"/>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3" name="对象2"/>
          <p:cNvSpPr/>
          <p:nvPr>
            <p:custDataLst>
              <p:tags r:id="rId2"/>
            </p:custDataLst>
          </p:nvPr>
        </p:nvSpPr>
        <p:spPr>
          <a:xfrm>
            <a:off x="696913" y="1527493"/>
            <a:ext cx="10798810" cy="2538929"/>
          </a:xfrm>
          <a:prstGeom prst="roundRect">
            <a:avLst>
              <a:gd name="adj" fmla="val 25001"/>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10" name="对象2"/>
          <p:cNvSpPr/>
          <p:nvPr>
            <p:custDataLst>
              <p:tags r:id="rId3"/>
            </p:custDataLst>
          </p:nvPr>
        </p:nvSpPr>
        <p:spPr>
          <a:xfrm>
            <a:off x="696913" y="1527493"/>
            <a:ext cx="10798810" cy="3940810"/>
          </a:xfrm>
          <a:prstGeom prst="roundRect">
            <a:avLst>
              <a:gd name="adj" fmla="val 15703"/>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12" name="对象4"/>
          <p:cNvSpPr/>
          <p:nvPr>
            <p:custDataLst>
              <p:tags r:id="rId4"/>
            </p:custDataLst>
          </p:nvPr>
        </p:nvSpPr>
        <p:spPr>
          <a:xfrm>
            <a:off x="3242945" y="2139950"/>
            <a:ext cx="7051675" cy="655320"/>
          </a:xfrm>
          <a:prstGeom prst="roundRect">
            <a:avLst/>
          </a:prstGeom>
          <a:solidFill>
            <a:schemeClr val="accent1">
              <a:lumMod val="10000"/>
              <a:lumOff val="9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rmAutofit/>
          </a:bodyPr>
          <a:p>
            <a:pPr lvl="0" algn="l">
              <a:spcBef>
                <a:spcPct val="0"/>
              </a:spcBef>
              <a:spcAft>
                <a:spcPct val="0"/>
              </a:spcAft>
              <a:buClrTx/>
              <a:buSzTx/>
              <a:buFontTx/>
            </a:pPr>
            <a:r>
              <a:rPr lang="en-US" sz="2400" dirty="0">
                <a:solidFill>
                  <a:schemeClr val="dk1">
                    <a:lumMod val="80000"/>
                    <a:lumOff val="20000"/>
                  </a:schemeClr>
                </a:solidFill>
                <a:latin typeface="Times New Roman" panose="02020603050405020304" charset="0"/>
                <a:cs typeface="Times New Roman" panose="02020603050405020304" charset="0"/>
                <a:sym typeface="+mn-ea"/>
              </a:rPr>
              <a:t>RATIONALE</a:t>
            </a:r>
            <a:endParaRPr lang="en-US" sz="2400" dirty="0">
              <a:solidFill>
                <a:schemeClr val="dk1">
                  <a:lumMod val="80000"/>
                  <a:lumOff val="20000"/>
                </a:schemeClr>
              </a:solidFill>
              <a:latin typeface="Times New Roman" panose="02020603050405020304" charset="0"/>
              <a:cs typeface="Times New Roman" panose="02020603050405020304" charset="0"/>
              <a:sym typeface="+mn-ea"/>
            </a:endParaRPr>
          </a:p>
        </p:txBody>
      </p:sp>
      <p:sp>
        <p:nvSpPr>
          <p:cNvPr id="13" name="对象5"/>
          <p:cNvSpPr/>
          <p:nvPr>
            <p:custDataLst>
              <p:tags r:id="rId5"/>
            </p:custDataLst>
          </p:nvPr>
        </p:nvSpPr>
        <p:spPr>
          <a:xfrm>
            <a:off x="2108518" y="2139633"/>
            <a:ext cx="733136" cy="73406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a:solidFill>
                  <a:schemeClr val="lt1">
                    <a:lumMod val="100000"/>
                  </a:schemeClr>
                </a:solidFill>
                <a:latin typeface="+mn-lt"/>
                <a:sym typeface="+mn-lt"/>
              </a:rPr>
              <a:t>1</a:t>
            </a:r>
            <a:endParaRPr lang="en-US" sz="2000" b="1" dirty="0">
              <a:solidFill>
                <a:schemeClr val="lt1">
                  <a:lumMod val="100000"/>
                </a:schemeClr>
              </a:solidFill>
              <a:latin typeface="+mn-ea"/>
              <a:sym typeface="+mn-ea"/>
            </a:endParaRPr>
          </a:p>
        </p:txBody>
      </p:sp>
      <p:sp>
        <p:nvSpPr>
          <p:cNvPr id="15" name="对象7"/>
          <p:cNvSpPr/>
          <p:nvPr>
            <p:custDataLst>
              <p:tags r:id="rId6"/>
            </p:custDataLst>
          </p:nvPr>
        </p:nvSpPr>
        <p:spPr>
          <a:xfrm>
            <a:off x="3242945" y="2976245"/>
            <a:ext cx="7052310" cy="840105"/>
          </a:xfrm>
          <a:prstGeom prst="roundRect">
            <a:avLst/>
          </a:prstGeom>
          <a:solidFill>
            <a:schemeClr val="accent1">
              <a:lumMod val="10000"/>
              <a:lumOff val="9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rmAutofit/>
          </a:bodyPr>
          <a:p>
            <a:pPr lvl="0" algn="l">
              <a:spcBef>
                <a:spcPct val="0"/>
              </a:spcBef>
              <a:spcAft>
                <a:spcPct val="0"/>
              </a:spcAft>
              <a:buClrTx/>
              <a:buSzTx/>
              <a:buFontTx/>
            </a:pPr>
            <a:r>
              <a:rPr lang="en-US" sz="2400" dirty="0">
                <a:solidFill>
                  <a:schemeClr val="dk1">
                    <a:lumMod val="80000"/>
                    <a:lumOff val="20000"/>
                  </a:schemeClr>
                </a:solidFill>
                <a:latin typeface="Times New Roman" panose="02020603050405020304" charset="0"/>
                <a:cs typeface="Times New Roman" panose="02020603050405020304" charset="0"/>
                <a:sym typeface="+mn-ea"/>
              </a:rPr>
              <a:t>LITERATURE REVIEW</a:t>
            </a:r>
            <a:endParaRPr lang="en-US" sz="2400" dirty="0">
              <a:solidFill>
                <a:schemeClr val="dk1">
                  <a:lumMod val="80000"/>
                  <a:lumOff val="20000"/>
                </a:schemeClr>
              </a:solidFill>
              <a:latin typeface="Times New Roman" panose="02020603050405020304" charset="0"/>
              <a:cs typeface="Times New Roman" panose="02020603050405020304" charset="0"/>
              <a:sym typeface="+mn-ea"/>
            </a:endParaRPr>
          </a:p>
        </p:txBody>
      </p:sp>
      <p:sp>
        <p:nvSpPr>
          <p:cNvPr id="16" name="对象8"/>
          <p:cNvSpPr/>
          <p:nvPr>
            <p:custDataLst>
              <p:tags r:id="rId7"/>
            </p:custDataLst>
          </p:nvPr>
        </p:nvSpPr>
        <p:spPr>
          <a:xfrm>
            <a:off x="2109153" y="3035618"/>
            <a:ext cx="733136" cy="73406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a:solidFill>
                  <a:schemeClr val="lt1">
                    <a:lumMod val="100000"/>
                  </a:schemeClr>
                </a:solidFill>
                <a:latin typeface="+mn-lt"/>
                <a:sym typeface="+mn-lt"/>
              </a:rPr>
              <a:t>2</a:t>
            </a:r>
            <a:endParaRPr lang="en-US" sz="2000" b="1" dirty="0">
              <a:solidFill>
                <a:schemeClr val="lt1">
                  <a:lumMod val="100000"/>
                </a:schemeClr>
              </a:solidFill>
              <a:latin typeface="+mn-ea"/>
              <a:sym typeface="+mn-ea"/>
            </a:endParaRPr>
          </a:p>
        </p:txBody>
      </p:sp>
      <p:sp>
        <p:nvSpPr>
          <p:cNvPr id="18" name="对象10"/>
          <p:cNvSpPr/>
          <p:nvPr>
            <p:custDataLst>
              <p:tags r:id="rId8"/>
            </p:custDataLst>
          </p:nvPr>
        </p:nvSpPr>
        <p:spPr>
          <a:xfrm>
            <a:off x="3171190" y="3997325"/>
            <a:ext cx="7124065" cy="810260"/>
          </a:xfrm>
          <a:prstGeom prst="roundRect">
            <a:avLst>
              <a:gd name="adj" fmla="val 21493"/>
            </a:avLst>
          </a:prstGeom>
          <a:solidFill>
            <a:schemeClr val="accent1">
              <a:lumMod val="10000"/>
              <a:lumOff val="9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rmAutofit/>
          </a:bodyPr>
          <a:p>
            <a:pPr lvl="0" algn="l">
              <a:spcBef>
                <a:spcPct val="0"/>
              </a:spcBef>
              <a:spcAft>
                <a:spcPct val="0"/>
              </a:spcAft>
              <a:buClrTx/>
              <a:buSzTx/>
              <a:buFontTx/>
            </a:pPr>
            <a:r>
              <a:rPr lang="en-US" sz="2400" dirty="0">
                <a:solidFill>
                  <a:schemeClr val="dk1">
                    <a:lumMod val="80000"/>
                    <a:lumOff val="20000"/>
                  </a:schemeClr>
                </a:solidFill>
                <a:latin typeface="Times New Roman" panose="02020603050405020304" charset="0"/>
                <a:cs typeface="Times New Roman" panose="02020603050405020304" charset="0"/>
                <a:sym typeface="+mn-ea"/>
              </a:rPr>
              <a:t>METHODOLOGY </a:t>
            </a:r>
            <a:endParaRPr lang="en-US" sz="2400" dirty="0">
              <a:solidFill>
                <a:schemeClr val="dk1">
                  <a:lumMod val="80000"/>
                  <a:lumOff val="20000"/>
                </a:schemeClr>
              </a:solidFill>
              <a:latin typeface="Times New Roman" panose="02020603050405020304" charset="0"/>
              <a:cs typeface="Times New Roman" panose="02020603050405020304" charset="0"/>
              <a:sym typeface="+mn-ea"/>
            </a:endParaRPr>
          </a:p>
        </p:txBody>
      </p:sp>
      <p:sp>
        <p:nvSpPr>
          <p:cNvPr id="19" name="对象11"/>
          <p:cNvSpPr/>
          <p:nvPr>
            <p:custDataLst>
              <p:tags r:id="rId9"/>
            </p:custDataLst>
          </p:nvPr>
        </p:nvSpPr>
        <p:spPr>
          <a:xfrm>
            <a:off x="2109153" y="3931603"/>
            <a:ext cx="733136" cy="73406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a:solidFill>
                  <a:schemeClr val="lt1">
                    <a:lumMod val="100000"/>
                  </a:schemeClr>
                </a:solidFill>
                <a:latin typeface="+mn-lt"/>
                <a:sym typeface="+mn-lt"/>
              </a:rPr>
              <a:t>3</a:t>
            </a:r>
            <a:endParaRPr lang="en-US" sz="2000" b="1" dirty="0">
              <a:solidFill>
                <a:schemeClr val="lt1">
                  <a:lumMod val="100000"/>
                </a:schemeClr>
              </a:solidFill>
              <a:latin typeface="+mn-ea"/>
              <a:sym typeface="+mn-ea"/>
            </a:endParaRPr>
          </a:p>
        </p:txBody>
      </p:sp>
      <p:sp>
        <p:nvSpPr>
          <p:cNvPr id="20" name="对象12"/>
          <p:cNvSpPr/>
          <p:nvPr>
            <p:custDataLst>
              <p:tags r:id="rId10"/>
            </p:custDataLst>
          </p:nvPr>
        </p:nvSpPr>
        <p:spPr>
          <a:xfrm>
            <a:off x="1898333" y="959168"/>
            <a:ext cx="8396977" cy="988060"/>
          </a:xfrm>
          <a:prstGeom prst="roundRect">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1" forceAA="0" compatLnSpc="1">
            <a:normAutofit/>
          </a:bodyPr>
          <a:p>
            <a:pPr lvl="0" algn="l">
              <a:spcBef>
                <a:spcPct val="0"/>
              </a:spcBef>
              <a:spcAft>
                <a:spcPct val="0"/>
              </a:spcAft>
              <a:buClrTx/>
              <a:buSzTx/>
              <a:buFontTx/>
            </a:pPr>
            <a:r>
              <a:rPr lang="en-US" sz="2800" b="1" dirty="0">
                <a:solidFill>
                  <a:schemeClr val="lt1">
                    <a:lumMod val="100000"/>
                  </a:schemeClr>
                </a:solidFill>
                <a:latin typeface="+mj-lt"/>
                <a:sym typeface="+mn-ea"/>
              </a:rPr>
              <a:t>RESEARCH OUTLINE</a:t>
            </a:r>
            <a:endParaRPr lang="en-US" sz="2800" b="1" dirty="0">
              <a:solidFill>
                <a:schemeClr val="lt1">
                  <a:lumMod val="100000"/>
                </a:schemeClr>
              </a:solidFill>
              <a:latin typeface="+mj-lt"/>
              <a:sym typeface="+mn-ea"/>
            </a:endParaRPr>
          </a:p>
        </p:txBody>
      </p:sp>
      <p:sp>
        <p:nvSpPr>
          <p:cNvPr id="6" name="对象10"/>
          <p:cNvSpPr/>
          <p:nvPr>
            <p:custDataLst>
              <p:tags r:id="rId11"/>
            </p:custDataLst>
          </p:nvPr>
        </p:nvSpPr>
        <p:spPr>
          <a:xfrm>
            <a:off x="3171190" y="4988560"/>
            <a:ext cx="7029450" cy="781685"/>
          </a:xfrm>
          <a:prstGeom prst="roundRect">
            <a:avLst>
              <a:gd name="adj" fmla="val 21493"/>
            </a:avLst>
          </a:prstGeom>
          <a:solidFill>
            <a:schemeClr val="accent1">
              <a:lumMod val="10000"/>
              <a:lumOff val="9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rmAutofit/>
          </a:bodyPr>
          <a:p>
            <a:pPr lvl="0" algn="l">
              <a:spcBef>
                <a:spcPct val="0"/>
              </a:spcBef>
              <a:spcAft>
                <a:spcPct val="0"/>
              </a:spcAft>
              <a:buClrTx/>
              <a:buSzTx/>
              <a:buFontTx/>
            </a:pPr>
            <a:r>
              <a:rPr lang="en-US" sz="2400" dirty="0">
                <a:solidFill>
                  <a:schemeClr val="dk1">
                    <a:lumMod val="80000"/>
                    <a:lumOff val="20000"/>
                  </a:schemeClr>
                </a:solidFill>
                <a:latin typeface="Times New Roman" panose="02020603050405020304" charset="0"/>
                <a:cs typeface="Times New Roman" panose="02020603050405020304" charset="0"/>
                <a:sym typeface="+mn-ea"/>
              </a:rPr>
              <a:t>FINDINGS AND DISCUSSION </a:t>
            </a:r>
            <a:endParaRPr lang="en-US" sz="2400" dirty="0">
              <a:solidFill>
                <a:schemeClr val="dk1">
                  <a:lumMod val="80000"/>
                  <a:lumOff val="20000"/>
                </a:schemeClr>
              </a:solidFill>
              <a:latin typeface="Times New Roman" panose="02020603050405020304" charset="0"/>
              <a:cs typeface="Times New Roman" panose="02020603050405020304" charset="0"/>
              <a:sym typeface="+mn-ea"/>
            </a:endParaRPr>
          </a:p>
        </p:txBody>
      </p:sp>
      <p:sp>
        <p:nvSpPr>
          <p:cNvPr id="7" name="对象11"/>
          <p:cNvSpPr/>
          <p:nvPr>
            <p:custDataLst>
              <p:tags r:id="rId12"/>
            </p:custDataLst>
          </p:nvPr>
        </p:nvSpPr>
        <p:spPr>
          <a:xfrm>
            <a:off x="2108835" y="4858385"/>
            <a:ext cx="731520" cy="73406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dirty="0">
                <a:solidFill>
                  <a:schemeClr val="lt1">
                    <a:lumMod val="100000"/>
                  </a:schemeClr>
                </a:solidFill>
                <a:latin typeface="+mn-ea"/>
                <a:sym typeface="+mn-ea"/>
              </a:rPr>
              <a:t>4</a:t>
            </a:r>
            <a:endParaRPr lang="en-US" sz="2000" b="1" dirty="0">
              <a:solidFill>
                <a:schemeClr val="lt1">
                  <a:lumMod val="100000"/>
                </a:schemeClr>
              </a:solidFill>
              <a:latin typeface="+mn-ea"/>
              <a:sym typeface="+mn-ea"/>
            </a:endParaRPr>
          </a:p>
        </p:txBody>
      </p:sp>
      <p:sp>
        <p:nvSpPr>
          <p:cNvPr id="9" name="对象11"/>
          <p:cNvSpPr/>
          <p:nvPr>
            <p:custDataLst>
              <p:tags r:id="rId13"/>
            </p:custDataLst>
          </p:nvPr>
        </p:nvSpPr>
        <p:spPr>
          <a:xfrm>
            <a:off x="2133600" y="5867400"/>
            <a:ext cx="731520" cy="73406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dirty="0">
                <a:solidFill>
                  <a:schemeClr val="lt1">
                    <a:lumMod val="100000"/>
                  </a:schemeClr>
                </a:solidFill>
                <a:latin typeface="+mn-ea"/>
                <a:sym typeface="+mn-ea"/>
              </a:rPr>
              <a:t>5</a:t>
            </a:r>
            <a:endParaRPr lang="en-US" sz="2000" b="1" dirty="0">
              <a:solidFill>
                <a:schemeClr val="lt1">
                  <a:lumMod val="100000"/>
                </a:schemeClr>
              </a:solidFill>
              <a:latin typeface="+mn-ea"/>
              <a:sym typeface="+mn-ea"/>
            </a:endParaRPr>
          </a:p>
        </p:txBody>
      </p:sp>
      <p:sp>
        <p:nvSpPr>
          <p:cNvPr id="11" name="对象10"/>
          <p:cNvSpPr/>
          <p:nvPr>
            <p:custDataLst>
              <p:tags r:id="rId14"/>
            </p:custDataLst>
          </p:nvPr>
        </p:nvSpPr>
        <p:spPr>
          <a:xfrm>
            <a:off x="3242945" y="5951220"/>
            <a:ext cx="6958330" cy="781685"/>
          </a:xfrm>
          <a:prstGeom prst="roundRect">
            <a:avLst>
              <a:gd name="adj" fmla="val 21493"/>
            </a:avLst>
          </a:prstGeom>
          <a:solidFill>
            <a:schemeClr val="accent1">
              <a:lumMod val="10000"/>
              <a:lumOff val="9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rmAutofit/>
          </a:bodyPr>
          <a:p>
            <a:pPr lvl="0" algn="l">
              <a:spcBef>
                <a:spcPct val="0"/>
              </a:spcBef>
              <a:spcAft>
                <a:spcPct val="0"/>
              </a:spcAft>
              <a:buClrTx/>
              <a:buSzTx/>
              <a:buFontTx/>
            </a:pPr>
            <a:r>
              <a:rPr lang="en-US" sz="2400" dirty="0">
                <a:solidFill>
                  <a:schemeClr val="dk1">
                    <a:lumMod val="80000"/>
                    <a:lumOff val="20000"/>
                  </a:schemeClr>
                </a:solidFill>
                <a:latin typeface="Times New Roman" panose="02020603050405020304" charset="0"/>
                <a:cs typeface="Times New Roman" panose="02020603050405020304" charset="0"/>
                <a:sym typeface="+mn-ea"/>
              </a:rPr>
              <a:t>CONCLUSION AND RECOMMENDATION  </a:t>
            </a:r>
            <a:endParaRPr lang="en-US" sz="2400" dirty="0">
              <a:solidFill>
                <a:schemeClr val="dk1">
                  <a:lumMod val="80000"/>
                  <a:lumOff val="20000"/>
                </a:schemeClr>
              </a:solidFill>
              <a:latin typeface="Times New Roman" panose="02020603050405020304" charset="0"/>
              <a:cs typeface="Times New Roman" panose="0202060305040502030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圆角 2"/>
          <p:cNvSpPr/>
          <p:nvPr>
            <p:custDataLst>
              <p:tags r:id="rId1"/>
            </p:custDataLst>
          </p:nvPr>
        </p:nvSpPr>
        <p:spPr>
          <a:xfrm>
            <a:off x="703580" y="1160463"/>
            <a:ext cx="10792460" cy="1184910"/>
          </a:xfrm>
          <a:prstGeom prst="roundRect">
            <a:avLst>
              <a:gd name="adj" fmla="val 5303"/>
            </a:avLst>
          </a:prstGeom>
          <a:gradFill>
            <a:gsLst>
              <a:gs pos="0">
                <a:schemeClr val="bg1">
                  <a:alpha val="0"/>
                </a:schemeClr>
              </a:gs>
              <a:gs pos="100000">
                <a:schemeClr val="accent1">
                  <a:lumMod val="10000"/>
                  <a:lumOff val="90000"/>
                  <a:alpha val="40000"/>
                </a:schemeClr>
              </a:gs>
            </a:gsLst>
            <a:lin ang="2700000" scaled="0"/>
          </a:gradFill>
          <a:ln w="15875">
            <a:solidFill>
              <a:schemeClr val="accent1">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82296" tIns="41148" rIns="82296" bIns="41148" rtlCol="0" anchor="ctr"/>
          <a:p>
            <a:pPr algn="l"/>
            <a:r>
              <a:rPr lang="en-US" sz="1440">
                <a:solidFill>
                  <a:schemeClr val="bg1"/>
                </a:solidFill>
                <a:latin typeface="+mj-lt"/>
              </a:rPr>
              <a:t>.</a:t>
            </a:r>
            <a:endParaRPr lang="en-US" sz="1440">
              <a:solidFill>
                <a:schemeClr val="bg1"/>
              </a:solidFill>
              <a:latin typeface="+mj-lt"/>
            </a:endParaRPr>
          </a:p>
        </p:txBody>
      </p:sp>
      <p:sp>
        <p:nvSpPr>
          <p:cNvPr id="5" name="矩形 1"/>
          <p:cNvSpPr/>
          <p:nvPr>
            <p:custDataLst>
              <p:tags r:id="rId2"/>
            </p:custDataLst>
          </p:nvPr>
        </p:nvSpPr>
        <p:spPr>
          <a:xfrm>
            <a:off x="1719580" y="1839278"/>
            <a:ext cx="9313200" cy="858520"/>
          </a:xfrm>
          <a:prstGeom prst="rect">
            <a:avLst/>
          </a:prstGeom>
          <a:noFill/>
        </p:spPr>
        <p:txBody>
          <a:bodyPr wrap="square" lIns="0" tIns="0" rIns="0" bIns="0" rtlCol="0" anchor="t" anchorCtr="0">
            <a:noAutofit/>
          </a:bodyPr>
          <a:p>
            <a:pPr>
              <a:lnSpc>
                <a:spcPct val="130000"/>
              </a:lnSpc>
              <a:spcBef>
                <a:spcPct val="0"/>
              </a:spcBef>
              <a:spcAft>
                <a:spcPct val="0"/>
              </a:spcAft>
            </a:pPr>
            <a:r>
              <a:rPr lang="en-US" sz="2200" dirty="0">
                <a:solidFill>
                  <a:schemeClr val="tx1">
                    <a:lumMod val="85000"/>
                    <a:lumOff val="15000"/>
                  </a:schemeClr>
                </a:solidFill>
                <a:latin typeface="Times New Roman" panose="02020603050405020304" charset="0"/>
                <a:cs typeface="Times New Roman" panose="02020603050405020304" charset="0"/>
              </a:rPr>
              <a:t> 90% of students agreed Blended learning motivated them to study , students can access to the learning sources ( delivered ) by lecturer at any time.  </a:t>
            </a:r>
            <a:endParaRPr lang="en-US" sz="2200" dirty="0">
              <a:solidFill>
                <a:schemeClr val="tx1">
                  <a:lumMod val="85000"/>
                  <a:lumOff val="15000"/>
                </a:schemeClr>
              </a:solidFill>
              <a:latin typeface="Times New Roman" panose="02020603050405020304" charset="0"/>
              <a:cs typeface="Times New Roman" panose="02020603050405020304" charset="0"/>
            </a:endParaRPr>
          </a:p>
        </p:txBody>
      </p:sp>
      <p:sp>
        <p:nvSpPr>
          <p:cNvPr id="23" name="矩形: 圆角 22"/>
          <p:cNvSpPr/>
          <p:nvPr>
            <p:custDataLst>
              <p:tags r:id="rId3"/>
            </p:custDataLst>
          </p:nvPr>
        </p:nvSpPr>
        <p:spPr>
          <a:xfrm>
            <a:off x="696595" y="2904173"/>
            <a:ext cx="10799445" cy="1184910"/>
          </a:xfrm>
          <a:prstGeom prst="roundRect">
            <a:avLst>
              <a:gd name="adj" fmla="val 5303"/>
            </a:avLst>
          </a:prstGeom>
          <a:gradFill>
            <a:gsLst>
              <a:gs pos="0">
                <a:schemeClr val="bg1">
                  <a:alpha val="0"/>
                </a:schemeClr>
              </a:gs>
              <a:gs pos="100000">
                <a:schemeClr val="accent1">
                  <a:lumMod val="10000"/>
                  <a:lumOff val="90000"/>
                  <a:alpha val="40000"/>
                </a:schemeClr>
              </a:gs>
            </a:gsLst>
            <a:lin ang="2700000" scaled="0"/>
          </a:gradFill>
          <a:ln w="15875">
            <a:solidFill>
              <a:schemeClr val="accent1">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82296" tIns="41148" rIns="82296" bIns="41148" rtlCol="0" anchor="ctr"/>
          <a:p>
            <a:pPr algn="l"/>
            <a:endParaRPr lang="en-US" sz="1440">
              <a:solidFill>
                <a:schemeClr val="bg1"/>
              </a:solidFill>
              <a:latin typeface="+mj-lt"/>
            </a:endParaRPr>
          </a:p>
        </p:txBody>
      </p:sp>
      <p:sp>
        <p:nvSpPr>
          <p:cNvPr id="6" name="矩形 3"/>
          <p:cNvSpPr/>
          <p:nvPr>
            <p:custDataLst>
              <p:tags r:id="rId4"/>
            </p:custDataLst>
          </p:nvPr>
        </p:nvSpPr>
        <p:spPr>
          <a:xfrm>
            <a:off x="1719580" y="3067685"/>
            <a:ext cx="9575800" cy="1947545"/>
          </a:xfrm>
          <a:prstGeom prst="rect">
            <a:avLst/>
          </a:prstGeom>
          <a:noFill/>
        </p:spPr>
        <p:txBody>
          <a:bodyPr wrap="square" lIns="0" tIns="0" rIns="0" bIns="0" rtlCol="0" anchor="t" anchorCtr="0">
            <a:noAutofit/>
          </a:bodyPr>
          <a:p>
            <a:pPr>
              <a:lnSpc>
                <a:spcPct val="130000"/>
              </a:lnSpc>
              <a:spcBef>
                <a:spcPct val="0"/>
              </a:spcBef>
              <a:spcAft>
                <a:spcPct val="0"/>
              </a:spcAft>
            </a:pPr>
            <a:r>
              <a:rPr lang="en-US" sz="2200" dirty="0">
                <a:solidFill>
                  <a:schemeClr val="tx1">
                    <a:lumMod val="85000"/>
                    <a:lumOff val="15000"/>
                  </a:schemeClr>
                </a:solidFill>
                <a:latin typeface="Times New Roman" panose="02020603050405020304" charset="0"/>
                <a:cs typeface="Times New Roman" panose="02020603050405020304" charset="0"/>
              </a:rPr>
              <a:t>They could mimic and practice vocabulary, collocations and new structures based on videos, clips and can dupple whenever they want. They also could check their prononunciation and learned vocabulary through online learning sources more actively than traditional methods.</a:t>
            </a:r>
            <a:endParaRPr lang="en-US" sz="2200" dirty="0">
              <a:solidFill>
                <a:schemeClr val="tx1">
                  <a:lumMod val="85000"/>
                  <a:lumOff val="15000"/>
                </a:schemeClr>
              </a:solidFill>
              <a:latin typeface="Times New Roman" panose="02020603050405020304" charset="0"/>
              <a:cs typeface="Times New Roman" panose="02020603050405020304" charset="0"/>
            </a:endParaRPr>
          </a:p>
        </p:txBody>
      </p:sp>
      <p:sp>
        <p:nvSpPr>
          <p:cNvPr id="30" name="矩形: 圆角 29"/>
          <p:cNvSpPr/>
          <p:nvPr>
            <p:custDataLst>
              <p:tags r:id="rId5"/>
            </p:custDataLst>
          </p:nvPr>
        </p:nvSpPr>
        <p:spPr>
          <a:xfrm>
            <a:off x="703580" y="5014913"/>
            <a:ext cx="10798810" cy="1184910"/>
          </a:xfrm>
          <a:prstGeom prst="roundRect">
            <a:avLst>
              <a:gd name="adj" fmla="val 5303"/>
            </a:avLst>
          </a:prstGeom>
          <a:gradFill>
            <a:gsLst>
              <a:gs pos="0">
                <a:schemeClr val="bg1">
                  <a:alpha val="0"/>
                </a:schemeClr>
              </a:gs>
              <a:gs pos="100000">
                <a:schemeClr val="accent1">
                  <a:lumMod val="10000"/>
                  <a:lumOff val="90000"/>
                  <a:alpha val="40000"/>
                </a:schemeClr>
              </a:gs>
            </a:gsLst>
            <a:lin ang="2700000" scaled="0"/>
          </a:gradFill>
          <a:ln w="15875">
            <a:solidFill>
              <a:schemeClr val="accent1">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82296" tIns="41148" rIns="82296" bIns="41148" rtlCol="0" anchor="ctr"/>
          <a:p>
            <a:pPr algn="l"/>
            <a:endParaRPr lang="en-US" sz="1440">
              <a:solidFill>
                <a:schemeClr val="bg1"/>
              </a:solidFill>
              <a:latin typeface="+mj-lt"/>
            </a:endParaRPr>
          </a:p>
        </p:txBody>
      </p:sp>
      <p:sp>
        <p:nvSpPr>
          <p:cNvPr id="7" name="箭头: 下 4"/>
          <p:cNvSpPr/>
          <p:nvPr>
            <p:custDataLst>
              <p:tags r:id="rId6"/>
            </p:custDataLst>
          </p:nvPr>
        </p:nvSpPr>
        <p:spPr>
          <a:xfrm>
            <a:off x="854710" y="1755458"/>
            <a:ext cx="579120" cy="805815"/>
          </a:xfrm>
          <a:prstGeom prst="downArrow">
            <a:avLst>
              <a:gd name="adj1" fmla="val 100000"/>
              <a:gd name="adj2" fmla="val 50000"/>
            </a:avLst>
          </a:prstGeom>
          <a:gradFill>
            <a:gsLst>
              <a:gs pos="0">
                <a:schemeClr val="accent1">
                  <a:lumMod val="60000"/>
                  <a:lumOff val="40000"/>
                </a:schemeClr>
              </a:gs>
              <a:gs pos="47000">
                <a:schemeClr val="accent1"/>
              </a:gs>
              <a:gs pos="100000">
                <a:schemeClr val="accent1">
                  <a:lumMod val="75000"/>
                </a:schemeClr>
              </a:gs>
            </a:gsLst>
            <a:lin ang="27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none" lIns="82296" tIns="41148" rIns="82296" bIns="41148" numCol="1" spcCol="0" rtlCol="0" fromWordArt="0" anchor="ctr" anchorCtr="0" forceAA="0" compatLnSpc="1">
            <a:normAutofit/>
          </a:bodyPr>
          <a:p>
            <a:pPr lvl="0" algn="ctr">
              <a:buClrTx/>
              <a:buSzTx/>
              <a:buFontTx/>
            </a:pPr>
            <a:r>
              <a:rPr lang="en-US" b="1" dirty="0">
                <a:solidFill>
                  <a:srgbClr val="FFFFFF"/>
                </a:solidFill>
                <a:latin typeface="+mj-lt"/>
                <a:sym typeface="+mn-lt"/>
              </a:rPr>
              <a:t>01</a:t>
            </a:r>
            <a:endParaRPr lang="en-US" b="1" dirty="0">
              <a:solidFill>
                <a:srgbClr val="FFFFFF"/>
              </a:solidFill>
              <a:latin typeface="+mj-lt"/>
              <a:sym typeface="+mn-lt"/>
            </a:endParaRPr>
          </a:p>
        </p:txBody>
      </p:sp>
      <p:sp>
        <p:nvSpPr>
          <p:cNvPr id="8" name="直角三角形 5"/>
          <p:cNvSpPr/>
          <p:nvPr>
            <p:custDataLst>
              <p:tags r:id="rId7"/>
            </p:custDataLst>
          </p:nvPr>
        </p:nvSpPr>
        <p:spPr>
          <a:xfrm rot="10800000" flipV="1">
            <a:off x="862330" y="1039178"/>
            <a:ext cx="74930" cy="123190"/>
          </a:xfrm>
          <a:prstGeom prst="rtTriangle">
            <a:avLst/>
          </a:pr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82296" tIns="41148" rIns="82296" bIns="41148" rtlCol="0" anchor="ctr"/>
          <a:p>
            <a:pPr algn="l"/>
            <a:endParaRPr lang="en-US" sz="1440">
              <a:solidFill>
                <a:schemeClr val="bg1"/>
              </a:solidFill>
              <a:latin typeface="+mj-lt"/>
            </a:endParaRPr>
          </a:p>
        </p:txBody>
      </p:sp>
      <p:sp>
        <p:nvSpPr>
          <p:cNvPr id="24" name="箭头: 下 23"/>
          <p:cNvSpPr/>
          <p:nvPr>
            <p:custDataLst>
              <p:tags r:id="rId8"/>
            </p:custDataLst>
          </p:nvPr>
        </p:nvSpPr>
        <p:spPr>
          <a:xfrm>
            <a:off x="854710" y="3306763"/>
            <a:ext cx="579120" cy="805815"/>
          </a:xfrm>
          <a:prstGeom prst="downArrow">
            <a:avLst>
              <a:gd name="adj1" fmla="val 100000"/>
              <a:gd name="adj2" fmla="val 50000"/>
            </a:avLst>
          </a:prstGeom>
          <a:gradFill>
            <a:gsLst>
              <a:gs pos="0">
                <a:schemeClr val="accent1">
                  <a:lumMod val="60000"/>
                  <a:lumOff val="40000"/>
                </a:schemeClr>
              </a:gs>
              <a:gs pos="47000">
                <a:schemeClr val="accent1"/>
              </a:gs>
              <a:gs pos="100000">
                <a:schemeClr val="accent1">
                  <a:lumMod val="75000"/>
                </a:schemeClr>
              </a:gs>
            </a:gsLst>
            <a:lin ang="27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none" lIns="82296" tIns="41148" rIns="82296" bIns="41148" numCol="1" spcCol="0" rtlCol="0" fromWordArt="0" anchor="ctr" anchorCtr="0" forceAA="0" compatLnSpc="1">
            <a:normAutofit/>
          </a:bodyPr>
          <a:p>
            <a:pPr lvl="0" algn="ctr">
              <a:buClrTx/>
              <a:buSzTx/>
              <a:buFontTx/>
            </a:pPr>
            <a:r>
              <a:rPr lang="en-US" b="1" dirty="0">
                <a:solidFill>
                  <a:srgbClr val="FFFFFF"/>
                </a:solidFill>
                <a:latin typeface="+mj-lt"/>
                <a:sym typeface="+mn-lt"/>
              </a:rPr>
              <a:t>02</a:t>
            </a:r>
            <a:endParaRPr lang="en-US" b="1" dirty="0">
              <a:solidFill>
                <a:srgbClr val="FFFFFF"/>
              </a:solidFill>
              <a:latin typeface="+mj-lt"/>
              <a:sym typeface="+mn-lt"/>
            </a:endParaRPr>
          </a:p>
        </p:txBody>
      </p:sp>
      <p:sp>
        <p:nvSpPr>
          <p:cNvPr id="25" name="直角三角形 24"/>
          <p:cNvSpPr/>
          <p:nvPr>
            <p:custDataLst>
              <p:tags r:id="rId9"/>
            </p:custDataLst>
          </p:nvPr>
        </p:nvSpPr>
        <p:spPr>
          <a:xfrm rot="10800000" flipV="1">
            <a:off x="854710" y="2777808"/>
            <a:ext cx="74930" cy="123190"/>
          </a:xfrm>
          <a:prstGeom prst="rtTriangle">
            <a:avLst/>
          </a:pr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82296" tIns="41148" rIns="82296" bIns="41148" rtlCol="0" anchor="ctr"/>
          <a:p>
            <a:pPr algn="l"/>
            <a:endParaRPr lang="en-US" sz="1440">
              <a:solidFill>
                <a:schemeClr val="bg1"/>
              </a:solidFill>
              <a:latin typeface="+mj-lt"/>
            </a:endParaRPr>
          </a:p>
        </p:txBody>
      </p:sp>
      <p:sp>
        <p:nvSpPr>
          <p:cNvPr id="31" name="箭头: 下 30"/>
          <p:cNvSpPr/>
          <p:nvPr>
            <p:custDataLst>
              <p:tags r:id="rId10"/>
            </p:custDataLst>
          </p:nvPr>
        </p:nvSpPr>
        <p:spPr>
          <a:xfrm>
            <a:off x="854710" y="5130483"/>
            <a:ext cx="579120" cy="805815"/>
          </a:xfrm>
          <a:prstGeom prst="downArrow">
            <a:avLst>
              <a:gd name="adj1" fmla="val 100000"/>
              <a:gd name="adj2" fmla="val 50000"/>
            </a:avLst>
          </a:prstGeom>
          <a:gradFill>
            <a:gsLst>
              <a:gs pos="0">
                <a:schemeClr val="accent1">
                  <a:lumMod val="60000"/>
                  <a:lumOff val="40000"/>
                </a:schemeClr>
              </a:gs>
              <a:gs pos="47000">
                <a:schemeClr val="accent1"/>
              </a:gs>
              <a:gs pos="100000">
                <a:schemeClr val="accent1">
                  <a:lumMod val="75000"/>
                </a:schemeClr>
              </a:gs>
            </a:gsLst>
            <a:lin ang="27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none" lIns="82296" tIns="41148" rIns="82296" bIns="41148" numCol="1" spcCol="0" rtlCol="0" fromWordArt="0" anchor="ctr" anchorCtr="0" forceAA="0" compatLnSpc="1">
            <a:normAutofit/>
          </a:bodyPr>
          <a:p>
            <a:pPr lvl="0" algn="ctr">
              <a:buClrTx/>
              <a:buSzTx/>
              <a:buFontTx/>
            </a:pPr>
            <a:r>
              <a:rPr lang="en-US" b="1" dirty="0">
                <a:solidFill>
                  <a:srgbClr val="FFFFFF"/>
                </a:solidFill>
                <a:latin typeface="+mj-lt"/>
                <a:sym typeface="+mn-lt"/>
              </a:rPr>
              <a:t>03</a:t>
            </a:r>
            <a:endParaRPr lang="en-US" b="1" dirty="0">
              <a:solidFill>
                <a:srgbClr val="FFFFFF"/>
              </a:solidFill>
              <a:latin typeface="+mj-lt"/>
              <a:sym typeface="+mn-lt"/>
            </a:endParaRPr>
          </a:p>
        </p:txBody>
      </p:sp>
      <p:sp>
        <p:nvSpPr>
          <p:cNvPr id="32" name="直角三角形 31"/>
          <p:cNvSpPr/>
          <p:nvPr>
            <p:custDataLst>
              <p:tags r:id="rId11"/>
            </p:custDataLst>
          </p:nvPr>
        </p:nvSpPr>
        <p:spPr>
          <a:xfrm rot="10800000" flipV="1">
            <a:off x="856615" y="4518343"/>
            <a:ext cx="74930" cy="123190"/>
          </a:xfrm>
          <a:prstGeom prst="rtTriangle">
            <a:avLst/>
          </a:pr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82296" tIns="41148" rIns="82296" bIns="41148" rtlCol="0" anchor="ctr"/>
          <a:p>
            <a:pPr algn="l"/>
            <a:endParaRPr lang="en-US" sz="1440">
              <a:solidFill>
                <a:schemeClr val="bg1"/>
              </a:solidFill>
              <a:latin typeface="+mj-lt"/>
            </a:endParaRPr>
          </a:p>
        </p:txBody>
      </p:sp>
      <p:sp>
        <p:nvSpPr>
          <p:cNvPr id="10" name="矩形 9"/>
          <p:cNvSpPr/>
          <p:nvPr>
            <p:custDataLst>
              <p:tags r:id="rId12"/>
            </p:custDataLst>
          </p:nvPr>
        </p:nvSpPr>
        <p:spPr>
          <a:xfrm>
            <a:off x="1851660" y="5149533"/>
            <a:ext cx="9311640" cy="858520"/>
          </a:xfrm>
          <a:prstGeom prst="rect">
            <a:avLst/>
          </a:prstGeom>
          <a:noFill/>
        </p:spPr>
        <p:txBody>
          <a:bodyPr wrap="square" lIns="0" tIns="0" rIns="0" bIns="0" rtlCol="0" anchor="t" anchorCtr="0">
            <a:noAutofit/>
          </a:bodyPr>
          <a:p>
            <a:pPr>
              <a:lnSpc>
                <a:spcPct val="130000"/>
              </a:lnSpc>
              <a:spcBef>
                <a:spcPct val="0"/>
              </a:spcBef>
              <a:spcAft>
                <a:spcPct val="0"/>
              </a:spcAft>
            </a:pPr>
            <a:r>
              <a:rPr lang="en-US" sz="2200" dirty="0">
                <a:solidFill>
                  <a:schemeClr val="tx1">
                    <a:lumMod val="85000"/>
                    <a:lumOff val="15000"/>
                  </a:schemeClr>
                </a:solidFill>
                <a:latin typeface="Times New Roman" panose="02020603050405020304" charset="0"/>
                <a:cs typeface="Times New Roman" panose="02020603050405020304" charset="0"/>
              </a:rPr>
              <a:t>Students were more engaged in practice speaking since they had various, useful and practical, interesting learning sources to practice. </a:t>
            </a:r>
            <a:endParaRPr lang="en-US" sz="2200" dirty="0">
              <a:solidFill>
                <a:schemeClr val="tx1">
                  <a:lumMod val="85000"/>
                  <a:lumOff val="15000"/>
                </a:schemeClr>
              </a:solidFill>
              <a:latin typeface="Times New Roman" panose="02020603050405020304" charset="0"/>
              <a:cs typeface="Times New Roman" panose="02020603050405020304" charset="0"/>
            </a:endParaRPr>
          </a:p>
        </p:txBody>
      </p:sp>
      <p:sp>
        <p:nvSpPr>
          <p:cNvPr id="2" name="Rounded Rectangle 1"/>
          <p:cNvSpPr/>
          <p:nvPr/>
        </p:nvSpPr>
        <p:spPr>
          <a:xfrm>
            <a:off x="3385185" y="691515"/>
            <a:ext cx="5100320" cy="883920"/>
          </a:xfrm>
          <a:prstGeom prst="roundRect">
            <a:avLst/>
          </a:prstGeom>
          <a:solidFill>
            <a:schemeClr val="accent6"/>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2800">
                <a:latin typeface="Times New Roman" panose="02020603050405020304" charset="0"/>
                <a:cs typeface="Times New Roman" panose="02020603050405020304" charset="0"/>
              </a:rPr>
              <a:t>Students’ opinion on the Blended learning</a:t>
            </a:r>
            <a:r>
              <a:rPr lang="en-US" altLang="en-GB"/>
              <a:t> </a:t>
            </a:r>
            <a:endParaRPr lang="en-US" altLang="en-GB"/>
          </a:p>
        </p:txBody>
      </p:sp>
    </p:spTree>
  </p:cSld>
  <p:clrMapOvr>
    <a:masterClrMapping/>
  </p:clrMapOvr>
  <mc:AlternateContent xmlns:mc="http://schemas.openxmlformats.org/markup-compatibility/2006">
    <mc:Choice xmlns:p14="http://schemas.microsoft.com/office/powerpoint/2010/main" Requires="p14">
      <p:transition spd="slow" p14:dur="1000">
        <p:cover dir="d"/>
      </p:transition>
    </mc:Choice>
    <mc:Fallback>
      <p:transition spd="slow">
        <p:cover dir="d"/>
      </p:transition>
    </mc:Fallback>
  </mc:AlternateContent>
  <p:timing>
    <p:tnLst>
      <p:par>
        <p:cTn id="1" dur="indefinite" restart="never" nodeType="tmRoot"/>
      </p:par>
    </p:tnLst>
    <p:bldLst>
      <p:bldP spid="5" grpId="0"/>
      <p:bldP spid="5"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US" altLang="en-GB" sz="4000">
                <a:latin typeface="Times New Roman" panose="02020603050405020304" charset="0"/>
                <a:cs typeface="Times New Roman" panose="02020603050405020304" charset="0"/>
              </a:rPr>
              <a:t>CONCLUSION AND RECOMMENDATION</a:t>
            </a:r>
            <a:r>
              <a:rPr lang="en-US" altLang="en-GB"/>
              <a:t> </a:t>
            </a:r>
            <a:endParaRPr lang="en-US" altLang="en-GB"/>
          </a:p>
        </p:txBody>
      </p:sp>
      <p:sp>
        <p:nvSpPr>
          <p:cNvPr id="4" name="直角三角形 1"/>
          <p:cNvSpPr/>
          <p:nvPr>
            <p:custDataLst>
              <p:tags r:id="rId1"/>
            </p:custDataLst>
          </p:nvPr>
        </p:nvSpPr>
        <p:spPr>
          <a:xfrm flipH="1" flipV="1">
            <a:off x="1474040" y="2321538"/>
            <a:ext cx="163238" cy="221484"/>
          </a:xfrm>
          <a:prstGeom prst="rtTriangle">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en-US">
              <a:latin typeface="Arial" panose="020B0604020202020204" pitchFamily="34" charset="0"/>
              <a:sym typeface="Arial" panose="020B0604020202020204" pitchFamily="34" charset="0"/>
            </a:endParaRPr>
          </a:p>
        </p:txBody>
      </p:sp>
      <p:sp>
        <p:nvSpPr>
          <p:cNvPr id="5" name="矩形: 圆角 2"/>
          <p:cNvSpPr/>
          <p:nvPr>
            <p:custDataLst>
              <p:tags r:id="rId2"/>
            </p:custDataLst>
          </p:nvPr>
        </p:nvSpPr>
        <p:spPr>
          <a:xfrm>
            <a:off x="532765" y="2175510"/>
            <a:ext cx="3525520" cy="4176395"/>
          </a:xfrm>
          <a:prstGeom prst="roundRect">
            <a:avLst>
              <a:gd name="adj" fmla="val 8073"/>
            </a:avLst>
          </a:prstGeom>
          <a:solidFill>
            <a:srgbClr val="FFFFFF"/>
          </a:solidFill>
          <a:ln>
            <a:solidFill>
              <a:schemeClr val="accent1">
                <a:lumMod val="20000"/>
                <a:lumOff val="80000"/>
              </a:schemeClr>
            </a:solidFill>
          </a:ln>
          <a:effectLst>
            <a:outerShdw blurRad="203200" dist="76200" dir="8100000" algn="tr" rotWithShape="0">
              <a:schemeClr val="accent1">
                <a:lumMod val="75000"/>
                <a:alpha val="20000"/>
              </a:schemeClr>
            </a:outerShdw>
          </a:effectLst>
        </p:spPr>
        <p:style>
          <a:lnRef idx="1">
            <a:schemeClr val="accent1"/>
          </a:lnRef>
          <a:fillRef idx="2">
            <a:schemeClr val="accent1"/>
          </a:fillRef>
          <a:effectRef idx="1">
            <a:schemeClr val="accent1"/>
          </a:effectRef>
          <a:fontRef idx="minor">
            <a:schemeClr val="dk1"/>
          </a:fontRef>
        </p:style>
        <p:txBody>
          <a:bodyPr vertOverflow="overflow" horzOverflow="overflow" vert="horz" wrap="square" lIns="360045" tIns="360045" rIns="360045" bIns="360045" numCol="1" spcCol="0" rtlCol="0" fromWordArt="0" anchor="ctr" anchorCtr="0" forceAA="0" compatLnSpc="1">
            <a:noAutofit/>
          </a:bodyPr>
          <a:p>
            <a:pPr marL="0" indent="0">
              <a:lnSpc>
                <a:spcPct val="150000"/>
              </a:lnSpc>
              <a:buNone/>
            </a:pPr>
            <a:r>
              <a:rPr lang="en-US" sz="2200" kern="0" dirty="0">
                <a:ln>
                  <a:noFill/>
                  <a:prstDash val="sysDot"/>
                </a:ln>
                <a:solidFill>
                  <a:srgbClr val="292929"/>
                </a:solidFill>
                <a:latin typeface="Times New Roman" panose="02020603050405020304" charset="0"/>
                <a:cs typeface="Times New Roman" panose="02020603050405020304" charset="0"/>
                <a:sym typeface="+mn-ea"/>
              </a:rPr>
              <a:t>Provide a friendly and flexible. easy accessible enviroment for students ( wifi, computers), implement proper assessment and evaluation.</a:t>
            </a:r>
            <a:endParaRPr lang="en-US" sz="2200" kern="0" dirty="0">
              <a:ln>
                <a:noFill/>
                <a:prstDash val="sysDot"/>
              </a:ln>
              <a:solidFill>
                <a:srgbClr val="292929"/>
              </a:solidFill>
              <a:latin typeface="Times New Roman" panose="02020603050405020304" charset="0"/>
              <a:cs typeface="Times New Roman" panose="02020603050405020304" charset="0"/>
              <a:sym typeface="+mn-ea"/>
            </a:endParaRPr>
          </a:p>
        </p:txBody>
      </p:sp>
      <p:sp>
        <p:nvSpPr>
          <p:cNvPr id="6" name="矩形: 单圆角 3"/>
          <p:cNvSpPr/>
          <p:nvPr>
            <p:custDataLst>
              <p:tags r:id="rId3"/>
            </p:custDataLst>
          </p:nvPr>
        </p:nvSpPr>
        <p:spPr>
          <a:xfrm>
            <a:off x="1532460" y="1443701"/>
            <a:ext cx="2820900" cy="492690"/>
          </a:xfrm>
          <a:prstGeom prst="round1Rect">
            <a:avLst/>
          </a:prstGeom>
          <a:solidFill>
            <a:srgbClr val="7030A0"/>
          </a:solidFill>
          <a:ln>
            <a:noFill/>
          </a:ln>
          <a:effectLst>
            <a:outerShdw blurRad="203200" dist="76200" dir="8100000" algn="tr" rotWithShape="0">
              <a:schemeClr val="accent1">
                <a:lumMod val="75000"/>
                <a:alpha val="20000"/>
              </a:schemeClr>
            </a:outerShdw>
          </a:effectLst>
        </p:spPr>
        <p:style>
          <a:lnRef idx="1">
            <a:schemeClr val="accent1"/>
          </a:lnRef>
          <a:fillRef idx="2">
            <a:schemeClr val="accent1"/>
          </a:fillRef>
          <a:effectRef idx="1">
            <a:schemeClr val="accent1"/>
          </a:effectRef>
          <a:fontRef idx="minor">
            <a:schemeClr val="dk1"/>
          </a:fontRef>
        </p:style>
        <p:txBody>
          <a:bodyPr vertOverflow="overflow" horzOverflow="overflow" vert="horz" wrap="square" numCol="1" spcCol="0" rtlCol="0" fromWordArt="0" anchor="ctr" anchorCtr="0" forceAA="0" compatLnSpc="1">
            <a:normAutofit/>
          </a:bodyPr>
          <a:p>
            <a:pPr indent="452755"/>
            <a:r>
              <a:rPr lang="en-US" sz="2000" b="1" dirty="0">
                <a:solidFill>
                  <a:schemeClr val="lt1">
                    <a:lumMod val="100000"/>
                  </a:schemeClr>
                </a:solidFill>
                <a:latin typeface="Times New Roman" panose="02020603050405020304" charset="0"/>
                <a:cs typeface="Times New Roman" panose="02020603050405020304" charset="0"/>
              </a:rPr>
              <a:t>Schools </a:t>
            </a:r>
            <a:r>
              <a:rPr lang="en-US" sz="2000" b="1" dirty="0">
                <a:solidFill>
                  <a:schemeClr val="lt1">
                    <a:lumMod val="100000"/>
                  </a:schemeClr>
                </a:solidFill>
                <a:latin typeface="+mj-lt"/>
              </a:rPr>
              <a:t> </a:t>
            </a:r>
            <a:endParaRPr lang="en-US" sz="2000" b="1" dirty="0">
              <a:solidFill>
                <a:schemeClr val="lt1">
                  <a:lumMod val="100000"/>
                </a:schemeClr>
              </a:solidFill>
              <a:latin typeface="+mj-lt"/>
            </a:endParaRPr>
          </a:p>
        </p:txBody>
      </p:sp>
      <p:sp>
        <p:nvSpPr>
          <p:cNvPr id="20" name="直角三角形 19"/>
          <p:cNvSpPr/>
          <p:nvPr>
            <p:custDataLst>
              <p:tags r:id="rId4"/>
            </p:custDataLst>
          </p:nvPr>
        </p:nvSpPr>
        <p:spPr>
          <a:xfrm flipH="1" flipV="1">
            <a:off x="4643904" y="2321538"/>
            <a:ext cx="163238" cy="221484"/>
          </a:xfrm>
          <a:prstGeom prst="rtTriangle">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en-US">
              <a:latin typeface="Arial" panose="020B0604020202020204" pitchFamily="34" charset="0"/>
              <a:sym typeface="Arial" panose="020B0604020202020204" pitchFamily="34" charset="0"/>
            </a:endParaRPr>
          </a:p>
        </p:txBody>
      </p:sp>
      <p:sp>
        <p:nvSpPr>
          <p:cNvPr id="21" name="矩形: 圆角 20"/>
          <p:cNvSpPr/>
          <p:nvPr>
            <p:custDataLst>
              <p:tags r:id="rId5"/>
            </p:custDataLst>
          </p:nvPr>
        </p:nvSpPr>
        <p:spPr>
          <a:xfrm>
            <a:off x="4257040" y="2081530"/>
            <a:ext cx="3880485" cy="4005580"/>
          </a:xfrm>
          <a:prstGeom prst="roundRect">
            <a:avLst>
              <a:gd name="adj" fmla="val 8073"/>
            </a:avLst>
          </a:prstGeom>
          <a:solidFill>
            <a:srgbClr val="FFFFFF"/>
          </a:solidFill>
          <a:ln>
            <a:solidFill>
              <a:schemeClr val="accent1">
                <a:lumMod val="20000"/>
                <a:lumOff val="80000"/>
              </a:schemeClr>
            </a:solidFill>
          </a:ln>
          <a:effectLst>
            <a:outerShdw blurRad="203200" dist="76200" dir="8100000" algn="tr" rotWithShape="0">
              <a:schemeClr val="accent1">
                <a:lumMod val="75000"/>
                <a:alpha val="20000"/>
              </a:schemeClr>
            </a:outerShdw>
          </a:effectLst>
        </p:spPr>
        <p:style>
          <a:lnRef idx="1">
            <a:schemeClr val="accent1"/>
          </a:lnRef>
          <a:fillRef idx="2">
            <a:schemeClr val="accent1"/>
          </a:fillRef>
          <a:effectRef idx="1">
            <a:schemeClr val="accent1"/>
          </a:effectRef>
          <a:fontRef idx="minor">
            <a:schemeClr val="dk1"/>
          </a:fontRef>
        </p:style>
        <p:txBody>
          <a:bodyPr vertOverflow="overflow" horzOverflow="overflow" vert="horz" wrap="square" lIns="360045" tIns="360045" rIns="360045" bIns="360045" numCol="1" spcCol="0" rtlCol="0" fromWordArt="0" anchor="ctr" anchorCtr="0" forceAA="0" compatLnSpc="1">
            <a:noAutofit/>
          </a:bodyPr>
          <a:p>
            <a:pPr marL="0" rtl="0" eaLnBrk="1" hangingPunct="1">
              <a:lnSpc>
                <a:spcPct val="150000"/>
              </a:lnSpc>
              <a:spcBef>
                <a:spcPts val="0"/>
              </a:spcBef>
              <a:spcAft>
                <a:spcPts val="0"/>
              </a:spcAft>
            </a:pPr>
            <a:r>
              <a:rPr lang="en-US" sz="2000" kern="0" dirty="0">
                <a:ln>
                  <a:noFill/>
                  <a:prstDash val="sysDot"/>
                </a:ln>
                <a:solidFill>
                  <a:srgbClr val="292929"/>
                </a:solidFill>
                <a:latin typeface="Times New Roman" panose="02020603050405020304" charset="0"/>
                <a:cs typeface="Times New Roman" panose="02020603050405020304" charset="0"/>
                <a:sym typeface="+mn-ea"/>
              </a:rPr>
              <a:t>Balance between blended learning and traditional teaching methods =&gt; avoid dissatisfaction or overload for students, determine proper teaching content, frequently assess and evaluate students’ competence.</a:t>
            </a:r>
            <a:endParaRPr lang="en-US" sz="2000" kern="0" dirty="0">
              <a:ln>
                <a:noFill/>
                <a:prstDash val="sysDot"/>
              </a:ln>
              <a:solidFill>
                <a:srgbClr val="292929"/>
              </a:solidFill>
              <a:latin typeface="Times New Roman" panose="02020603050405020304" charset="0"/>
              <a:cs typeface="Times New Roman" panose="02020603050405020304" charset="0"/>
              <a:sym typeface="+mn-ea"/>
            </a:endParaRPr>
          </a:p>
        </p:txBody>
      </p:sp>
      <p:sp>
        <p:nvSpPr>
          <p:cNvPr id="23" name="矩形: 单圆角 22"/>
          <p:cNvSpPr/>
          <p:nvPr>
            <p:custDataLst>
              <p:tags r:id="rId6"/>
            </p:custDataLst>
          </p:nvPr>
        </p:nvSpPr>
        <p:spPr>
          <a:xfrm>
            <a:off x="4778524" y="1444336"/>
            <a:ext cx="2820900" cy="492690"/>
          </a:xfrm>
          <a:prstGeom prst="round1Rect">
            <a:avLst/>
          </a:prstGeom>
          <a:solidFill>
            <a:srgbClr val="7030A0"/>
          </a:solidFill>
          <a:ln>
            <a:noFill/>
          </a:ln>
          <a:effectLst>
            <a:outerShdw blurRad="203200" dist="76200" dir="8100000" algn="tr" rotWithShape="0">
              <a:schemeClr val="accent1">
                <a:lumMod val="75000"/>
                <a:alpha val="20000"/>
              </a:schemeClr>
            </a:outerShdw>
          </a:effectLst>
        </p:spPr>
        <p:style>
          <a:lnRef idx="1">
            <a:schemeClr val="accent1"/>
          </a:lnRef>
          <a:fillRef idx="2">
            <a:schemeClr val="accent1"/>
          </a:fillRef>
          <a:effectRef idx="1">
            <a:schemeClr val="accent1"/>
          </a:effectRef>
          <a:fontRef idx="minor">
            <a:schemeClr val="dk1"/>
          </a:fontRef>
        </p:style>
        <p:txBody>
          <a:bodyPr vertOverflow="overflow" horzOverflow="overflow" vert="horz" wrap="square" numCol="1" spcCol="0" rtlCol="0" fromWordArt="0" anchor="ctr" anchorCtr="0" forceAA="0" compatLnSpc="1">
            <a:normAutofit/>
          </a:bodyPr>
          <a:p>
            <a:pPr indent="452755"/>
            <a:r>
              <a:rPr lang="en-US" sz="2000" b="1" dirty="0">
                <a:solidFill>
                  <a:schemeClr val="lt1">
                    <a:lumMod val="100000"/>
                  </a:schemeClr>
                </a:solidFill>
                <a:latin typeface="Times New Roman" panose="02020603050405020304" charset="0"/>
                <a:cs typeface="Times New Roman" panose="02020603050405020304" charset="0"/>
                <a:sym typeface="+mn-ea"/>
              </a:rPr>
              <a:t>Teachers </a:t>
            </a:r>
            <a:endParaRPr lang="en-US" sz="2000" b="1" dirty="0">
              <a:solidFill>
                <a:schemeClr val="lt1">
                  <a:lumMod val="100000"/>
                </a:schemeClr>
              </a:solidFill>
              <a:latin typeface="Times New Roman" panose="02020603050405020304" charset="0"/>
              <a:cs typeface="Times New Roman" panose="02020603050405020304" charset="0"/>
              <a:sym typeface="+mn-ea"/>
            </a:endParaRPr>
          </a:p>
        </p:txBody>
      </p:sp>
      <p:sp>
        <p:nvSpPr>
          <p:cNvPr id="29" name="直角三角形 28"/>
          <p:cNvSpPr/>
          <p:nvPr>
            <p:custDataLst>
              <p:tags r:id="rId7"/>
            </p:custDataLst>
          </p:nvPr>
        </p:nvSpPr>
        <p:spPr>
          <a:xfrm flipH="1" flipV="1">
            <a:off x="7839297" y="2321538"/>
            <a:ext cx="163238" cy="221484"/>
          </a:xfrm>
          <a:prstGeom prst="rtTriangle">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en-US">
              <a:latin typeface="Arial" panose="020B0604020202020204" pitchFamily="34" charset="0"/>
              <a:sym typeface="Arial" panose="020B0604020202020204" pitchFamily="34" charset="0"/>
            </a:endParaRPr>
          </a:p>
        </p:txBody>
      </p:sp>
      <p:sp>
        <p:nvSpPr>
          <p:cNvPr id="30" name="矩形: 圆角 29"/>
          <p:cNvSpPr/>
          <p:nvPr>
            <p:custDataLst>
              <p:tags r:id="rId8"/>
            </p:custDataLst>
          </p:nvPr>
        </p:nvSpPr>
        <p:spPr>
          <a:xfrm>
            <a:off x="8336585" y="2081462"/>
            <a:ext cx="2744432" cy="3643575"/>
          </a:xfrm>
          <a:prstGeom prst="roundRect">
            <a:avLst>
              <a:gd name="adj" fmla="val 8073"/>
            </a:avLst>
          </a:prstGeom>
          <a:solidFill>
            <a:srgbClr val="FFFFFF"/>
          </a:solidFill>
          <a:ln>
            <a:solidFill>
              <a:schemeClr val="accent1">
                <a:lumMod val="20000"/>
                <a:lumOff val="80000"/>
              </a:schemeClr>
            </a:solidFill>
          </a:ln>
          <a:effectLst>
            <a:outerShdw blurRad="203200" dist="76200" dir="8100000" algn="tr" rotWithShape="0">
              <a:schemeClr val="accent1">
                <a:lumMod val="75000"/>
                <a:alpha val="20000"/>
              </a:schemeClr>
            </a:outerShdw>
          </a:effectLst>
        </p:spPr>
        <p:style>
          <a:lnRef idx="1">
            <a:schemeClr val="accent1"/>
          </a:lnRef>
          <a:fillRef idx="2">
            <a:schemeClr val="accent1"/>
          </a:fillRef>
          <a:effectRef idx="1">
            <a:schemeClr val="accent1"/>
          </a:effectRef>
          <a:fontRef idx="minor">
            <a:schemeClr val="dk1"/>
          </a:fontRef>
        </p:style>
        <p:txBody>
          <a:bodyPr vertOverflow="overflow" horzOverflow="overflow" vert="horz" wrap="square" lIns="360045" tIns="360045" rIns="360045" bIns="360045" numCol="1" spcCol="0" rtlCol="0" fromWordArt="0" anchor="ctr" anchorCtr="0" forceAA="0" compatLnSpc="1">
            <a:noAutofit/>
          </a:bodyPr>
          <a:p>
            <a:pPr marL="0" rtl="0" eaLnBrk="1" hangingPunct="1">
              <a:lnSpc>
                <a:spcPct val="150000"/>
              </a:lnSpc>
              <a:spcBef>
                <a:spcPts val="0"/>
              </a:spcBef>
              <a:spcAft>
                <a:spcPts val="0"/>
              </a:spcAft>
            </a:pPr>
            <a:r>
              <a:rPr lang="en-US" sz="2200" kern="0" dirty="0">
                <a:ln>
                  <a:noFill/>
                  <a:prstDash val="sysDot"/>
                </a:ln>
                <a:solidFill>
                  <a:srgbClr val="292929"/>
                </a:solidFill>
                <a:latin typeface="Times New Roman" panose="02020603050405020304" charset="0"/>
                <a:cs typeface="Times New Roman" panose="02020603050405020304" charset="0"/>
                <a:sym typeface="+mn-ea"/>
              </a:rPr>
              <a:t>Adjust to flexible learning styles, take higher responsiblity for study. </a:t>
            </a:r>
            <a:r>
              <a:rPr lang="en-US" sz="2400" kern="0" dirty="0">
                <a:ln>
                  <a:noFill/>
                  <a:prstDash val="sysDot"/>
                </a:ln>
                <a:solidFill>
                  <a:srgbClr val="292929"/>
                </a:solidFill>
                <a:latin typeface="Times New Roman" panose="02020603050405020304" charset="0"/>
                <a:cs typeface="Times New Roman" panose="02020603050405020304" charset="0"/>
                <a:sym typeface="+mn-ea"/>
              </a:rPr>
              <a:t> </a:t>
            </a:r>
            <a:endParaRPr lang="en-US" sz="2400" kern="0" dirty="0">
              <a:ln>
                <a:noFill/>
                <a:prstDash val="sysDot"/>
              </a:ln>
              <a:solidFill>
                <a:srgbClr val="292929"/>
              </a:solidFill>
              <a:latin typeface="Times New Roman" panose="02020603050405020304" charset="0"/>
              <a:cs typeface="Times New Roman" panose="02020603050405020304" charset="0"/>
              <a:sym typeface="+mn-ea"/>
            </a:endParaRPr>
          </a:p>
        </p:txBody>
      </p:sp>
      <p:sp>
        <p:nvSpPr>
          <p:cNvPr id="31" name="矩形: 单圆角 30"/>
          <p:cNvSpPr/>
          <p:nvPr>
            <p:custDataLst>
              <p:tags r:id="rId9"/>
            </p:custDataLst>
          </p:nvPr>
        </p:nvSpPr>
        <p:spPr>
          <a:xfrm>
            <a:off x="8137747" y="1443066"/>
            <a:ext cx="2820900" cy="492690"/>
          </a:xfrm>
          <a:prstGeom prst="round1Rect">
            <a:avLst/>
          </a:prstGeom>
          <a:solidFill>
            <a:srgbClr val="7030A0"/>
          </a:solidFill>
          <a:ln>
            <a:noFill/>
          </a:ln>
          <a:effectLst>
            <a:outerShdw blurRad="203200" dist="76200" dir="8100000" algn="tr" rotWithShape="0">
              <a:schemeClr val="accent1">
                <a:lumMod val="75000"/>
                <a:alpha val="20000"/>
              </a:schemeClr>
            </a:outerShdw>
          </a:effectLst>
        </p:spPr>
        <p:style>
          <a:lnRef idx="1">
            <a:schemeClr val="accent1"/>
          </a:lnRef>
          <a:fillRef idx="2">
            <a:schemeClr val="accent1"/>
          </a:fillRef>
          <a:effectRef idx="1">
            <a:schemeClr val="accent1"/>
          </a:effectRef>
          <a:fontRef idx="minor">
            <a:schemeClr val="dk1"/>
          </a:fontRef>
        </p:style>
        <p:txBody>
          <a:bodyPr vertOverflow="overflow" horzOverflow="overflow" vert="horz" wrap="square" numCol="1" spcCol="0" rtlCol="0" fromWordArt="0" anchor="ctr" anchorCtr="0" forceAA="0" compatLnSpc="1">
            <a:normAutofit/>
          </a:bodyPr>
          <a:p>
            <a:pPr indent="452755"/>
            <a:r>
              <a:rPr lang="en-US" sz="2000" b="1" dirty="0">
                <a:solidFill>
                  <a:schemeClr val="lt1">
                    <a:lumMod val="100000"/>
                  </a:schemeClr>
                </a:solidFill>
                <a:latin typeface="Times New Roman" panose="02020603050405020304" charset="0"/>
                <a:cs typeface="Times New Roman" panose="02020603050405020304" charset="0"/>
                <a:sym typeface="+mn-ea"/>
              </a:rPr>
              <a:t>Students </a:t>
            </a:r>
            <a:endParaRPr lang="en-US" sz="2000" b="1" dirty="0">
              <a:solidFill>
                <a:schemeClr val="lt1">
                  <a:lumMod val="100000"/>
                </a:schemeClr>
              </a:solidFill>
              <a:latin typeface="Times New Roman" panose="02020603050405020304" charset="0"/>
              <a:cs typeface="Times New Roman" panose="0202060305040502030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GB" altLang="en-US"/>
          </a:p>
        </p:txBody>
      </p:sp>
      <p:sp>
        <p:nvSpPr>
          <p:cNvPr id="3" name="Content Placeholder 2"/>
          <p:cNvSpPr>
            <a:spLocks noGrp="1"/>
          </p:cNvSpPr>
          <p:nvPr>
            <p:ph idx="1"/>
          </p:nvPr>
        </p:nvSpPr>
        <p:spPr/>
        <p:txBody>
          <a:bodyPr/>
          <a:p>
            <a:pPr marL="0" indent="0">
              <a:buNone/>
            </a:pPr>
            <a:r>
              <a:rPr lang="en-US" altLang="en-GB"/>
              <a:t>            </a:t>
            </a:r>
            <a:r>
              <a:rPr lang="en-US" altLang="en-GB" sz="7200">
                <a:solidFill>
                  <a:srgbClr val="0070C0"/>
                </a:solidFill>
                <a:latin typeface="Harlow Solid Italic" panose="04030604020F02020D02" charset="0"/>
                <a:cs typeface="Harlow Solid Italic" panose="04030604020F02020D02" charset="0"/>
              </a:rPr>
              <a:t>Thanks for listening!</a:t>
            </a:r>
            <a:endParaRPr lang="en-US" altLang="en-GB" sz="7200">
              <a:solidFill>
                <a:srgbClr val="0070C0"/>
              </a:solidFill>
              <a:latin typeface="Harlow Solid Italic" panose="04030604020F02020D02" charset="0"/>
              <a:cs typeface="Harlow Solid Italic" panose="04030604020F02020D02" charset="0"/>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对象2"/>
          <p:cNvSpPr/>
          <p:nvPr>
            <p:custDataLst>
              <p:tags r:id="rId1"/>
            </p:custDataLst>
          </p:nvPr>
        </p:nvSpPr>
        <p:spPr>
          <a:xfrm>
            <a:off x="696913" y="1527493"/>
            <a:ext cx="10798810" cy="1240989"/>
          </a:xfrm>
          <a:prstGeom prst="roundRect">
            <a:avLst>
              <a:gd name="adj" fmla="val 50000"/>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15" name="对象2"/>
          <p:cNvSpPr/>
          <p:nvPr>
            <p:custDataLst>
              <p:tags r:id="rId2"/>
            </p:custDataLst>
          </p:nvPr>
        </p:nvSpPr>
        <p:spPr>
          <a:xfrm>
            <a:off x="696913" y="1527493"/>
            <a:ext cx="10798810" cy="2538929"/>
          </a:xfrm>
          <a:prstGeom prst="roundRect">
            <a:avLst>
              <a:gd name="adj" fmla="val 25001"/>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17" name="对象2"/>
          <p:cNvSpPr/>
          <p:nvPr>
            <p:custDataLst>
              <p:tags r:id="rId3"/>
            </p:custDataLst>
          </p:nvPr>
        </p:nvSpPr>
        <p:spPr>
          <a:xfrm>
            <a:off x="696913" y="1527493"/>
            <a:ext cx="10798810" cy="3940810"/>
          </a:xfrm>
          <a:prstGeom prst="roundRect">
            <a:avLst>
              <a:gd name="adj" fmla="val 15703"/>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18" name="对象4"/>
          <p:cNvSpPr/>
          <p:nvPr>
            <p:custDataLst>
              <p:tags r:id="rId4"/>
            </p:custDataLst>
          </p:nvPr>
        </p:nvSpPr>
        <p:spPr>
          <a:xfrm>
            <a:off x="4031615" y="1816735"/>
            <a:ext cx="7465060" cy="1118870"/>
          </a:xfrm>
          <a:prstGeom prst="roundRect">
            <a:avLst/>
          </a:prstGeom>
          <a:solidFill>
            <a:schemeClr val="accent6">
              <a:lumMod val="40000"/>
              <a:lumOff val="60000"/>
            </a:schemeClr>
          </a:solidFill>
          <a:ln w="25400">
            <a:solidFill>
              <a:schemeClr val="accent6"/>
            </a:solid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Autofit/>
          </a:bodyPr>
          <a:p>
            <a:pPr lvl="0" algn="l">
              <a:spcBef>
                <a:spcPct val="0"/>
              </a:spcBef>
              <a:spcAft>
                <a:spcPct val="0"/>
              </a:spcAft>
              <a:buClrTx/>
              <a:buSzTx/>
              <a:buFontTx/>
            </a:pPr>
            <a:r>
              <a:rPr lang="en-US" sz="2600" dirty="0">
                <a:solidFill>
                  <a:schemeClr val="tx1"/>
                </a:solidFill>
                <a:latin typeface="Times New Roman" panose="02020603050405020304" charset="0"/>
                <a:cs typeface="Times New Roman" panose="02020603050405020304" charset="0"/>
                <a:sym typeface="+mn-ea"/>
              </a:rPr>
              <a:t>The increasing development of technology, AI. The availability of different learning tools.</a:t>
            </a:r>
            <a:endParaRPr lang="en-US" sz="2600" dirty="0">
              <a:solidFill>
                <a:schemeClr val="tx1"/>
              </a:solidFill>
              <a:latin typeface="Times New Roman" panose="02020603050405020304" charset="0"/>
              <a:cs typeface="Times New Roman" panose="02020603050405020304" charset="0"/>
              <a:sym typeface="+mn-ea"/>
            </a:endParaRPr>
          </a:p>
        </p:txBody>
      </p:sp>
      <p:sp>
        <p:nvSpPr>
          <p:cNvPr id="23" name="对象5"/>
          <p:cNvSpPr/>
          <p:nvPr>
            <p:custDataLst>
              <p:tags r:id="rId5"/>
            </p:custDataLst>
          </p:nvPr>
        </p:nvSpPr>
        <p:spPr>
          <a:xfrm>
            <a:off x="1278255" y="1816100"/>
            <a:ext cx="2390775" cy="92710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a:solidFill>
                  <a:schemeClr val="lt1">
                    <a:lumMod val="100000"/>
                  </a:schemeClr>
                </a:solidFill>
                <a:latin typeface="Times New Roman" panose="02020603050405020304" charset="0"/>
                <a:cs typeface="Times New Roman" panose="02020603050405020304" charset="0"/>
                <a:sym typeface="+mn-lt"/>
              </a:rPr>
              <a:t>TECHNOLOGY</a:t>
            </a:r>
            <a:endParaRPr lang="en-US" sz="2000" b="1" dirty="0">
              <a:solidFill>
                <a:schemeClr val="lt1">
                  <a:lumMod val="100000"/>
                </a:schemeClr>
              </a:solidFill>
              <a:latin typeface="Times New Roman" panose="02020603050405020304" charset="0"/>
              <a:cs typeface="Times New Roman" panose="02020603050405020304" charset="0"/>
              <a:sym typeface="+mn-ea"/>
            </a:endParaRPr>
          </a:p>
        </p:txBody>
      </p:sp>
      <p:sp>
        <p:nvSpPr>
          <p:cNvPr id="25" name="对象7"/>
          <p:cNvSpPr/>
          <p:nvPr>
            <p:custDataLst>
              <p:tags r:id="rId6"/>
            </p:custDataLst>
          </p:nvPr>
        </p:nvSpPr>
        <p:spPr>
          <a:xfrm>
            <a:off x="4041775" y="3424555"/>
            <a:ext cx="7322185" cy="1052195"/>
          </a:xfrm>
          <a:prstGeom prst="roundRect">
            <a:avLst/>
          </a:prstGeom>
          <a:solidFill>
            <a:schemeClr val="accent6">
              <a:lumMod val="40000"/>
              <a:lumOff val="6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Autofit/>
          </a:bodyPr>
          <a:p>
            <a:pPr lvl="0" algn="l">
              <a:spcBef>
                <a:spcPct val="0"/>
              </a:spcBef>
              <a:spcAft>
                <a:spcPct val="0"/>
              </a:spcAft>
              <a:buClrTx/>
              <a:buSzTx/>
              <a:buFontTx/>
            </a:pPr>
            <a:r>
              <a:rPr lang="en-US" sz="2800" dirty="0">
                <a:solidFill>
                  <a:schemeClr val="tx1"/>
                </a:solidFill>
                <a:latin typeface="Times New Roman" panose="02020603050405020304" charset="0"/>
                <a:cs typeface="Times New Roman" panose="02020603050405020304" charset="0"/>
                <a:sym typeface="+mn-ea"/>
              </a:rPr>
              <a:t>Pressure from ministry of education and demand from society.</a:t>
            </a:r>
            <a:endParaRPr lang="en-US" sz="2800" dirty="0">
              <a:solidFill>
                <a:schemeClr val="tx1"/>
              </a:solidFill>
              <a:latin typeface="Times New Roman" panose="02020603050405020304" charset="0"/>
              <a:cs typeface="Times New Roman" panose="02020603050405020304" charset="0"/>
              <a:sym typeface="+mn-ea"/>
            </a:endParaRPr>
          </a:p>
        </p:txBody>
      </p:sp>
      <p:sp>
        <p:nvSpPr>
          <p:cNvPr id="26" name="对象8"/>
          <p:cNvSpPr/>
          <p:nvPr>
            <p:custDataLst>
              <p:tags r:id="rId7"/>
            </p:custDataLst>
          </p:nvPr>
        </p:nvSpPr>
        <p:spPr>
          <a:xfrm>
            <a:off x="1278255" y="3424555"/>
            <a:ext cx="2169795" cy="1052195"/>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dirty="0">
                <a:solidFill>
                  <a:schemeClr val="lt1">
                    <a:lumMod val="100000"/>
                  </a:schemeClr>
                </a:solidFill>
                <a:latin typeface="Times New Roman" panose="02020603050405020304" charset="0"/>
                <a:cs typeface="Times New Roman" panose="02020603050405020304" charset="0"/>
                <a:sym typeface="+mn-ea"/>
              </a:rPr>
              <a:t>SCHOOLS </a:t>
            </a:r>
            <a:endParaRPr lang="en-US" sz="2000" b="1" dirty="0">
              <a:solidFill>
                <a:schemeClr val="lt1">
                  <a:lumMod val="100000"/>
                </a:schemeClr>
              </a:solidFill>
              <a:latin typeface="Times New Roman" panose="02020603050405020304" charset="0"/>
              <a:cs typeface="Times New Roman" panose="02020603050405020304" charset="0"/>
              <a:sym typeface="+mn-ea"/>
            </a:endParaRPr>
          </a:p>
        </p:txBody>
      </p:sp>
      <p:sp>
        <p:nvSpPr>
          <p:cNvPr id="27" name="对象10"/>
          <p:cNvSpPr/>
          <p:nvPr>
            <p:custDataLst>
              <p:tags r:id="rId8"/>
            </p:custDataLst>
          </p:nvPr>
        </p:nvSpPr>
        <p:spPr>
          <a:xfrm>
            <a:off x="3985895" y="4858385"/>
            <a:ext cx="7510145" cy="1658620"/>
          </a:xfrm>
          <a:prstGeom prst="roundRect">
            <a:avLst>
              <a:gd name="adj" fmla="val 21493"/>
            </a:avLst>
          </a:prstGeom>
          <a:solidFill>
            <a:schemeClr val="accent6">
              <a:lumMod val="40000"/>
              <a:lumOff val="6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Autofit/>
          </a:bodyPr>
          <a:p>
            <a:pPr lvl="0" algn="l">
              <a:spcBef>
                <a:spcPct val="0"/>
              </a:spcBef>
              <a:spcAft>
                <a:spcPct val="0"/>
              </a:spcAft>
              <a:buClrTx/>
              <a:buSzTx/>
              <a:buFontTx/>
            </a:pPr>
            <a:r>
              <a:rPr lang="en-US" sz="2800" dirty="0">
                <a:solidFill>
                  <a:schemeClr val="dk1">
                    <a:lumMod val="80000"/>
                    <a:lumOff val="20000"/>
                  </a:schemeClr>
                </a:solidFill>
                <a:latin typeface="Times New Roman" panose="02020603050405020304" charset="0"/>
                <a:cs typeface="Times New Roman" panose="02020603050405020304" charset="0"/>
                <a:sym typeface="+mn-ea"/>
              </a:rPr>
              <a:t>Uninterested by old and non - change traditional methods , look for new, practical, flexible learning methods.</a:t>
            </a:r>
            <a:endParaRPr lang="en-US" sz="2800" dirty="0">
              <a:solidFill>
                <a:schemeClr val="dk1">
                  <a:lumMod val="80000"/>
                  <a:lumOff val="20000"/>
                </a:schemeClr>
              </a:solidFill>
              <a:latin typeface="Times New Roman" panose="02020603050405020304" charset="0"/>
              <a:cs typeface="Times New Roman" panose="02020603050405020304" charset="0"/>
              <a:sym typeface="+mn-ea"/>
            </a:endParaRPr>
          </a:p>
        </p:txBody>
      </p:sp>
      <p:sp>
        <p:nvSpPr>
          <p:cNvPr id="28" name="对象11"/>
          <p:cNvSpPr/>
          <p:nvPr>
            <p:custDataLst>
              <p:tags r:id="rId9"/>
            </p:custDataLst>
          </p:nvPr>
        </p:nvSpPr>
        <p:spPr>
          <a:xfrm>
            <a:off x="1278255" y="5038090"/>
            <a:ext cx="2170430" cy="954405"/>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dirty="0">
                <a:solidFill>
                  <a:schemeClr val="lt1">
                    <a:lumMod val="100000"/>
                  </a:schemeClr>
                </a:solidFill>
                <a:latin typeface="Times New Roman" panose="02020603050405020304" charset="0"/>
                <a:cs typeface="Times New Roman" panose="02020603050405020304" charset="0"/>
                <a:sym typeface="+mn-ea"/>
              </a:rPr>
              <a:t>STUDENTS</a:t>
            </a:r>
            <a:endParaRPr lang="en-US" sz="2000" b="1" dirty="0">
              <a:solidFill>
                <a:schemeClr val="lt1">
                  <a:lumMod val="100000"/>
                </a:schemeClr>
              </a:solidFill>
              <a:latin typeface="Times New Roman" panose="02020603050405020304" charset="0"/>
              <a:cs typeface="Times New Roman" panose="02020603050405020304" charset="0"/>
              <a:sym typeface="+mn-ea"/>
            </a:endParaRPr>
          </a:p>
        </p:txBody>
      </p:sp>
      <p:sp>
        <p:nvSpPr>
          <p:cNvPr id="29" name="对象12"/>
          <p:cNvSpPr/>
          <p:nvPr>
            <p:custDataLst>
              <p:tags r:id="rId10"/>
            </p:custDataLst>
          </p:nvPr>
        </p:nvSpPr>
        <p:spPr>
          <a:xfrm>
            <a:off x="3669030" y="448310"/>
            <a:ext cx="5371465" cy="988060"/>
          </a:xfrm>
          <a:prstGeom prst="roundRect">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1" forceAA="0" compatLnSpc="1">
            <a:normAutofit/>
          </a:bodyPr>
          <a:p>
            <a:pPr lvl="0" algn="l">
              <a:spcBef>
                <a:spcPct val="0"/>
              </a:spcBef>
              <a:spcAft>
                <a:spcPct val="0"/>
              </a:spcAft>
              <a:buClrTx/>
              <a:buSzTx/>
              <a:buFontTx/>
            </a:pPr>
            <a:r>
              <a:rPr lang="en-US" sz="2800" b="1" dirty="0">
                <a:solidFill>
                  <a:schemeClr val="lt1">
                    <a:lumMod val="100000"/>
                  </a:schemeClr>
                </a:solidFill>
                <a:latin typeface="Times New Roman" panose="02020603050405020304" charset="0"/>
                <a:cs typeface="Times New Roman" panose="02020603050405020304" charset="0"/>
                <a:sym typeface="+mn-ea"/>
              </a:rPr>
              <a:t>RATIONALE </a:t>
            </a:r>
            <a:endParaRPr lang="en-US" sz="2800" b="1" dirty="0">
              <a:solidFill>
                <a:schemeClr val="lt1">
                  <a:lumMod val="100000"/>
                </a:schemeClr>
              </a:solidFill>
              <a:latin typeface="Times New Roman" panose="02020603050405020304" charset="0"/>
              <a:cs typeface="Times New Roman" panose="0202060305040502030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394075" y="365125"/>
            <a:ext cx="4958080" cy="1325880"/>
          </a:xfrm>
          <a:solidFill>
            <a:schemeClr val="accent6">
              <a:lumMod val="60000"/>
              <a:lumOff val="40000"/>
            </a:schemeClr>
          </a:solidFill>
        </p:spPr>
        <p:txBody>
          <a:bodyPr>
            <a:normAutofit fontScale="90000"/>
          </a:bodyPr>
          <a:p>
            <a:pPr algn="ctr"/>
            <a:br>
              <a:rPr lang="en-US" altLang="en-GB" sz="3600" b="1">
                <a:solidFill>
                  <a:schemeClr val="bg1"/>
                </a:solidFill>
                <a:latin typeface="Times New Roman" panose="02020603050405020304" charset="0"/>
                <a:cs typeface="Times New Roman" panose="02020603050405020304" charset="0"/>
              </a:rPr>
            </a:br>
            <a:r>
              <a:rPr lang="en-US" altLang="en-GB" sz="3600" b="1">
                <a:solidFill>
                  <a:schemeClr val="bg1"/>
                </a:solidFill>
                <a:latin typeface="Times New Roman" panose="02020603050405020304" charset="0"/>
                <a:cs typeface="Times New Roman" panose="02020603050405020304" charset="0"/>
              </a:rPr>
              <a:t>RESEARCH QUESTIONS  </a:t>
            </a:r>
            <a:endParaRPr lang="en-US" altLang="en-GB" sz="3600" b="1">
              <a:solidFill>
                <a:schemeClr val="bg1"/>
              </a:solidFill>
              <a:latin typeface="Times New Roman" panose="02020603050405020304" charset="0"/>
              <a:cs typeface="Times New Roman" panose="02020603050405020304" charset="0"/>
            </a:endParaRPr>
          </a:p>
        </p:txBody>
      </p:sp>
      <p:sp>
        <p:nvSpPr>
          <p:cNvPr id="5" name="矩形 1"/>
          <p:cNvSpPr/>
          <p:nvPr>
            <p:custDataLst>
              <p:tags r:id="rId1"/>
            </p:custDataLst>
          </p:nvPr>
        </p:nvSpPr>
        <p:spPr>
          <a:xfrm>
            <a:off x="1988185" y="1691005"/>
            <a:ext cx="2800985" cy="855980"/>
          </a:xfrm>
          <a:prstGeom prst="rect">
            <a:avLst/>
          </a:prstGeom>
          <a:noFill/>
        </p:spPr>
        <p:txBody>
          <a:bodyPr wrap="none" lIns="0" tIns="0" rIns="0" bIns="0" rtlCol="0" anchor="b" anchorCtr="0">
            <a:normAutofit fontScale="80000"/>
          </a:bodyPr>
          <a:p>
            <a:pPr>
              <a:spcBef>
                <a:spcPct val="0"/>
              </a:spcBef>
              <a:spcAft>
                <a:spcPct val="0"/>
              </a:spcAft>
            </a:pPr>
            <a:r>
              <a:rPr lang="en-US" sz="6600" b="1" dirty="0">
                <a:solidFill>
                  <a:schemeClr val="accent1">
                    <a:lumMod val="40000"/>
                    <a:lumOff val="60000"/>
                  </a:schemeClr>
                </a:solidFill>
              </a:rPr>
              <a:t>01</a:t>
            </a:r>
            <a:endParaRPr lang="en-US" sz="6600" b="1" dirty="0">
              <a:solidFill>
                <a:schemeClr val="accent1">
                  <a:lumMod val="40000"/>
                  <a:lumOff val="60000"/>
                </a:schemeClr>
              </a:solidFill>
            </a:endParaRPr>
          </a:p>
        </p:txBody>
      </p:sp>
      <p:sp>
        <p:nvSpPr>
          <p:cNvPr id="7" name="矩形 6"/>
          <p:cNvSpPr/>
          <p:nvPr>
            <p:custDataLst>
              <p:tags r:id="rId2"/>
            </p:custDataLst>
          </p:nvPr>
        </p:nvSpPr>
        <p:spPr>
          <a:xfrm>
            <a:off x="7700010" y="1555115"/>
            <a:ext cx="2673350" cy="1195705"/>
          </a:xfrm>
          <a:prstGeom prst="rect">
            <a:avLst/>
          </a:prstGeom>
          <a:noFill/>
        </p:spPr>
        <p:txBody>
          <a:bodyPr wrap="none" lIns="0" tIns="0" rIns="0" bIns="0" rtlCol="0" anchor="b" anchorCtr="0">
            <a:normAutofit/>
          </a:bodyPr>
          <a:p>
            <a:pPr>
              <a:spcBef>
                <a:spcPct val="0"/>
              </a:spcBef>
              <a:spcAft>
                <a:spcPct val="0"/>
              </a:spcAft>
            </a:pPr>
            <a:r>
              <a:rPr lang="en-US" sz="6600" b="1" dirty="0">
                <a:solidFill>
                  <a:schemeClr val="accent1">
                    <a:lumMod val="40000"/>
                    <a:lumOff val="60000"/>
                  </a:schemeClr>
                </a:solidFill>
              </a:rPr>
              <a:t>02</a:t>
            </a:r>
            <a:endParaRPr lang="en-US" sz="6600" b="1" dirty="0">
              <a:solidFill>
                <a:schemeClr val="accent1">
                  <a:lumMod val="40000"/>
                  <a:lumOff val="60000"/>
                </a:schemeClr>
              </a:solidFill>
            </a:endParaRPr>
          </a:p>
        </p:txBody>
      </p:sp>
      <p:sp>
        <p:nvSpPr>
          <p:cNvPr id="14" name="矩形 13"/>
          <p:cNvSpPr/>
          <p:nvPr>
            <p:custDataLst>
              <p:tags r:id="rId3"/>
            </p:custDataLst>
          </p:nvPr>
        </p:nvSpPr>
        <p:spPr>
          <a:xfrm>
            <a:off x="7124700" y="3113405"/>
            <a:ext cx="2800350" cy="2274570"/>
          </a:xfrm>
          <a:prstGeom prst="rect">
            <a:avLst/>
          </a:prstGeom>
          <a:ln>
            <a:noFill/>
            <a:prstDash val="sysDash"/>
          </a:ln>
        </p:spPr>
        <p:txBody>
          <a:bodyPr vert="horz" wrap="square" lIns="0" tIns="0" rIns="0" bIns="0" rtlCol="0">
            <a:noAutofit/>
          </a:bodyPr>
          <a:p>
            <a:pPr>
              <a:lnSpc>
                <a:spcPct val="150000"/>
              </a:lnSpc>
              <a:spcBef>
                <a:spcPct val="0"/>
              </a:spcBef>
              <a:spcAft>
                <a:spcPct val="0"/>
              </a:spcAft>
            </a:pPr>
            <a:r>
              <a:rPr lang="en-US" sz="1600" dirty="0">
                <a:ln>
                  <a:noFill/>
                  <a:prstDash val="sysDot"/>
                </a:ln>
                <a:solidFill>
                  <a:schemeClr val="tx1">
                    <a:lumMod val="75000"/>
                    <a:lumOff val="25000"/>
                  </a:schemeClr>
                </a:solidFill>
              </a:rPr>
              <a:t> </a:t>
            </a:r>
            <a:r>
              <a:rPr lang="en-US" sz="2800" dirty="0">
                <a:ln>
                  <a:noFill/>
                  <a:prstDash val="sysDot"/>
                </a:ln>
                <a:solidFill>
                  <a:schemeClr val="tx1">
                    <a:lumMod val="75000"/>
                    <a:lumOff val="25000"/>
                  </a:schemeClr>
                </a:solidFill>
                <a:latin typeface="Times New Roman" panose="02020603050405020304" charset="0"/>
                <a:cs typeface="Times New Roman" panose="02020603050405020304" charset="0"/>
              </a:rPr>
              <a:t>What are students' opinions towards Blended learning?</a:t>
            </a:r>
            <a:endParaRPr lang="en-US" sz="2800" dirty="0">
              <a:ln>
                <a:noFill/>
                <a:prstDash val="sysDot"/>
              </a:ln>
              <a:solidFill>
                <a:schemeClr val="tx1">
                  <a:lumMod val="75000"/>
                  <a:lumOff val="25000"/>
                </a:schemeClr>
              </a:solidFill>
              <a:latin typeface="Times New Roman" panose="02020603050405020304" charset="0"/>
              <a:cs typeface="Times New Roman" panose="02020603050405020304" charset="0"/>
            </a:endParaRPr>
          </a:p>
        </p:txBody>
      </p:sp>
      <p:cxnSp>
        <p:nvCxnSpPr>
          <p:cNvPr id="20" name="直接连接符 19"/>
          <p:cNvCxnSpPr/>
          <p:nvPr>
            <p:custDataLst>
              <p:tags r:id="rId4"/>
            </p:custDataLst>
          </p:nvPr>
        </p:nvCxnSpPr>
        <p:spPr>
          <a:xfrm>
            <a:off x="1795463" y="2824480"/>
            <a:ext cx="2737165" cy="0"/>
          </a:xfrm>
          <a:prstGeom prst="line">
            <a:avLst/>
          </a:prstGeom>
          <a:ln w="12700">
            <a:solidFill>
              <a:schemeClr val="accent1">
                <a:alpha val="60000"/>
              </a:schemeClr>
            </a:solidFill>
          </a:ln>
        </p:spPr>
        <p:style>
          <a:lnRef idx="2">
            <a:schemeClr val="accent1"/>
          </a:lnRef>
          <a:fillRef idx="0">
            <a:srgbClr val="FFFFFF"/>
          </a:fillRef>
          <a:effectRef idx="0">
            <a:srgbClr val="FFFFFF"/>
          </a:effectRef>
          <a:fontRef idx="minor">
            <a:schemeClr val="tx1"/>
          </a:fontRef>
        </p:style>
      </p:cxnSp>
      <p:cxnSp>
        <p:nvCxnSpPr>
          <p:cNvPr id="11" name="直接连接符 10"/>
          <p:cNvCxnSpPr/>
          <p:nvPr>
            <p:custDataLst>
              <p:tags r:id="rId5"/>
            </p:custDataLst>
          </p:nvPr>
        </p:nvCxnSpPr>
        <p:spPr>
          <a:xfrm>
            <a:off x="7124383" y="2898140"/>
            <a:ext cx="2737165" cy="0"/>
          </a:xfrm>
          <a:prstGeom prst="line">
            <a:avLst/>
          </a:prstGeom>
          <a:ln w="12700">
            <a:solidFill>
              <a:schemeClr val="accent1">
                <a:alpha val="60000"/>
              </a:schemeClr>
            </a:solidFill>
          </a:ln>
        </p:spPr>
        <p:style>
          <a:lnRef idx="2">
            <a:schemeClr val="accent1"/>
          </a:lnRef>
          <a:fillRef idx="0">
            <a:srgbClr val="FFFFFF"/>
          </a:fillRef>
          <a:effectRef idx="0">
            <a:srgbClr val="FFFFFF"/>
          </a:effectRef>
          <a:fontRef idx="minor">
            <a:schemeClr val="tx1"/>
          </a:fontRef>
        </p:style>
      </p:cxnSp>
      <p:sp>
        <p:nvSpPr>
          <p:cNvPr id="15" name="矩形 14"/>
          <p:cNvSpPr/>
          <p:nvPr>
            <p:custDataLst>
              <p:tags r:id="rId6"/>
            </p:custDataLst>
          </p:nvPr>
        </p:nvSpPr>
        <p:spPr>
          <a:xfrm>
            <a:off x="1615440" y="2954655"/>
            <a:ext cx="3087370" cy="2433320"/>
          </a:xfrm>
          <a:prstGeom prst="rect">
            <a:avLst/>
          </a:prstGeom>
          <a:ln>
            <a:noFill/>
            <a:prstDash val="sysDash"/>
          </a:ln>
        </p:spPr>
        <p:txBody>
          <a:bodyPr vert="horz" wrap="square" lIns="0" tIns="0" rIns="0" bIns="0" rtlCol="0">
            <a:noAutofit/>
          </a:bodyPr>
          <a:p>
            <a:pPr>
              <a:lnSpc>
                <a:spcPct val="150000"/>
              </a:lnSpc>
              <a:spcBef>
                <a:spcPct val="0"/>
              </a:spcBef>
              <a:spcAft>
                <a:spcPct val="0"/>
              </a:spcAft>
            </a:pPr>
            <a:r>
              <a:rPr lang="en-US" sz="2800" dirty="0">
                <a:ln>
                  <a:noFill/>
                  <a:prstDash val="sysDot"/>
                </a:ln>
                <a:solidFill>
                  <a:schemeClr val="tx1">
                    <a:lumMod val="75000"/>
                    <a:lumOff val="25000"/>
                  </a:schemeClr>
                </a:solidFill>
                <a:latin typeface="Times New Roman" panose="02020603050405020304" charset="0"/>
                <a:cs typeface="Times New Roman" panose="02020603050405020304" charset="0"/>
              </a:rPr>
              <a:t>To what extent does the Blended learning affect students' speaking skills?” </a:t>
            </a:r>
            <a:endParaRPr lang="en-US" sz="2800" dirty="0">
              <a:ln>
                <a:noFill/>
                <a:prstDash val="sysDot"/>
              </a:ln>
              <a:solidFill>
                <a:schemeClr val="tx1">
                  <a:lumMod val="75000"/>
                  <a:lumOff val="25000"/>
                </a:schemeClr>
              </a:solidFill>
              <a:latin typeface="Times New Roman" panose="02020603050405020304" charset="0"/>
              <a:cs typeface="Times New Roman" panose="02020603050405020304" charset="0"/>
            </a:endParaRPr>
          </a:p>
          <a:p>
            <a:pPr>
              <a:lnSpc>
                <a:spcPct val="150000"/>
              </a:lnSpc>
              <a:spcBef>
                <a:spcPct val="0"/>
              </a:spcBef>
              <a:spcAft>
                <a:spcPct val="0"/>
              </a:spcAft>
            </a:pPr>
            <a:endParaRPr lang="en-US" sz="2800" dirty="0">
              <a:ln>
                <a:noFill/>
                <a:prstDash val="sysDot"/>
              </a:ln>
              <a:solidFill>
                <a:schemeClr val="tx1">
                  <a:lumMod val="75000"/>
                  <a:lumOff val="25000"/>
                </a:schemeClr>
              </a:solidFill>
              <a:latin typeface="Times New Roman" panose="02020603050405020304" charset="0"/>
              <a:cs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691130" y="562610"/>
            <a:ext cx="6343015" cy="1325880"/>
          </a:xfrm>
          <a:solidFill>
            <a:schemeClr val="accent2">
              <a:lumMod val="75000"/>
            </a:schemeClr>
          </a:solidFill>
        </p:spPr>
        <p:txBody>
          <a:bodyPr/>
          <a:p>
            <a:pPr algn="ctr"/>
            <a:r>
              <a:rPr lang="en-US" altLang="en-GB" b="1">
                <a:solidFill>
                  <a:schemeClr val="bg1"/>
                </a:solidFill>
                <a:latin typeface="Times New Roman" panose="02020603050405020304" charset="0"/>
                <a:cs typeface="Times New Roman" panose="02020603050405020304" charset="0"/>
              </a:rPr>
              <a:t>LITERATURE REVIEW </a:t>
            </a:r>
            <a:endParaRPr lang="en-US" altLang="en-GB" b="1">
              <a:solidFill>
                <a:schemeClr val="bg1"/>
              </a:solidFill>
              <a:latin typeface="Times New Roman" panose="02020603050405020304" charset="0"/>
              <a:cs typeface="Times New Roman" panose="02020603050405020304" charset="0"/>
            </a:endParaRPr>
          </a:p>
        </p:txBody>
      </p:sp>
      <p:sp>
        <p:nvSpPr>
          <p:cNvPr id="3" name="Flowchart: Process 2"/>
          <p:cNvSpPr/>
          <p:nvPr/>
        </p:nvSpPr>
        <p:spPr>
          <a:xfrm>
            <a:off x="3449955" y="2146935"/>
            <a:ext cx="5135880" cy="1200150"/>
          </a:xfrm>
          <a:prstGeom prst="flowChartProcess">
            <a:avLst/>
          </a:prstGeom>
          <a:solidFill>
            <a:schemeClr val="accent6">
              <a:lumMod val="40000"/>
              <a:lumOff val="6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3200" b="1">
                <a:solidFill>
                  <a:schemeClr val="tx1"/>
                </a:solidFill>
                <a:latin typeface="Times New Roman" panose="02020603050405020304" charset="0"/>
                <a:cs typeface="Times New Roman" panose="02020603050405020304" charset="0"/>
              </a:rPr>
              <a:t>ASPECTS OF SPEAKING </a:t>
            </a:r>
            <a:endParaRPr lang="en-US" altLang="en-GB" sz="3200" b="1">
              <a:solidFill>
                <a:schemeClr val="tx1"/>
              </a:solidFill>
              <a:latin typeface="Times New Roman" panose="02020603050405020304" charset="0"/>
              <a:cs typeface="Times New Roman" panose="02020603050405020304" charset="0"/>
            </a:endParaRPr>
          </a:p>
        </p:txBody>
      </p:sp>
      <p:sp>
        <p:nvSpPr>
          <p:cNvPr id="4" name="Flowchart: Process 3"/>
          <p:cNvSpPr/>
          <p:nvPr/>
        </p:nvSpPr>
        <p:spPr>
          <a:xfrm>
            <a:off x="3450590" y="5094605"/>
            <a:ext cx="5135245" cy="1200150"/>
          </a:xfrm>
          <a:prstGeom prst="flowChartProcess">
            <a:avLst/>
          </a:prstGeom>
          <a:solidFill>
            <a:schemeClr val="accent6">
              <a:lumMod val="40000"/>
              <a:lumOff val="6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3200" b="1">
                <a:solidFill>
                  <a:schemeClr val="tx1"/>
                </a:solidFill>
                <a:latin typeface="Times New Roman" panose="02020603050405020304" charset="0"/>
                <a:cs typeface="Times New Roman" panose="02020603050405020304" charset="0"/>
              </a:rPr>
              <a:t>BLENDED LEARNING</a:t>
            </a:r>
            <a:r>
              <a:rPr lang="en-US" altLang="en-GB" sz="3200">
                <a:solidFill>
                  <a:schemeClr val="tx1"/>
                </a:solidFill>
                <a:latin typeface="Times New Roman" panose="02020603050405020304" charset="0"/>
                <a:cs typeface="Times New Roman" panose="02020603050405020304" charset="0"/>
              </a:rPr>
              <a:t> </a:t>
            </a:r>
            <a:endParaRPr lang="en-US" altLang="en-GB" sz="3200">
              <a:solidFill>
                <a:schemeClr val="tx1"/>
              </a:solidFill>
              <a:latin typeface="Times New Roman" panose="02020603050405020304" charset="0"/>
              <a:cs typeface="Times New Roman" panose="02020603050405020304" charset="0"/>
            </a:endParaRPr>
          </a:p>
        </p:txBody>
      </p:sp>
      <p:sp>
        <p:nvSpPr>
          <p:cNvPr id="5" name="Flowchart: Process 4"/>
          <p:cNvSpPr/>
          <p:nvPr/>
        </p:nvSpPr>
        <p:spPr>
          <a:xfrm>
            <a:off x="3450590" y="3620770"/>
            <a:ext cx="5135245" cy="1200150"/>
          </a:xfrm>
          <a:prstGeom prst="flowChartProcess">
            <a:avLst/>
          </a:prstGeom>
          <a:solidFill>
            <a:schemeClr val="accent6">
              <a:lumMod val="40000"/>
              <a:lumOff val="6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US" altLang="en-GB" sz="3200" b="1">
                <a:solidFill>
                  <a:schemeClr val="tx1"/>
                </a:solidFill>
                <a:latin typeface="Times New Roman" panose="02020603050405020304" charset="0"/>
                <a:cs typeface="Times New Roman" panose="02020603050405020304" charset="0"/>
              </a:rPr>
              <a:t>STUDENTS’ SPEAKING CHALLENGES</a:t>
            </a:r>
            <a:endParaRPr lang="en-US" altLang="en-GB" sz="3200" b="1">
              <a:solidFill>
                <a:schemeClr val="tx1"/>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000">
        <p:randomBar dir="vert"/>
      </p:transition>
    </mc:Choice>
    <mc:Fallback>
      <p:transition spd="slow">
        <p:randomBar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 name="Rectangle 41732_#color_#shadow_$dk1-788&amp;2007"/>
          <p:cNvSpPr/>
          <p:nvPr>
            <p:custDataLst>
              <p:tags r:id="rId1"/>
            </p:custDataLst>
          </p:nvPr>
        </p:nvSpPr>
        <p:spPr>
          <a:xfrm>
            <a:off x="1722755" y="3343275"/>
            <a:ext cx="9247505" cy="1263650"/>
          </a:xfrm>
          <a:prstGeom prst="roundRect">
            <a:avLst/>
          </a:prstGeom>
          <a:solidFill>
            <a:schemeClr val="accent4">
              <a:lumMod val="40000"/>
              <a:lumOff val="60000"/>
            </a:schemeClr>
          </a:solidFill>
          <a:effectLst>
            <a:outerShdw blurRad="508000" dist="76200" dir="5400000" algn="bl" rotWithShape="0">
              <a:schemeClr val="accent1">
                <a:alpha val="20000"/>
              </a:schemeClr>
            </a:outerShdw>
          </a:effectLst>
        </p:spPr>
        <p:txBody>
          <a:bodyPr/>
          <a:p>
            <a:pPr marL="0" indent="0">
              <a:buNone/>
            </a:pPr>
            <a:r>
              <a:rPr lang="en-US" altLang="en-GB" sz="2200">
                <a:solidFill>
                  <a:schemeClr val="tx1"/>
                </a:solidFill>
                <a:latin typeface="Times New Roman" panose="02020603050405020304" charset="0"/>
                <a:cs typeface="Times New Roman" panose="02020603050405020304" charset="0"/>
                <a:sym typeface="+mn-ea"/>
              </a:rPr>
              <a:t>Howard (2001) argues that speaking is two- way process of communication, which involves a common idea and is conveyed to others by using oral speech with feeling.</a:t>
            </a:r>
            <a:endParaRPr lang="en-US" altLang="en-GB" sz="2200">
              <a:solidFill>
                <a:schemeClr val="tx1"/>
              </a:solidFill>
              <a:latin typeface="Times New Roman" panose="02020603050405020304" charset="0"/>
              <a:cs typeface="Times New Roman" panose="02020603050405020304" charset="0"/>
              <a:sym typeface="+mn-ea"/>
            </a:endParaRPr>
          </a:p>
        </p:txBody>
      </p:sp>
      <p:sp>
        <p:nvSpPr>
          <p:cNvPr id="4" name="矩形 1"/>
          <p:cNvSpPr/>
          <p:nvPr>
            <p:custDataLst>
              <p:tags r:id="rId2"/>
            </p:custDataLst>
          </p:nvPr>
        </p:nvSpPr>
        <p:spPr>
          <a:xfrm>
            <a:off x="729615" y="1644333"/>
            <a:ext cx="876512" cy="571437"/>
          </a:xfrm>
          <a:prstGeom prst="rect">
            <a:avLst/>
          </a:prstGeom>
          <a:solidFill>
            <a:schemeClr val="bg1"/>
          </a:solidFill>
        </p:spPr>
        <p:txBody>
          <a:bodyPr wrap="none" rtlCol="0" anchor="ctr" anchorCtr="0">
            <a:normAutofit lnSpcReduction="20000"/>
          </a:bodyPr>
          <a:p>
            <a:pPr algn="ctr">
              <a:spcBef>
                <a:spcPct val="0"/>
              </a:spcBef>
              <a:spcAft>
                <a:spcPct val="0"/>
              </a:spcAft>
            </a:pPr>
            <a:r>
              <a:rPr lang="en-US" sz="3200" b="1" dirty="0">
                <a:solidFill>
                  <a:schemeClr val="accent1"/>
                </a:solidFill>
              </a:rPr>
              <a:t>01</a:t>
            </a:r>
            <a:endParaRPr lang="en-US" sz="3200" b="1" dirty="0">
              <a:solidFill>
                <a:schemeClr val="accent1"/>
              </a:solidFill>
            </a:endParaRPr>
          </a:p>
        </p:txBody>
      </p:sp>
      <p:sp>
        <p:nvSpPr>
          <p:cNvPr id="6" name="矩形 3"/>
          <p:cNvSpPr/>
          <p:nvPr>
            <p:custDataLst>
              <p:tags r:id="rId3"/>
            </p:custDataLst>
          </p:nvPr>
        </p:nvSpPr>
        <p:spPr>
          <a:xfrm>
            <a:off x="2026920" y="708660"/>
            <a:ext cx="2741295" cy="407035"/>
          </a:xfrm>
          <a:prstGeom prst="rect">
            <a:avLst/>
          </a:prstGeom>
          <a:gradFill>
            <a:gsLst>
              <a:gs pos="0">
                <a:srgbClr val="E30000"/>
              </a:gs>
              <a:gs pos="100000">
                <a:srgbClr val="760303"/>
              </a:gs>
            </a:gsLst>
            <a:lin scaled="0"/>
          </a:gradFill>
        </p:spPr>
        <p:txBody>
          <a:bodyPr wrap="square" lIns="0" tIns="0" rIns="0" bIns="0" rtlCol="0" anchor="ctr">
            <a:normAutofit fontScale="90000"/>
          </a:bodyPr>
          <a:p>
            <a:pPr>
              <a:spcBef>
                <a:spcPct val="0"/>
              </a:spcBef>
              <a:spcAft>
                <a:spcPct val="0"/>
              </a:spcAft>
            </a:pPr>
            <a:r>
              <a:rPr lang="en-US" sz="2000" b="1" dirty="0">
                <a:solidFill>
                  <a:schemeClr val="bg1"/>
                </a:solidFill>
                <a:latin typeface="Times New Roman" panose="02020603050405020304" charset="0"/>
                <a:cs typeface="Times New Roman" panose="02020603050405020304" charset="0"/>
              </a:rPr>
              <a:t>ASPECTS OF SPEAKING</a:t>
            </a:r>
            <a:r>
              <a:rPr lang="en-US" sz="2000" b="1" dirty="0">
                <a:solidFill>
                  <a:srgbClr val="151515"/>
                </a:solidFill>
                <a:latin typeface="Times New Roman" panose="02020603050405020304" charset="0"/>
                <a:cs typeface="Times New Roman" panose="02020603050405020304" charset="0"/>
              </a:rPr>
              <a:t> </a:t>
            </a:r>
            <a:endParaRPr lang="en-US" sz="2000" b="1" dirty="0">
              <a:solidFill>
                <a:srgbClr val="151515"/>
              </a:solidFill>
              <a:latin typeface="Times New Roman" panose="02020603050405020304" charset="0"/>
              <a:cs typeface="Times New Roman" panose="02020603050405020304" charset="0"/>
            </a:endParaRPr>
          </a:p>
        </p:txBody>
      </p:sp>
      <p:sp>
        <p:nvSpPr>
          <p:cNvPr id="17" name="Rectangle 41732_#color_#shadow_$dk1-788&amp;2007"/>
          <p:cNvSpPr/>
          <p:nvPr>
            <p:custDataLst>
              <p:tags r:id="rId4"/>
            </p:custDataLst>
          </p:nvPr>
        </p:nvSpPr>
        <p:spPr>
          <a:xfrm>
            <a:off x="1724025" y="1153160"/>
            <a:ext cx="9311640" cy="1479550"/>
          </a:xfrm>
          <a:prstGeom prst="roundRect">
            <a:avLst/>
          </a:prstGeom>
          <a:solidFill>
            <a:schemeClr val="accent4">
              <a:lumMod val="40000"/>
              <a:lumOff val="60000"/>
            </a:schemeClr>
          </a:solidFill>
          <a:effectLst>
            <a:outerShdw blurRad="508000" dist="76200" dir="5400000" algn="bl" rotWithShape="0">
              <a:schemeClr val="accent1">
                <a:alpha val="20000"/>
              </a:schemeClr>
            </a:outerShdw>
          </a:effectLst>
        </p:spPr>
        <p:txBody>
          <a:bodyPr/>
          <a:p>
            <a:pPr marL="0" indent="0">
              <a:buNone/>
            </a:pPr>
            <a:r>
              <a:rPr lang="en-US" altLang="en-GB" sz="2200">
                <a:latin typeface="Times New Roman" panose="02020603050405020304" charset="0"/>
                <a:cs typeface="Times New Roman" panose="02020603050405020304" charset="0"/>
                <a:sym typeface="+mn-ea"/>
              </a:rPr>
              <a:t>Akbar( 2014) and Houhou(2013)  indicate that competent communicators command four areas of languages: linguistics ,grammar competence and knowledge pragmatic or sociolinguistic competence , discourse competence , strategic competence</a:t>
            </a:r>
            <a:r>
              <a:rPr lang="en-US" altLang="en-GB" sz="2200">
                <a:sym typeface="+mn-ea"/>
              </a:rPr>
              <a:t> </a:t>
            </a:r>
            <a:endParaRPr lang="en-US" sz="2200">
              <a:latin typeface="Arial" panose="020B0604020202020204" pitchFamily="34" charset="0"/>
              <a:sym typeface="Arial" panose="020B0604020202020204" pitchFamily="34" charset="0"/>
            </a:endParaRPr>
          </a:p>
        </p:txBody>
      </p:sp>
      <p:sp>
        <p:nvSpPr>
          <p:cNvPr id="7" name="矩形 6"/>
          <p:cNvSpPr/>
          <p:nvPr>
            <p:custDataLst>
              <p:tags r:id="rId5"/>
            </p:custDataLst>
          </p:nvPr>
        </p:nvSpPr>
        <p:spPr>
          <a:xfrm>
            <a:off x="846455" y="3714433"/>
            <a:ext cx="876512" cy="571437"/>
          </a:xfrm>
          <a:prstGeom prst="rect">
            <a:avLst/>
          </a:prstGeom>
          <a:solidFill>
            <a:schemeClr val="bg1"/>
          </a:solidFill>
        </p:spPr>
        <p:txBody>
          <a:bodyPr wrap="none" rtlCol="0" anchor="ctr" anchorCtr="0">
            <a:normAutofit lnSpcReduction="20000"/>
          </a:bodyPr>
          <a:p>
            <a:pPr algn="ctr">
              <a:spcBef>
                <a:spcPct val="0"/>
              </a:spcBef>
              <a:spcAft>
                <a:spcPct val="0"/>
              </a:spcAft>
            </a:pPr>
            <a:r>
              <a:rPr lang="en-US" sz="3200" b="1">
                <a:solidFill>
                  <a:schemeClr val="accent1"/>
                </a:solidFill>
              </a:rPr>
              <a:t>02</a:t>
            </a:r>
            <a:endParaRPr lang="en-US" sz="3200" b="1">
              <a:solidFill>
                <a:schemeClr val="accent1"/>
              </a:solidFill>
            </a:endParaRPr>
          </a:p>
        </p:txBody>
      </p:sp>
      <p:sp>
        <p:nvSpPr>
          <p:cNvPr id="10" name="矩形 9"/>
          <p:cNvSpPr/>
          <p:nvPr>
            <p:custDataLst>
              <p:tags r:id="rId6"/>
            </p:custDataLst>
          </p:nvPr>
        </p:nvSpPr>
        <p:spPr>
          <a:xfrm>
            <a:off x="2026920" y="2805430"/>
            <a:ext cx="2741930" cy="407035"/>
          </a:xfrm>
          <a:prstGeom prst="rect">
            <a:avLst/>
          </a:prstGeom>
          <a:solidFill>
            <a:srgbClr val="C00000"/>
          </a:solidFill>
        </p:spPr>
        <p:txBody>
          <a:bodyPr wrap="square" lIns="0" tIns="0" rIns="0" bIns="0" rtlCol="0" anchor="ctr">
            <a:normAutofit fontScale="90000"/>
          </a:bodyPr>
          <a:p>
            <a:pPr>
              <a:spcBef>
                <a:spcPct val="0"/>
              </a:spcBef>
              <a:spcAft>
                <a:spcPct val="0"/>
              </a:spcAft>
            </a:pPr>
            <a:r>
              <a:rPr lang="en-US" sz="2000" b="1">
                <a:solidFill>
                  <a:schemeClr val="bg1"/>
                </a:solidFill>
                <a:latin typeface="Times New Roman" panose="02020603050405020304" charset="0"/>
                <a:cs typeface="Times New Roman" panose="02020603050405020304" charset="0"/>
              </a:rPr>
              <a:t>ASPECTS OF SPEAKING</a:t>
            </a:r>
            <a:endParaRPr lang="en-US" sz="2000" b="1">
              <a:solidFill>
                <a:srgbClr val="151515"/>
              </a:solidFill>
              <a:latin typeface="Times New Roman" panose="02020603050405020304" charset="0"/>
              <a:cs typeface="Times New Roman" panose="02020603050405020304" charset="0"/>
            </a:endParaRPr>
          </a:p>
        </p:txBody>
      </p:sp>
      <p:sp>
        <p:nvSpPr>
          <p:cNvPr id="36" name="Rectangle 41732_#color_#shadow_$dk1-788&amp;2007"/>
          <p:cNvSpPr/>
          <p:nvPr>
            <p:custDataLst>
              <p:tags r:id="rId7"/>
            </p:custDataLst>
          </p:nvPr>
        </p:nvSpPr>
        <p:spPr>
          <a:xfrm>
            <a:off x="1724025" y="5305425"/>
            <a:ext cx="9246235" cy="1421130"/>
          </a:xfrm>
          <a:prstGeom prst="roundRect">
            <a:avLst/>
          </a:prstGeom>
          <a:solidFill>
            <a:schemeClr val="accent4">
              <a:lumMod val="40000"/>
              <a:lumOff val="60000"/>
            </a:schemeClr>
          </a:solidFill>
          <a:effectLst>
            <a:outerShdw blurRad="508000" dist="76200" dir="5400000" algn="bl" rotWithShape="0">
              <a:schemeClr val="accent1">
                <a:alpha val="20000"/>
              </a:schemeClr>
            </a:outerShdw>
          </a:effectLst>
        </p:spPr>
        <p:txBody>
          <a:bodyPr/>
          <a:p>
            <a:r>
              <a:rPr lang="en-US" sz="2400">
                <a:latin typeface="Times New Roman" panose="02020603050405020304" charset="0"/>
                <a:cs typeface="Times New Roman" panose="02020603050405020304" charset="0"/>
                <a:sym typeface="Arial" panose="020B0604020202020204" pitchFamily="34" charset="0"/>
              </a:rPr>
              <a:t> </a:t>
            </a:r>
            <a:r>
              <a:rPr lang="en-US" sz="2200">
                <a:latin typeface="Times New Roman" panose="02020603050405020304" charset="0"/>
                <a:cs typeface="Times New Roman" panose="02020603050405020304" charset="0"/>
                <a:sym typeface="Arial" panose="020B0604020202020204" pitchFamily="34" charset="0"/>
              </a:rPr>
              <a:t> Speaking is demanding, complicated and multi-faceted and it cannot be acquired if learners do not possess a sufficient range of vocabulary, grammar knowledge base, culture awareness, speech acts, discourse and phonology.</a:t>
            </a:r>
            <a:endParaRPr lang="en-US" sz="2200">
              <a:latin typeface="Times New Roman" panose="02020603050405020304" charset="0"/>
              <a:cs typeface="Times New Roman" panose="02020603050405020304" charset="0"/>
              <a:sym typeface="Arial" panose="020B0604020202020204" pitchFamily="34" charset="0"/>
            </a:endParaRPr>
          </a:p>
        </p:txBody>
      </p:sp>
      <p:sp>
        <p:nvSpPr>
          <p:cNvPr id="11" name="矩形 10"/>
          <p:cNvSpPr/>
          <p:nvPr>
            <p:custDataLst>
              <p:tags r:id="rId8"/>
            </p:custDataLst>
          </p:nvPr>
        </p:nvSpPr>
        <p:spPr>
          <a:xfrm>
            <a:off x="846455" y="5315903"/>
            <a:ext cx="876512" cy="571437"/>
          </a:xfrm>
          <a:prstGeom prst="rect">
            <a:avLst/>
          </a:prstGeom>
          <a:noFill/>
        </p:spPr>
        <p:txBody>
          <a:bodyPr wrap="none" rtlCol="0" anchor="ctr" anchorCtr="0">
            <a:normAutofit lnSpcReduction="20000"/>
          </a:bodyPr>
          <a:p>
            <a:pPr algn="ctr">
              <a:spcBef>
                <a:spcPct val="0"/>
              </a:spcBef>
              <a:spcAft>
                <a:spcPct val="0"/>
              </a:spcAft>
            </a:pPr>
            <a:r>
              <a:rPr lang="en-US" sz="3200" b="1">
                <a:solidFill>
                  <a:schemeClr val="accent1"/>
                </a:solidFill>
              </a:rPr>
              <a:t>03</a:t>
            </a:r>
            <a:endParaRPr lang="en-US" sz="3200" b="1">
              <a:solidFill>
                <a:schemeClr val="accent1"/>
              </a:solidFill>
            </a:endParaRPr>
          </a:p>
        </p:txBody>
      </p:sp>
      <p:sp>
        <p:nvSpPr>
          <p:cNvPr id="13" name="矩形 12"/>
          <p:cNvSpPr/>
          <p:nvPr>
            <p:custDataLst>
              <p:tags r:id="rId9"/>
            </p:custDataLst>
          </p:nvPr>
        </p:nvSpPr>
        <p:spPr>
          <a:xfrm>
            <a:off x="1953895" y="4737735"/>
            <a:ext cx="2814320" cy="399415"/>
          </a:xfrm>
          <a:prstGeom prst="rect">
            <a:avLst/>
          </a:prstGeom>
          <a:solidFill>
            <a:srgbClr val="C00000"/>
          </a:solidFill>
        </p:spPr>
        <p:txBody>
          <a:bodyPr wrap="square" lIns="0" tIns="0" rIns="0" bIns="0" rtlCol="0" anchor="ctr">
            <a:normAutofit fontScale="90000"/>
          </a:bodyPr>
          <a:p>
            <a:pPr>
              <a:spcBef>
                <a:spcPct val="0"/>
              </a:spcBef>
              <a:spcAft>
                <a:spcPct val="0"/>
              </a:spcAft>
            </a:pPr>
            <a:r>
              <a:rPr lang="en-US" sz="2000" b="1">
                <a:solidFill>
                  <a:schemeClr val="bg1"/>
                </a:solidFill>
                <a:latin typeface="Times New Roman" panose="02020603050405020304" charset="0"/>
                <a:cs typeface="Times New Roman" panose="02020603050405020304" charset="0"/>
              </a:rPr>
              <a:t>ASPECTS OF SPEAKING</a:t>
            </a:r>
            <a:r>
              <a:rPr lang="en-US" sz="2000" b="1">
                <a:solidFill>
                  <a:schemeClr val="bg1"/>
                </a:solidFill>
                <a:latin typeface="+mj-lt"/>
              </a:rPr>
              <a:t> </a:t>
            </a:r>
            <a:endParaRPr lang="en-US" sz="2000" b="1">
              <a:solidFill>
                <a:schemeClr val="bg1"/>
              </a:solidFill>
              <a:latin typeface="+mj-lt"/>
            </a:endParaRP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 name="Rectangle 41732_#color_#shadow_$dk1-788&amp;2007"/>
          <p:cNvSpPr/>
          <p:nvPr>
            <p:custDataLst>
              <p:tags r:id="rId1"/>
            </p:custDataLst>
          </p:nvPr>
        </p:nvSpPr>
        <p:spPr>
          <a:xfrm>
            <a:off x="1722755" y="3343275"/>
            <a:ext cx="9247505" cy="1263650"/>
          </a:xfrm>
          <a:prstGeom prst="roundRect">
            <a:avLst/>
          </a:prstGeom>
          <a:solidFill>
            <a:schemeClr val="accent6">
              <a:lumMod val="60000"/>
              <a:lumOff val="40000"/>
            </a:schemeClr>
          </a:solidFill>
          <a:effectLst>
            <a:outerShdw blurRad="508000" dist="76200" dir="5400000" algn="bl" rotWithShape="0">
              <a:schemeClr val="accent1">
                <a:alpha val="20000"/>
              </a:schemeClr>
            </a:outerShdw>
          </a:effectLst>
        </p:spPr>
        <p:txBody>
          <a:bodyPr/>
          <a:p>
            <a:pPr marL="0" indent="0">
              <a:buNone/>
            </a:pPr>
            <a:r>
              <a:rPr lang="en-US" altLang="en-GB">
                <a:solidFill>
                  <a:schemeClr val="tx1"/>
                </a:solidFill>
                <a:sym typeface="+mn-ea"/>
              </a:rPr>
              <a:t> </a:t>
            </a:r>
            <a:r>
              <a:rPr lang="en-US" altLang="en-GB" sz="2400">
                <a:solidFill>
                  <a:schemeClr val="tx1"/>
                </a:solidFill>
                <a:sym typeface="+mn-ea"/>
              </a:rPr>
              <a:t>S</a:t>
            </a:r>
            <a:r>
              <a:rPr lang="en-US" altLang="en-GB" sz="2400">
                <a:solidFill>
                  <a:schemeClr val="tx1"/>
                </a:solidFill>
                <a:latin typeface="Times New Roman" panose="02020603050405020304" charset="0"/>
                <a:cs typeface="Times New Roman" panose="02020603050405020304" charset="0"/>
              </a:rPr>
              <a:t>tudents spend most of their time speaking their mother language without any priority for a foreign language</a:t>
            </a:r>
            <a:endParaRPr lang="en-US" altLang="en-GB" sz="2400">
              <a:solidFill>
                <a:schemeClr val="tx1"/>
              </a:solidFill>
              <a:latin typeface="Times New Roman" panose="02020603050405020304" charset="0"/>
              <a:cs typeface="Times New Roman" panose="02020603050405020304" charset="0"/>
            </a:endParaRPr>
          </a:p>
          <a:p>
            <a:pPr marL="0" indent="0">
              <a:buNone/>
            </a:pPr>
            <a:endParaRPr lang="en-US" altLang="en-GB" sz="2400">
              <a:solidFill>
                <a:schemeClr val="tx1"/>
              </a:solidFill>
              <a:latin typeface="Times New Roman" panose="02020603050405020304" charset="0"/>
              <a:cs typeface="Times New Roman" panose="02020603050405020304" charset="0"/>
              <a:sym typeface="+mn-ea"/>
            </a:endParaRPr>
          </a:p>
        </p:txBody>
      </p:sp>
      <p:sp>
        <p:nvSpPr>
          <p:cNvPr id="4" name="矩形 1"/>
          <p:cNvSpPr/>
          <p:nvPr>
            <p:custDataLst>
              <p:tags r:id="rId2"/>
            </p:custDataLst>
          </p:nvPr>
        </p:nvSpPr>
        <p:spPr>
          <a:xfrm>
            <a:off x="729615" y="708343"/>
            <a:ext cx="876512" cy="571437"/>
          </a:xfrm>
          <a:prstGeom prst="rect">
            <a:avLst/>
          </a:prstGeom>
          <a:solidFill>
            <a:schemeClr val="bg1"/>
          </a:solidFill>
        </p:spPr>
        <p:txBody>
          <a:bodyPr wrap="none" rtlCol="0" anchor="ctr" anchorCtr="0">
            <a:normAutofit lnSpcReduction="20000"/>
          </a:bodyPr>
          <a:p>
            <a:pPr algn="ctr">
              <a:spcBef>
                <a:spcPct val="0"/>
              </a:spcBef>
              <a:spcAft>
                <a:spcPct val="0"/>
              </a:spcAft>
            </a:pPr>
            <a:r>
              <a:rPr lang="en-US" sz="3200" b="1" dirty="0">
                <a:solidFill>
                  <a:schemeClr val="accent1"/>
                </a:solidFill>
              </a:rPr>
              <a:t>01</a:t>
            </a:r>
            <a:endParaRPr lang="en-US" sz="3200" b="1" dirty="0">
              <a:solidFill>
                <a:schemeClr val="accent1"/>
              </a:solidFill>
            </a:endParaRPr>
          </a:p>
        </p:txBody>
      </p:sp>
      <p:sp>
        <p:nvSpPr>
          <p:cNvPr id="6" name="矩形 3"/>
          <p:cNvSpPr/>
          <p:nvPr>
            <p:custDataLst>
              <p:tags r:id="rId3"/>
            </p:custDataLst>
          </p:nvPr>
        </p:nvSpPr>
        <p:spPr>
          <a:xfrm>
            <a:off x="2026920" y="708660"/>
            <a:ext cx="3729990" cy="407035"/>
          </a:xfrm>
          <a:prstGeom prst="rect">
            <a:avLst/>
          </a:prstGeom>
          <a:gradFill>
            <a:gsLst>
              <a:gs pos="0">
                <a:srgbClr val="E30000"/>
              </a:gs>
              <a:gs pos="100000">
                <a:srgbClr val="760303"/>
              </a:gs>
            </a:gsLst>
            <a:lin scaled="0"/>
          </a:gradFill>
        </p:spPr>
        <p:txBody>
          <a:bodyPr wrap="square" lIns="0" tIns="0" rIns="0" bIns="0" rtlCol="0" anchor="ctr">
            <a:normAutofit fontScale="80000"/>
          </a:bodyPr>
          <a:p>
            <a:pPr>
              <a:spcBef>
                <a:spcPct val="0"/>
              </a:spcBef>
              <a:spcAft>
                <a:spcPct val="0"/>
              </a:spcAft>
            </a:pPr>
            <a:r>
              <a:rPr lang="en-US" sz="2000" b="1" dirty="0">
                <a:solidFill>
                  <a:schemeClr val="bg1"/>
                </a:solidFill>
                <a:latin typeface="Times New Roman" panose="02020603050405020304" charset="0"/>
                <a:cs typeface="Times New Roman" panose="02020603050405020304" charset="0"/>
              </a:rPr>
              <a:t>STUDENTS’ SPEAKING CHALLENGES </a:t>
            </a:r>
            <a:r>
              <a:rPr lang="en-US" sz="2000" b="1" dirty="0">
                <a:solidFill>
                  <a:srgbClr val="151515"/>
                </a:solidFill>
                <a:latin typeface="Times New Roman" panose="02020603050405020304" charset="0"/>
                <a:cs typeface="Times New Roman" panose="02020603050405020304" charset="0"/>
              </a:rPr>
              <a:t> </a:t>
            </a:r>
            <a:endParaRPr lang="en-US" sz="2000" b="1" dirty="0">
              <a:solidFill>
                <a:srgbClr val="151515"/>
              </a:solidFill>
              <a:latin typeface="Times New Roman" panose="02020603050405020304" charset="0"/>
              <a:cs typeface="Times New Roman" panose="02020603050405020304" charset="0"/>
            </a:endParaRPr>
          </a:p>
        </p:txBody>
      </p:sp>
      <p:sp>
        <p:nvSpPr>
          <p:cNvPr id="17" name="Rectangle 41732_#color_#shadow_$dk1-788&amp;2007"/>
          <p:cNvSpPr/>
          <p:nvPr>
            <p:custDataLst>
              <p:tags r:id="rId4"/>
            </p:custDataLst>
          </p:nvPr>
        </p:nvSpPr>
        <p:spPr>
          <a:xfrm>
            <a:off x="1724025" y="1153160"/>
            <a:ext cx="9311640" cy="1479550"/>
          </a:xfrm>
          <a:prstGeom prst="roundRect">
            <a:avLst/>
          </a:prstGeom>
          <a:solidFill>
            <a:schemeClr val="accent6">
              <a:lumMod val="60000"/>
              <a:lumOff val="40000"/>
            </a:schemeClr>
          </a:solidFill>
          <a:effectLst>
            <a:outerShdw blurRad="508000" dist="76200" dir="5400000" algn="bl" rotWithShape="0">
              <a:schemeClr val="accent1">
                <a:alpha val="20000"/>
              </a:schemeClr>
            </a:outerShdw>
          </a:effectLst>
        </p:spPr>
        <p:txBody>
          <a:bodyPr/>
          <a:p>
            <a:pPr marL="0" indent="0">
              <a:buNone/>
            </a:pPr>
            <a:r>
              <a:rPr lang="en-US" sz="2400">
                <a:solidFill>
                  <a:schemeClr val="tx1"/>
                </a:solidFill>
                <a:latin typeface="Times New Roman" panose="02020603050405020304" charset="0"/>
                <a:cs typeface="Times New Roman" panose="02020603050405020304" charset="0"/>
                <a:sym typeface="Arial" panose="020B0604020202020204" pitchFamily="34" charset="0"/>
              </a:rPr>
              <a:t>Students do not completely understand the rules of a language and how it operates in practice as well as apply language rule in produtive skill such as speaking.</a:t>
            </a:r>
            <a:endParaRPr lang="en-US" sz="2400">
              <a:solidFill>
                <a:schemeClr val="tx1"/>
              </a:solidFill>
              <a:latin typeface="Times New Roman" panose="02020603050405020304" charset="0"/>
              <a:cs typeface="Times New Roman" panose="02020603050405020304" charset="0"/>
              <a:sym typeface="Arial" panose="020B0604020202020204" pitchFamily="34" charset="0"/>
            </a:endParaRPr>
          </a:p>
        </p:txBody>
      </p:sp>
      <p:sp>
        <p:nvSpPr>
          <p:cNvPr id="7" name="矩形 6"/>
          <p:cNvSpPr/>
          <p:nvPr>
            <p:custDataLst>
              <p:tags r:id="rId5"/>
            </p:custDataLst>
          </p:nvPr>
        </p:nvSpPr>
        <p:spPr>
          <a:xfrm>
            <a:off x="729615" y="2771458"/>
            <a:ext cx="876512" cy="571437"/>
          </a:xfrm>
          <a:prstGeom prst="rect">
            <a:avLst/>
          </a:prstGeom>
          <a:solidFill>
            <a:schemeClr val="bg1"/>
          </a:solidFill>
        </p:spPr>
        <p:txBody>
          <a:bodyPr wrap="none" rtlCol="0" anchor="ctr" anchorCtr="0">
            <a:normAutofit lnSpcReduction="20000"/>
          </a:bodyPr>
          <a:p>
            <a:pPr algn="ctr">
              <a:spcBef>
                <a:spcPct val="0"/>
              </a:spcBef>
              <a:spcAft>
                <a:spcPct val="0"/>
              </a:spcAft>
            </a:pPr>
            <a:r>
              <a:rPr lang="en-US" sz="3200" b="1">
                <a:solidFill>
                  <a:schemeClr val="accent1"/>
                </a:solidFill>
              </a:rPr>
              <a:t>02</a:t>
            </a:r>
            <a:endParaRPr lang="en-US" sz="3200" b="1">
              <a:solidFill>
                <a:schemeClr val="accent1"/>
              </a:solidFill>
            </a:endParaRPr>
          </a:p>
        </p:txBody>
      </p:sp>
      <p:sp>
        <p:nvSpPr>
          <p:cNvPr id="10" name="矩形 9"/>
          <p:cNvSpPr/>
          <p:nvPr>
            <p:custDataLst>
              <p:tags r:id="rId6"/>
            </p:custDataLst>
          </p:nvPr>
        </p:nvSpPr>
        <p:spPr>
          <a:xfrm>
            <a:off x="2026920" y="2805430"/>
            <a:ext cx="3856990" cy="459740"/>
          </a:xfrm>
          <a:prstGeom prst="rect">
            <a:avLst/>
          </a:prstGeom>
          <a:solidFill>
            <a:srgbClr val="C00000"/>
          </a:solidFill>
        </p:spPr>
        <p:txBody>
          <a:bodyPr wrap="square" lIns="0" tIns="0" rIns="0" bIns="0" rtlCol="0" anchor="ctr">
            <a:normAutofit fontScale="80000"/>
          </a:bodyPr>
          <a:p>
            <a:pPr>
              <a:spcBef>
                <a:spcPct val="0"/>
              </a:spcBef>
              <a:spcAft>
                <a:spcPct val="0"/>
              </a:spcAft>
            </a:pPr>
            <a:r>
              <a:rPr lang="en-US" sz="2000" b="1">
                <a:solidFill>
                  <a:schemeClr val="bg1"/>
                </a:solidFill>
                <a:latin typeface="Times New Roman" panose="02020603050405020304" charset="0"/>
                <a:cs typeface="Times New Roman" panose="02020603050405020304" charset="0"/>
              </a:rPr>
              <a:t>STUDENTS’ SPEAKING CHALLENGES</a:t>
            </a:r>
            <a:endParaRPr lang="en-US" sz="2000" b="1">
              <a:solidFill>
                <a:srgbClr val="151515"/>
              </a:solidFill>
              <a:latin typeface="Times New Roman" panose="02020603050405020304" charset="0"/>
              <a:cs typeface="Times New Roman" panose="02020603050405020304" charset="0"/>
            </a:endParaRPr>
          </a:p>
        </p:txBody>
      </p:sp>
      <p:sp>
        <p:nvSpPr>
          <p:cNvPr id="36" name="Rectangle 41732_#color_#shadow_$dk1-788&amp;2007"/>
          <p:cNvSpPr/>
          <p:nvPr>
            <p:custDataLst>
              <p:tags r:id="rId7"/>
            </p:custDataLst>
          </p:nvPr>
        </p:nvSpPr>
        <p:spPr>
          <a:xfrm>
            <a:off x="1724025" y="5305425"/>
            <a:ext cx="9246235" cy="1110615"/>
          </a:xfrm>
          <a:prstGeom prst="roundRect">
            <a:avLst/>
          </a:prstGeom>
          <a:solidFill>
            <a:schemeClr val="accent6">
              <a:lumMod val="60000"/>
              <a:lumOff val="40000"/>
            </a:schemeClr>
          </a:solidFill>
          <a:effectLst>
            <a:outerShdw blurRad="508000" dist="76200" dir="5400000" algn="bl" rotWithShape="0">
              <a:schemeClr val="accent1">
                <a:alpha val="20000"/>
              </a:schemeClr>
            </a:outerShdw>
          </a:effectLst>
        </p:spPr>
        <p:txBody>
          <a:bodyPr/>
          <a:p>
            <a:r>
              <a:rPr lang="en-US" sz="2400">
                <a:latin typeface="Times New Roman" panose="02020603050405020304" charset="0"/>
                <a:cs typeface="Times New Roman" panose="02020603050405020304" charset="0"/>
                <a:sym typeface="Arial" panose="020B0604020202020204" pitchFamily="34" charset="0"/>
              </a:rPr>
              <a:t> </a:t>
            </a:r>
            <a:r>
              <a:rPr lang="en-US" sz="2200">
                <a:solidFill>
                  <a:schemeClr val="tx1"/>
                </a:solidFill>
                <a:latin typeface="Times New Roman" panose="02020603050405020304" charset="0"/>
                <a:cs typeface="Times New Roman" panose="02020603050405020304" charset="0"/>
                <a:sym typeface="Arial" panose="020B0604020202020204" pitchFamily="34" charset="0"/>
              </a:rPr>
              <a:t>Classroom language is limited and students do not bring it outside the class to practice, therefore, they cannot understand how language works in real-life situations  </a:t>
            </a:r>
            <a:endParaRPr lang="en-US" sz="2200">
              <a:solidFill>
                <a:schemeClr val="tx1"/>
              </a:solidFill>
              <a:latin typeface="Times New Roman" panose="02020603050405020304" charset="0"/>
              <a:cs typeface="Times New Roman" panose="02020603050405020304" charset="0"/>
              <a:sym typeface="Arial" panose="020B0604020202020204" pitchFamily="34" charset="0"/>
            </a:endParaRPr>
          </a:p>
        </p:txBody>
      </p:sp>
      <p:sp>
        <p:nvSpPr>
          <p:cNvPr id="11" name="矩形 10"/>
          <p:cNvSpPr/>
          <p:nvPr>
            <p:custDataLst>
              <p:tags r:id="rId8"/>
            </p:custDataLst>
          </p:nvPr>
        </p:nvSpPr>
        <p:spPr>
          <a:xfrm>
            <a:off x="920750" y="4737418"/>
            <a:ext cx="876512" cy="571437"/>
          </a:xfrm>
          <a:prstGeom prst="rect">
            <a:avLst/>
          </a:prstGeom>
          <a:noFill/>
        </p:spPr>
        <p:txBody>
          <a:bodyPr wrap="none" rtlCol="0" anchor="ctr" anchorCtr="0">
            <a:normAutofit lnSpcReduction="20000"/>
          </a:bodyPr>
          <a:p>
            <a:pPr algn="ctr">
              <a:spcBef>
                <a:spcPct val="0"/>
              </a:spcBef>
              <a:spcAft>
                <a:spcPct val="0"/>
              </a:spcAft>
            </a:pPr>
            <a:r>
              <a:rPr lang="en-US" sz="3200" b="1">
                <a:solidFill>
                  <a:schemeClr val="accent1"/>
                </a:solidFill>
              </a:rPr>
              <a:t>03</a:t>
            </a:r>
            <a:endParaRPr lang="en-US" sz="3200" b="1">
              <a:solidFill>
                <a:schemeClr val="accent1"/>
              </a:solidFill>
            </a:endParaRPr>
          </a:p>
        </p:txBody>
      </p:sp>
      <p:sp>
        <p:nvSpPr>
          <p:cNvPr id="13" name="矩形 12"/>
          <p:cNvSpPr/>
          <p:nvPr>
            <p:custDataLst>
              <p:tags r:id="rId9"/>
            </p:custDataLst>
          </p:nvPr>
        </p:nvSpPr>
        <p:spPr>
          <a:xfrm>
            <a:off x="1953895" y="4737735"/>
            <a:ext cx="3930015" cy="516255"/>
          </a:xfrm>
          <a:prstGeom prst="rect">
            <a:avLst/>
          </a:prstGeom>
          <a:solidFill>
            <a:srgbClr val="C00000"/>
          </a:solidFill>
        </p:spPr>
        <p:txBody>
          <a:bodyPr wrap="square" lIns="0" tIns="0" rIns="0" bIns="0" rtlCol="0" anchor="ctr">
            <a:normAutofit fontScale="80000"/>
          </a:bodyPr>
          <a:p>
            <a:pPr>
              <a:spcBef>
                <a:spcPct val="0"/>
              </a:spcBef>
              <a:spcAft>
                <a:spcPct val="0"/>
              </a:spcAft>
            </a:pPr>
            <a:r>
              <a:rPr lang="en-US" sz="2000" b="1">
                <a:solidFill>
                  <a:schemeClr val="bg1"/>
                </a:solidFill>
                <a:latin typeface="Times New Roman" panose="02020603050405020304" charset="0"/>
                <a:cs typeface="Times New Roman" panose="02020603050405020304" charset="0"/>
              </a:rPr>
              <a:t>STUDENTS’ SPEAKING CHALLENGES</a:t>
            </a:r>
            <a:endParaRPr lang="en-US" sz="2000" b="1">
              <a:solidFill>
                <a:schemeClr val="bg1"/>
              </a:solidFill>
              <a:latin typeface="+mj-lt"/>
            </a:endParaRPr>
          </a:p>
        </p:txBody>
      </p:sp>
    </p:spTree>
  </p:cSld>
  <p:clrMapOvr>
    <a:masterClrMapping/>
  </p:clrMapOvr>
  <mc:AlternateContent xmlns:mc="http://schemas.openxmlformats.org/markup-compatibility/2006">
    <mc:Choice xmlns:p14="http://schemas.microsoft.com/office/powerpoint/2010/main" Requires="p14">
      <p:transition spd="slow" p14:dur="1000">
        <p:push dir="u"/>
      </p:transition>
    </mc:Choice>
    <mc:Fallback>
      <p:transition spd="slow">
        <p:push dir="u"/>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287395" y="365125"/>
            <a:ext cx="5746115" cy="741045"/>
          </a:xfrm>
          <a:solidFill>
            <a:schemeClr val="accent4">
              <a:lumMod val="40000"/>
              <a:lumOff val="60000"/>
            </a:schemeClr>
          </a:solidFill>
        </p:spPr>
        <p:txBody>
          <a:bodyPr>
            <a:normAutofit/>
          </a:bodyPr>
          <a:p>
            <a:r>
              <a:rPr lang="en-US" altLang="en-GB" sz="4000" b="1">
                <a:solidFill>
                  <a:schemeClr val="tx1"/>
                </a:solidFill>
                <a:latin typeface="Times New Roman" panose="02020603050405020304" charset="0"/>
                <a:cs typeface="Times New Roman" panose="02020603050405020304" charset="0"/>
              </a:rPr>
              <a:t>BLENDED LEARNING </a:t>
            </a:r>
            <a:endParaRPr lang="en-US" altLang="en-GB" sz="4000" b="1">
              <a:solidFill>
                <a:schemeClr val="tx1"/>
              </a:solidFill>
              <a:latin typeface="Times New Roman" panose="02020603050405020304" charset="0"/>
              <a:cs typeface="Times New Roman" panose="02020603050405020304" charset="0"/>
            </a:endParaRPr>
          </a:p>
        </p:txBody>
      </p:sp>
      <p:sp>
        <p:nvSpPr>
          <p:cNvPr id="11" name="圆角矩形 1"/>
          <p:cNvSpPr/>
          <p:nvPr>
            <p:custDataLst>
              <p:tags r:id="rId1"/>
            </p:custDataLst>
          </p:nvPr>
        </p:nvSpPr>
        <p:spPr>
          <a:xfrm>
            <a:off x="1297327" y="1335182"/>
            <a:ext cx="2752640" cy="4196984"/>
          </a:xfrm>
          <a:prstGeom prst="roundRect">
            <a:avLst>
              <a:gd name="adj" fmla="val 0"/>
            </a:avLst>
          </a:prstGeom>
          <a:solidFill>
            <a:schemeClr val="accent1">
              <a:alpha val="10000"/>
            </a:schemeClr>
          </a:solidFill>
          <a:ln w="25400">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en-US">
              <a:latin typeface="Arial" panose="020B0604020202020204" pitchFamily="34" charset="0"/>
              <a:sym typeface="Arial" panose="020B0604020202020204" pitchFamily="34" charset="0"/>
            </a:endParaRPr>
          </a:p>
        </p:txBody>
      </p:sp>
      <p:sp>
        <p:nvSpPr>
          <p:cNvPr id="4" name="矩形 1"/>
          <p:cNvSpPr/>
          <p:nvPr>
            <p:custDataLst>
              <p:tags r:id="rId2"/>
            </p:custDataLst>
          </p:nvPr>
        </p:nvSpPr>
        <p:spPr>
          <a:xfrm>
            <a:off x="1653156" y="1433320"/>
            <a:ext cx="2159034" cy="3731140"/>
          </a:xfrm>
          <a:prstGeom prst="rect">
            <a:avLst/>
          </a:prstGeom>
          <a:noFill/>
        </p:spPr>
        <p:txBody>
          <a:bodyPr wrap="square" lIns="0" tIns="0" rIns="0" bIns="0" rtlCol="0" anchor="t" anchorCtr="0">
            <a:normAutofit fontScale="25000"/>
          </a:bodyPr>
          <a:p>
            <a:pPr indent="0" fontAlgn="auto">
              <a:lnSpc>
                <a:spcPct val="150000"/>
              </a:lnSpc>
              <a:buNone/>
            </a:pPr>
            <a:r>
              <a:rPr lang="en-US" sz="8000">
                <a:latin typeface="Times New Roman" panose="02020603050405020304" charset="0"/>
                <a:cs typeface="Times New Roman" panose="02020603050405020304" charset="0"/>
                <a:sym typeface="Arial" panose="020B0604020202020204" pitchFamily="34" charset="0"/>
              </a:rPr>
              <a:t>Blended Learning is the combination of online learning materials and online teaching platforms. </a:t>
            </a:r>
            <a:endParaRPr lang="en-US" sz="8000">
              <a:latin typeface="Times New Roman" panose="02020603050405020304" charset="0"/>
              <a:cs typeface="Times New Roman" panose="02020603050405020304" charset="0"/>
              <a:sym typeface="Arial" panose="020B0604020202020204" pitchFamily="34" charset="0"/>
            </a:endParaRPr>
          </a:p>
          <a:p>
            <a:pPr indent="0" fontAlgn="auto">
              <a:lnSpc>
                <a:spcPct val="150000"/>
              </a:lnSpc>
              <a:buNone/>
            </a:pPr>
            <a:r>
              <a:rPr lang="en-US" sz="8000">
                <a:latin typeface="Times New Roman" panose="02020603050405020304" charset="0"/>
                <a:cs typeface="Times New Roman" panose="02020603050405020304" charset="0"/>
                <a:sym typeface="Arial" panose="020B0604020202020204" pitchFamily="34" charset="0"/>
              </a:rPr>
              <a:t>Flexible, effective , convenient, available.</a:t>
            </a:r>
            <a:r>
              <a:rPr lang="en-US" sz="4000">
                <a:latin typeface="Times New Roman" panose="02020603050405020304" charset="0"/>
                <a:cs typeface="Times New Roman" panose="02020603050405020304" charset="0"/>
                <a:sym typeface="Arial" panose="020B0604020202020204" pitchFamily="34" charset="0"/>
              </a:rPr>
              <a:t>   </a:t>
            </a:r>
            <a:endParaRPr lang="en-US" sz="4000">
              <a:latin typeface="Times New Roman" panose="02020603050405020304" charset="0"/>
              <a:cs typeface="Times New Roman" panose="02020603050405020304" charset="0"/>
              <a:sym typeface="Arial" panose="020B0604020202020204" pitchFamily="34" charset="0"/>
            </a:endParaRPr>
          </a:p>
          <a:p>
            <a:pPr marL="0" indent="0">
              <a:buNone/>
            </a:pPr>
            <a:endParaRPr lang="en-US" sz="4000">
              <a:latin typeface="Arial" panose="020B0604020202020204" pitchFamily="34" charset="0"/>
              <a:sym typeface="Arial" panose="020B0604020202020204" pitchFamily="34" charset="0"/>
            </a:endParaRPr>
          </a:p>
          <a:p>
            <a:pPr>
              <a:lnSpc>
                <a:spcPct val="150000"/>
              </a:lnSpc>
              <a:spcBef>
                <a:spcPct val="0"/>
              </a:spcBef>
              <a:spcAft>
                <a:spcPct val="0"/>
              </a:spcAft>
            </a:pPr>
            <a:endParaRPr lang="en-US" sz="4000" dirty="0">
              <a:ln>
                <a:noFill/>
                <a:prstDash val="sysDot"/>
              </a:ln>
              <a:solidFill>
                <a:schemeClr val="tx1">
                  <a:lumMod val="85000"/>
                  <a:lumOff val="15000"/>
                </a:schemeClr>
              </a:solidFill>
              <a:latin typeface="+mn-lt"/>
              <a:sym typeface="+mn-ea"/>
            </a:endParaRPr>
          </a:p>
        </p:txBody>
      </p:sp>
      <p:sp>
        <p:nvSpPr>
          <p:cNvPr id="24" name="圆角矩形 1"/>
          <p:cNvSpPr/>
          <p:nvPr>
            <p:custDataLst>
              <p:tags r:id="rId3"/>
            </p:custDataLst>
          </p:nvPr>
        </p:nvSpPr>
        <p:spPr>
          <a:xfrm>
            <a:off x="5001242" y="1335182"/>
            <a:ext cx="2752640" cy="4196984"/>
          </a:xfrm>
          <a:prstGeom prst="roundRect">
            <a:avLst>
              <a:gd name="adj" fmla="val 0"/>
            </a:avLst>
          </a:prstGeom>
          <a:solidFill>
            <a:schemeClr val="accent1">
              <a:alpha val="10000"/>
            </a:schemeClr>
          </a:solidFill>
          <a:ln w="25400">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en-US">
              <a:latin typeface="Arial" panose="020B0604020202020204" pitchFamily="34" charset="0"/>
              <a:sym typeface="Arial" panose="020B0604020202020204" pitchFamily="34" charset="0"/>
            </a:endParaRPr>
          </a:p>
        </p:txBody>
      </p:sp>
      <p:sp>
        <p:nvSpPr>
          <p:cNvPr id="6" name="矩形 3"/>
          <p:cNvSpPr/>
          <p:nvPr>
            <p:custDataLst>
              <p:tags r:id="rId4"/>
            </p:custDataLst>
          </p:nvPr>
        </p:nvSpPr>
        <p:spPr>
          <a:xfrm>
            <a:off x="5356438" y="1433320"/>
            <a:ext cx="2254006" cy="3731140"/>
          </a:xfrm>
          <a:prstGeom prst="rect">
            <a:avLst/>
          </a:prstGeom>
          <a:noFill/>
        </p:spPr>
        <p:txBody>
          <a:bodyPr wrap="square" lIns="0" tIns="0" rIns="0" bIns="0" rtlCol="0" anchor="t" anchorCtr="0">
            <a:noAutofit/>
          </a:bodyPr>
          <a:p>
            <a:pPr>
              <a:lnSpc>
                <a:spcPct val="150000"/>
              </a:lnSpc>
              <a:spcBef>
                <a:spcPct val="0"/>
              </a:spcBef>
              <a:spcAft>
                <a:spcPct val="0"/>
              </a:spcAft>
            </a:pPr>
            <a:r>
              <a:rPr lang="en-US" sz="1600" dirty="0">
                <a:ln>
                  <a:noFill/>
                  <a:prstDash val="sysDot"/>
                </a:ln>
                <a:solidFill>
                  <a:schemeClr val="tx1">
                    <a:lumMod val="85000"/>
                    <a:lumOff val="15000"/>
                  </a:schemeClr>
                </a:solidFill>
                <a:latin typeface="+mn-lt"/>
                <a:sym typeface="+mn-ea"/>
              </a:rPr>
              <a:t> </a:t>
            </a:r>
            <a:r>
              <a:rPr lang="en-US" sz="2000" dirty="0">
                <a:ln>
                  <a:noFill/>
                  <a:prstDash val="sysDot"/>
                </a:ln>
                <a:solidFill>
                  <a:schemeClr val="tx1">
                    <a:lumMod val="85000"/>
                    <a:lumOff val="15000"/>
                  </a:schemeClr>
                </a:solidFill>
                <a:latin typeface="Times New Roman" panose="02020603050405020304" charset="0"/>
                <a:cs typeface="Times New Roman" panose="02020603050405020304" charset="0"/>
                <a:sym typeface="+mn-ea"/>
              </a:rPr>
              <a:t>Cameron (2003) stated that blended learning boosts learners' motivation to learn and it ensures to offer immediate feedback to learners  </a:t>
            </a:r>
            <a:endParaRPr lang="en-US" sz="2000" dirty="0">
              <a:ln>
                <a:noFill/>
                <a:prstDash val="sysDot"/>
              </a:ln>
              <a:solidFill>
                <a:schemeClr val="tx1">
                  <a:lumMod val="85000"/>
                  <a:lumOff val="15000"/>
                </a:schemeClr>
              </a:solidFill>
              <a:latin typeface="Times New Roman" panose="02020603050405020304" charset="0"/>
              <a:cs typeface="Times New Roman" panose="02020603050405020304" charset="0"/>
              <a:sym typeface="+mn-ea"/>
            </a:endParaRPr>
          </a:p>
        </p:txBody>
      </p:sp>
      <p:sp>
        <p:nvSpPr>
          <p:cNvPr id="28" name="圆角矩形 1"/>
          <p:cNvSpPr/>
          <p:nvPr>
            <p:custDataLst>
              <p:tags r:id="rId5"/>
            </p:custDataLst>
          </p:nvPr>
        </p:nvSpPr>
        <p:spPr>
          <a:xfrm>
            <a:off x="8712121" y="1331383"/>
            <a:ext cx="2752640" cy="4196984"/>
          </a:xfrm>
          <a:prstGeom prst="roundRect">
            <a:avLst>
              <a:gd name="adj" fmla="val 0"/>
            </a:avLst>
          </a:prstGeom>
          <a:solidFill>
            <a:schemeClr val="accent1">
              <a:alpha val="10000"/>
            </a:schemeClr>
          </a:solidFill>
          <a:ln w="25400">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en-US">
              <a:latin typeface="Arial" panose="020B0604020202020204" pitchFamily="34" charset="0"/>
              <a:sym typeface="Arial" panose="020B0604020202020204" pitchFamily="34" charset="0"/>
            </a:endParaRPr>
          </a:p>
        </p:txBody>
      </p:sp>
      <p:sp>
        <p:nvSpPr>
          <p:cNvPr id="8" name="矩形 5"/>
          <p:cNvSpPr/>
          <p:nvPr>
            <p:custDataLst>
              <p:tags r:id="rId6"/>
            </p:custDataLst>
          </p:nvPr>
        </p:nvSpPr>
        <p:spPr>
          <a:xfrm>
            <a:off x="8544560" y="1432560"/>
            <a:ext cx="2917190" cy="4420235"/>
          </a:xfrm>
          <a:prstGeom prst="rect">
            <a:avLst/>
          </a:prstGeom>
          <a:noFill/>
        </p:spPr>
        <p:txBody>
          <a:bodyPr wrap="square" lIns="0" tIns="0" rIns="0" bIns="0" rtlCol="0" anchor="t" anchorCtr="0">
            <a:noAutofit/>
          </a:bodyPr>
          <a:p>
            <a:pPr>
              <a:lnSpc>
                <a:spcPct val="150000"/>
              </a:lnSpc>
              <a:spcBef>
                <a:spcPct val="0"/>
              </a:spcBef>
              <a:spcAft>
                <a:spcPct val="0"/>
              </a:spcAft>
            </a:pPr>
            <a:r>
              <a:rPr lang="en-US" sz="1900" dirty="0">
                <a:ln>
                  <a:noFill/>
                  <a:prstDash val="sysDot"/>
                </a:ln>
                <a:solidFill>
                  <a:schemeClr val="tx1">
                    <a:lumMod val="85000"/>
                    <a:lumOff val="15000"/>
                  </a:schemeClr>
                </a:solidFill>
                <a:latin typeface="Times New Roman" panose="02020603050405020304" charset="0"/>
                <a:cs typeface="Times New Roman" panose="02020603050405020304" charset="0"/>
                <a:sym typeface="+mn-ea"/>
              </a:rPr>
              <a:t>Garrison and Kanuka ( 2004) found that incorporating asynchronous internet communication technology into higher education courses can facilitate a simultaneous independent and collaborative learning experience</a:t>
            </a:r>
            <a:endParaRPr lang="en-US" sz="1900" dirty="0">
              <a:ln>
                <a:noFill/>
                <a:prstDash val="sysDot"/>
              </a:ln>
              <a:solidFill>
                <a:schemeClr val="tx1">
                  <a:lumMod val="85000"/>
                  <a:lumOff val="15000"/>
                </a:schemeClr>
              </a:solidFill>
              <a:latin typeface="Times New Roman" panose="02020603050405020304" charset="0"/>
              <a:cs typeface="Times New Roman" panose="02020603050405020304" charset="0"/>
              <a:sym typeface="+mn-ea"/>
            </a:endParaRPr>
          </a:p>
        </p:txBody>
      </p:sp>
      <p:sp>
        <p:nvSpPr>
          <p:cNvPr id="10" name="矩形 7"/>
          <p:cNvSpPr/>
          <p:nvPr>
            <p:custDataLst>
              <p:tags r:id="rId7"/>
            </p:custDataLst>
          </p:nvPr>
        </p:nvSpPr>
        <p:spPr>
          <a:xfrm>
            <a:off x="695837" y="1335182"/>
            <a:ext cx="919096" cy="1591229"/>
          </a:xfrm>
          <a:prstGeom prst="rect">
            <a:avLst/>
          </a:prstGeom>
          <a:noFill/>
        </p:spPr>
        <p:txBody>
          <a:bodyPr wrap="none" lIns="0" tIns="0" rIns="0" bIns="0" rtlCol="0" anchor="t" anchorCtr="0">
            <a:noAutofit/>
          </a:bodyPr>
          <a:p>
            <a:pPr algn="ctr">
              <a:spcBef>
                <a:spcPct val="0"/>
              </a:spcBef>
              <a:spcAft>
                <a:spcPct val="0"/>
              </a:spcAft>
            </a:pPr>
            <a:r>
              <a:rPr lang="en-US" sz="4800" b="1" dirty="0">
                <a:gradFill flip="none" rotWithShape="1">
                  <a:gsLst>
                    <a:gs pos="0">
                      <a:schemeClr val="accent1">
                        <a:lumMod val="40000"/>
                        <a:lumOff val="60000"/>
                      </a:schemeClr>
                    </a:gs>
                    <a:gs pos="72000">
                      <a:schemeClr val="accent1"/>
                    </a:gs>
                  </a:gsLst>
                  <a:lin ang="2700000" scaled="1"/>
                  <a:tileRect/>
                </a:gradFill>
                <a:latin typeface="+mn-lt"/>
                <a:sym typeface="+mn-lt"/>
              </a:rPr>
              <a:t>1</a:t>
            </a:r>
            <a:endParaRPr lang="en-US" sz="4800" b="1" dirty="0">
              <a:gradFill flip="none" rotWithShape="1">
                <a:gsLst>
                  <a:gs pos="0">
                    <a:schemeClr val="accent1">
                      <a:lumMod val="40000"/>
                      <a:lumOff val="60000"/>
                    </a:schemeClr>
                  </a:gs>
                  <a:gs pos="72000">
                    <a:schemeClr val="accent1"/>
                  </a:gs>
                </a:gsLst>
                <a:lin ang="2700000" scaled="1"/>
                <a:tileRect/>
              </a:gradFill>
              <a:latin typeface="+mn-ea"/>
              <a:sym typeface="+mn-ea"/>
            </a:endParaRPr>
          </a:p>
        </p:txBody>
      </p:sp>
      <p:sp>
        <p:nvSpPr>
          <p:cNvPr id="12" name="矩形 8"/>
          <p:cNvSpPr/>
          <p:nvPr>
            <p:custDataLst>
              <p:tags r:id="rId8"/>
            </p:custDataLst>
          </p:nvPr>
        </p:nvSpPr>
        <p:spPr>
          <a:xfrm>
            <a:off x="4392787" y="1327584"/>
            <a:ext cx="919096" cy="1591229"/>
          </a:xfrm>
          <a:prstGeom prst="rect">
            <a:avLst/>
          </a:prstGeom>
          <a:noFill/>
        </p:spPr>
        <p:txBody>
          <a:bodyPr wrap="none" lIns="0" tIns="0" rIns="0" bIns="0" rtlCol="0" anchor="t" anchorCtr="0">
            <a:noAutofit/>
          </a:bodyPr>
          <a:p>
            <a:pPr algn="ctr">
              <a:spcBef>
                <a:spcPct val="0"/>
              </a:spcBef>
              <a:spcAft>
                <a:spcPct val="0"/>
              </a:spcAft>
            </a:pPr>
            <a:r>
              <a:rPr lang="en-US" sz="4800" b="1" dirty="0">
                <a:gradFill flip="none" rotWithShape="1">
                  <a:gsLst>
                    <a:gs pos="0">
                      <a:schemeClr val="accent1">
                        <a:lumMod val="40000"/>
                        <a:lumOff val="60000"/>
                      </a:schemeClr>
                    </a:gs>
                    <a:gs pos="72000">
                      <a:schemeClr val="accent1"/>
                    </a:gs>
                  </a:gsLst>
                  <a:lin ang="2700000" scaled="1"/>
                  <a:tileRect/>
                </a:gradFill>
                <a:latin typeface="+mn-lt"/>
                <a:sym typeface="+mn-lt"/>
              </a:rPr>
              <a:t>2</a:t>
            </a:r>
            <a:endParaRPr lang="en-US" sz="4800" b="1" dirty="0">
              <a:gradFill flip="none" rotWithShape="1">
                <a:gsLst>
                  <a:gs pos="0">
                    <a:schemeClr val="accent1">
                      <a:lumMod val="40000"/>
                      <a:lumOff val="60000"/>
                    </a:schemeClr>
                  </a:gs>
                  <a:gs pos="72000">
                    <a:schemeClr val="accent1"/>
                  </a:gs>
                </a:gsLst>
                <a:lin ang="2700000" scaled="1"/>
                <a:tileRect/>
              </a:gradFill>
              <a:latin typeface="+mn-ea"/>
              <a:sym typeface="+mn-ea"/>
            </a:endParaRPr>
          </a:p>
        </p:txBody>
      </p:sp>
      <p:sp>
        <p:nvSpPr>
          <p:cNvPr id="13" name="矩形 9"/>
          <p:cNvSpPr/>
          <p:nvPr>
            <p:custDataLst>
              <p:tags r:id="rId9"/>
            </p:custDataLst>
          </p:nvPr>
        </p:nvSpPr>
        <p:spPr>
          <a:xfrm>
            <a:off x="8090370" y="1326951"/>
            <a:ext cx="919096" cy="1591229"/>
          </a:xfrm>
          <a:prstGeom prst="rect">
            <a:avLst/>
          </a:prstGeom>
          <a:noFill/>
        </p:spPr>
        <p:txBody>
          <a:bodyPr wrap="none" lIns="0" tIns="0" rIns="0" bIns="0" rtlCol="0" anchor="t" anchorCtr="0">
            <a:noAutofit/>
          </a:bodyPr>
          <a:p>
            <a:pPr algn="ctr">
              <a:spcBef>
                <a:spcPct val="0"/>
              </a:spcBef>
              <a:spcAft>
                <a:spcPct val="0"/>
              </a:spcAft>
            </a:pPr>
            <a:r>
              <a:rPr lang="en-US" sz="4800" b="1" dirty="0">
                <a:gradFill flip="none" rotWithShape="1">
                  <a:gsLst>
                    <a:gs pos="0">
                      <a:schemeClr val="accent1">
                        <a:lumMod val="40000"/>
                        <a:lumOff val="60000"/>
                      </a:schemeClr>
                    </a:gs>
                    <a:gs pos="72000">
                      <a:schemeClr val="accent1"/>
                    </a:gs>
                  </a:gsLst>
                  <a:lin ang="2700000" scaled="1"/>
                  <a:tileRect/>
                </a:gradFill>
                <a:latin typeface="+mn-lt"/>
                <a:sym typeface="+mn-lt"/>
              </a:rPr>
              <a:t>3</a:t>
            </a:r>
            <a:endParaRPr lang="en-US" sz="4800" b="1" dirty="0">
              <a:gradFill flip="none" rotWithShape="1">
                <a:gsLst>
                  <a:gs pos="0">
                    <a:schemeClr val="accent1">
                      <a:lumMod val="40000"/>
                      <a:lumOff val="60000"/>
                    </a:schemeClr>
                  </a:gs>
                  <a:gs pos="72000">
                    <a:schemeClr val="accent1"/>
                  </a:gs>
                </a:gsLst>
                <a:lin ang="2700000" scaled="1"/>
                <a:tileRect/>
              </a:gradFill>
              <a:latin typeface="+mn-lt"/>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对象2"/>
          <p:cNvSpPr/>
          <p:nvPr>
            <p:custDataLst>
              <p:tags r:id="rId1"/>
            </p:custDataLst>
          </p:nvPr>
        </p:nvSpPr>
        <p:spPr>
          <a:xfrm>
            <a:off x="696913" y="1527493"/>
            <a:ext cx="10798810" cy="1240989"/>
          </a:xfrm>
          <a:prstGeom prst="roundRect">
            <a:avLst>
              <a:gd name="adj" fmla="val 50000"/>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9" name="对象2"/>
          <p:cNvSpPr/>
          <p:nvPr>
            <p:custDataLst>
              <p:tags r:id="rId2"/>
            </p:custDataLst>
          </p:nvPr>
        </p:nvSpPr>
        <p:spPr>
          <a:xfrm>
            <a:off x="696913" y="1527493"/>
            <a:ext cx="10798810" cy="2538929"/>
          </a:xfrm>
          <a:prstGeom prst="roundRect">
            <a:avLst>
              <a:gd name="adj" fmla="val 25001"/>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10" name="对象2"/>
          <p:cNvSpPr/>
          <p:nvPr>
            <p:custDataLst>
              <p:tags r:id="rId3"/>
            </p:custDataLst>
          </p:nvPr>
        </p:nvSpPr>
        <p:spPr>
          <a:xfrm>
            <a:off x="696913" y="1527493"/>
            <a:ext cx="10798810" cy="3940810"/>
          </a:xfrm>
          <a:prstGeom prst="roundRect">
            <a:avLst>
              <a:gd name="adj" fmla="val 15703"/>
            </a:avLst>
          </a:prstGeom>
          <a:noFill/>
          <a:ln>
            <a:solidFill>
              <a:schemeClr val="accent1">
                <a:lumMod val="60000"/>
                <a:lumOff val="40000"/>
              </a:schemeClr>
            </a:solidFill>
            <a:prstDash val="dash"/>
          </a:ln>
        </p:spPr>
        <p:txBody>
          <a:bodyPr wrap="square"/>
          <a:p>
            <a:pPr algn="just"/>
            <a:endParaRPr lang="en-US">
              <a:latin typeface="Arial" panose="020B0604020202020204" pitchFamily="34" charset="0"/>
              <a:sym typeface="Arial" panose="020B0604020202020204" pitchFamily="34" charset="0"/>
            </a:endParaRPr>
          </a:p>
        </p:txBody>
      </p:sp>
      <p:sp>
        <p:nvSpPr>
          <p:cNvPr id="12" name="对象4"/>
          <p:cNvSpPr/>
          <p:nvPr>
            <p:custDataLst>
              <p:tags r:id="rId4"/>
            </p:custDataLst>
          </p:nvPr>
        </p:nvSpPr>
        <p:spPr>
          <a:xfrm>
            <a:off x="3475355" y="1646555"/>
            <a:ext cx="6271260" cy="1042035"/>
          </a:xfrm>
          <a:prstGeom prst="roundRect">
            <a:avLst/>
          </a:prstGeom>
          <a:solidFill>
            <a:schemeClr val="accent5">
              <a:lumMod val="60000"/>
              <a:lumOff val="4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rmAutofit/>
          </a:bodyPr>
          <a:p>
            <a:pPr lvl="0" algn="l">
              <a:spcBef>
                <a:spcPct val="0"/>
              </a:spcBef>
              <a:spcAft>
                <a:spcPct val="0"/>
              </a:spcAft>
              <a:buClrTx/>
              <a:buSzTx/>
              <a:buFontTx/>
            </a:pPr>
            <a:r>
              <a:rPr lang="en-US" sz="2400" b="1" dirty="0">
                <a:solidFill>
                  <a:schemeClr val="bg1"/>
                </a:solidFill>
                <a:latin typeface="Times New Roman" panose="02020603050405020304" charset="0"/>
                <a:cs typeface="Times New Roman" panose="02020603050405020304" charset="0"/>
                <a:sym typeface="+mn-ea"/>
              </a:rPr>
              <a:t>RESEARCH  BACKGROUND </a:t>
            </a:r>
            <a:endParaRPr lang="en-US" sz="2400" b="1" dirty="0">
              <a:solidFill>
                <a:schemeClr val="bg1"/>
              </a:solidFill>
              <a:latin typeface="Times New Roman" panose="02020603050405020304" charset="0"/>
              <a:cs typeface="Times New Roman" panose="02020603050405020304" charset="0"/>
              <a:sym typeface="+mn-ea"/>
            </a:endParaRPr>
          </a:p>
        </p:txBody>
      </p:sp>
      <p:sp>
        <p:nvSpPr>
          <p:cNvPr id="13" name="对象5"/>
          <p:cNvSpPr/>
          <p:nvPr>
            <p:custDataLst>
              <p:tags r:id="rId5"/>
            </p:custDataLst>
          </p:nvPr>
        </p:nvSpPr>
        <p:spPr>
          <a:xfrm>
            <a:off x="2504758" y="1801813"/>
            <a:ext cx="733136" cy="73406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a:solidFill>
                  <a:schemeClr val="lt1">
                    <a:lumMod val="100000"/>
                  </a:schemeClr>
                </a:solidFill>
                <a:latin typeface="+mn-lt"/>
                <a:sym typeface="+mn-lt"/>
              </a:rPr>
              <a:t>1</a:t>
            </a:r>
            <a:endParaRPr lang="en-US" sz="2000" b="1" dirty="0">
              <a:solidFill>
                <a:schemeClr val="lt1">
                  <a:lumMod val="100000"/>
                </a:schemeClr>
              </a:solidFill>
              <a:latin typeface="+mn-ea"/>
              <a:sym typeface="+mn-ea"/>
            </a:endParaRPr>
          </a:p>
        </p:txBody>
      </p:sp>
      <p:sp>
        <p:nvSpPr>
          <p:cNvPr id="15" name="对象7"/>
          <p:cNvSpPr/>
          <p:nvPr>
            <p:custDataLst>
              <p:tags r:id="rId6"/>
            </p:custDataLst>
          </p:nvPr>
        </p:nvSpPr>
        <p:spPr>
          <a:xfrm>
            <a:off x="3475355" y="2915920"/>
            <a:ext cx="6271260" cy="1042035"/>
          </a:xfrm>
          <a:prstGeom prst="roundRect">
            <a:avLst/>
          </a:prstGeom>
          <a:solidFill>
            <a:schemeClr val="accent5">
              <a:lumMod val="60000"/>
              <a:lumOff val="4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rmAutofit/>
          </a:bodyPr>
          <a:p>
            <a:pPr lvl="0" algn="l">
              <a:spcBef>
                <a:spcPct val="0"/>
              </a:spcBef>
              <a:spcAft>
                <a:spcPct val="0"/>
              </a:spcAft>
              <a:buClrTx/>
              <a:buSzTx/>
              <a:buFontTx/>
            </a:pPr>
            <a:r>
              <a:rPr lang="en-US" sz="2400" b="1" dirty="0">
                <a:solidFill>
                  <a:schemeClr val="bg1"/>
                </a:solidFill>
                <a:latin typeface="Times New Roman" panose="02020603050405020304" charset="0"/>
                <a:cs typeface="Times New Roman" panose="02020603050405020304" charset="0"/>
                <a:sym typeface="+mn-ea"/>
              </a:rPr>
              <a:t>RESEARCH DESIGN </a:t>
            </a:r>
            <a:endParaRPr lang="en-US" sz="2400" b="1" dirty="0">
              <a:solidFill>
                <a:schemeClr val="bg1"/>
              </a:solidFill>
              <a:latin typeface="Times New Roman" panose="02020603050405020304" charset="0"/>
              <a:cs typeface="Times New Roman" panose="02020603050405020304" charset="0"/>
              <a:sym typeface="+mn-ea"/>
            </a:endParaRPr>
          </a:p>
        </p:txBody>
      </p:sp>
      <p:sp>
        <p:nvSpPr>
          <p:cNvPr id="16" name="对象8"/>
          <p:cNvSpPr/>
          <p:nvPr>
            <p:custDataLst>
              <p:tags r:id="rId7"/>
            </p:custDataLst>
          </p:nvPr>
        </p:nvSpPr>
        <p:spPr>
          <a:xfrm>
            <a:off x="2504123" y="2962593"/>
            <a:ext cx="733136" cy="73406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a:solidFill>
                  <a:schemeClr val="lt1">
                    <a:lumMod val="100000"/>
                  </a:schemeClr>
                </a:solidFill>
                <a:latin typeface="+mn-lt"/>
                <a:sym typeface="+mn-lt"/>
              </a:rPr>
              <a:t>2</a:t>
            </a:r>
            <a:endParaRPr lang="en-US" sz="2000" b="1" dirty="0">
              <a:solidFill>
                <a:schemeClr val="lt1">
                  <a:lumMod val="100000"/>
                </a:schemeClr>
              </a:solidFill>
              <a:latin typeface="+mn-ea"/>
              <a:sym typeface="+mn-ea"/>
            </a:endParaRPr>
          </a:p>
        </p:txBody>
      </p:sp>
      <p:sp>
        <p:nvSpPr>
          <p:cNvPr id="18" name="对象10"/>
          <p:cNvSpPr/>
          <p:nvPr>
            <p:custDataLst>
              <p:tags r:id="rId8"/>
            </p:custDataLst>
          </p:nvPr>
        </p:nvSpPr>
        <p:spPr>
          <a:xfrm>
            <a:off x="3558540" y="4185285"/>
            <a:ext cx="6188075" cy="1042035"/>
          </a:xfrm>
          <a:prstGeom prst="roundRect">
            <a:avLst>
              <a:gd name="adj" fmla="val 21493"/>
            </a:avLst>
          </a:prstGeom>
          <a:solidFill>
            <a:schemeClr val="accent5">
              <a:lumMod val="60000"/>
              <a:lumOff val="40000"/>
            </a:schemeClr>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972185" numCol="1" spcCol="0" rtlCol="0" fromWordArt="0" anchor="ctr" anchorCtr="0" forceAA="0" compatLnSpc="1">
            <a:normAutofit/>
          </a:bodyPr>
          <a:p>
            <a:pPr lvl="0" algn="l">
              <a:spcBef>
                <a:spcPct val="0"/>
              </a:spcBef>
              <a:spcAft>
                <a:spcPct val="0"/>
              </a:spcAft>
              <a:buClrTx/>
              <a:buSzTx/>
              <a:buFontTx/>
            </a:pPr>
            <a:r>
              <a:rPr lang="en-US" sz="2400" b="1" dirty="0">
                <a:solidFill>
                  <a:schemeClr val="bg1"/>
                </a:solidFill>
                <a:latin typeface="Times New Roman" panose="02020603050405020304" charset="0"/>
                <a:cs typeface="Times New Roman" panose="02020603050405020304" charset="0"/>
                <a:sym typeface="+mn-ea"/>
              </a:rPr>
              <a:t>DATA COLLECTION </a:t>
            </a:r>
            <a:endParaRPr lang="en-US" sz="2400" b="1" dirty="0">
              <a:solidFill>
                <a:schemeClr val="bg1"/>
              </a:solidFill>
              <a:latin typeface="Times New Roman" panose="02020603050405020304" charset="0"/>
              <a:cs typeface="Times New Roman" panose="02020603050405020304" charset="0"/>
              <a:sym typeface="+mn-ea"/>
            </a:endParaRPr>
          </a:p>
        </p:txBody>
      </p:sp>
      <p:sp>
        <p:nvSpPr>
          <p:cNvPr id="19" name="对象11"/>
          <p:cNvSpPr/>
          <p:nvPr>
            <p:custDataLst>
              <p:tags r:id="rId9"/>
            </p:custDataLst>
          </p:nvPr>
        </p:nvSpPr>
        <p:spPr>
          <a:xfrm>
            <a:off x="2504758" y="4094798"/>
            <a:ext cx="733136" cy="734060"/>
          </a:xfrm>
          <a:prstGeom prst="ellipse">
            <a:avLst/>
          </a:prstGeom>
          <a:gradFill>
            <a:gsLst>
              <a:gs pos="0">
                <a:schemeClr val="accent1">
                  <a:alpha val="100000"/>
                </a:schemeClr>
              </a:gs>
              <a:gs pos="100000">
                <a:schemeClr val="accent2">
                  <a:alpha val="100000"/>
                </a:schemeClr>
              </a:gs>
            </a:gsLst>
            <a:lin ang="0" scaled="0"/>
          </a:gra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numCol="1" spcCol="0" rtlCol="0" fromWordArt="0" anchor="ctr" anchorCtr="1" forceAA="0" compatLnSpc="1">
            <a:noAutofit/>
          </a:bodyPr>
          <a:p>
            <a:pPr lvl="0" algn="l">
              <a:spcBef>
                <a:spcPct val="0"/>
              </a:spcBef>
              <a:spcAft>
                <a:spcPct val="0"/>
              </a:spcAft>
              <a:buClrTx/>
              <a:buSzTx/>
              <a:buFontTx/>
            </a:pPr>
            <a:r>
              <a:rPr lang="en-US" sz="2000" b="1">
                <a:solidFill>
                  <a:schemeClr val="lt1">
                    <a:lumMod val="100000"/>
                  </a:schemeClr>
                </a:solidFill>
                <a:latin typeface="+mn-lt"/>
                <a:sym typeface="+mn-lt"/>
              </a:rPr>
              <a:t>3</a:t>
            </a:r>
            <a:endParaRPr lang="en-US" sz="2000" b="1" dirty="0">
              <a:solidFill>
                <a:schemeClr val="lt1">
                  <a:lumMod val="100000"/>
                </a:schemeClr>
              </a:solidFill>
              <a:latin typeface="+mn-ea"/>
              <a:sym typeface="+mn-ea"/>
            </a:endParaRPr>
          </a:p>
        </p:txBody>
      </p:sp>
      <p:sp>
        <p:nvSpPr>
          <p:cNvPr id="20" name="对象12"/>
          <p:cNvSpPr/>
          <p:nvPr>
            <p:custDataLst>
              <p:tags r:id="rId10"/>
            </p:custDataLst>
          </p:nvPr>
        </p:nvSpPr>
        <p:spPr>
          <a:xfrm>
            <a:off x="3804920" y="431165"/>
            <a:ext cx="5210810" cy="988060"/>
          </a:xfrm>
          <a:prstGeom prst="roundRect">
            <a:avLst/>
          </a:prstGeom>
          <a:solidFill>
            <a:srgbClr val="C00000"/>
          </a:solidFill>
          <a:ln w="25400">
            <a:noFill/>
          </a:ln>
          <a:effectLst/>
          <a:extLst>
            <a:ext uri="{AF507438-7753-43E0-B8FC-AC1667EBCBE1}">
              <a14:hiddenEffects xmlns:a14="http://schemas.microsoft.com/office/drawing/2010/main">
                <a:effectLst>
                  <a:outerShdw blurRad="254000" dist="127000" dir="5400000" algn="ctr" rotWithShape="0">
                    <a:srgbClr val="000000">
                      <a:alpha val="40000"/>
                    </a:srgbClr>
                  </a:outerShdw>
                </a:effectLst>
              </a14:hiddenEffects>
            </a:ext>
          </a:ex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1" forceAA="0" compatLnSpc="1">
            <a:normAutofit/>
          </a:bodyPr>
          <a:p>
            <a:pPr lvl="0" algn="l">
              <a:spcBef>
                <a:spcPct val="0"/>
              </a:spcBef>
              <a:spcAft>
                <a:spcPct val="0"/>
              </a:spcAft>
              <a:buClrTx/>
              <a:buSzTx/>
              <a:buFontTx/>
            </a:pPr>
            <a:r>
              <a:rPr lang="en-US" sz="2800" b="1" dirty="0">
                <a:solidFill>
                  <a:schemeClr val="lt1">
                    <a:lumMod val="100000"/>
                  </a:schemeClr>
                </a:solidFill>
                <a:latin typeface="Times New Roman" panose="02020603050405020304" charset="0"/>
                <a:cs typeface="Times New Roman" panose="02020603050405020304" charset="0"/>
                <a:sym typeface="+mn-ea"/>
              </a:rPr>
              <a:t>METHODOLOGY </a:t>
            </a:r>
            <a:endParaRPr lang="en-US" sz="2800" b="1" dirty="0">
              <a:solidFill>
                <a:schemeClr val="lt1">
                  <a:lumMod val="100000"/>
                </a:schemeClr>
              </a:solidFill>
              <a:latin typeface="Times New Roman" panose="02020603050405020304" charset="0"/>
              <a:cs typeface="Times New Roman" panose="0202060305040502030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sld>
</file>

<file path=ppt/tags/tag1.xml><?xml version="1.0" encoding="utf-8"?>
<p:tagLst xmlns:p="http://schemas.openxmlformats.org/presentationml/2006/main">
  <p:tag name="KSO_WM_DIAGRAM_MAX_ITEMCNT" val="6"/>
  <p:tag name="KSO_WM_DIAGRAM_MIN_ITEMCNT" val="2"/>
  <p:tag name="KSO_WM_DIAGRAM_VIRTUALLY_FRAME" val="{&quot;height&quot;:493.65,&quot;left&quot;:54.80003326656315,&quot;top&quot;:75.52503937007874,&quot;width&quot;:861.7499667334368}"/>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1"/>
  <p:tag name="KSO_WM_UNIT_ID" val="diagram20238220_2*n_h_i*1_2_1"/>
  <p:tag name="KSO_WM_TEMPLATE_CATEGORY" val="diagram"/>
  <p:tag name="KSO_WM_TEMPLATE_INDEX" val="20238220"/>
  <p:tag name="KSO_WM_UNIT_LAYERLEVEL" val="1_1_1"/>
  <p:tag name="KSO_WM_TAG_VERSION" val="3.0"/>
  <p:tag name="KSO_WM_BEAUTIFY_FLAG" val="#wm#"/>
  <p:tag name="KSO_WM_UNIT_LINE_FORE_SCHEMECOLOR_INDEX" val="5"/>
  <p:tag name="KSO_WM_DIAGRAM_USE_COLOR_VALUE" val="{&quot;color_scheme&quot;:1,&quot;color_type&quot;:1,&quot;theme_color_indexes&quot;:[]}"/>
</p:tagLst>
</file>

<file path=ppt/tags/tag10.xml><?xml version="1.0" encoding="utf-8"?>
<p:tagLst xmlns:p="http://schemas.openxmlformats.org/presentationml/2006/main">
  <p:tag name="KSO_WM_DIAGRAM_MAX_ITEMCNT" val="6"/>
  <p:tag name="KSO_WM_DIAGRAM_MIN_ITEMCNT" val="2"/>
  <p:tag name="KSO_WM_DIAGRAM_VIRTUALLY_FRAME" val="{&quot;height&quot;:493.65,&quot;left&quot;:54.80003326656315,&quot;top&quot;:75.52503937007874,&quot;width&quot;:861.7499667334368}"/>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DIAGRAM_GROUP_CODE" val="n1-1"/>
  <p:tag name="KSO_WM_UNIT_TYPE" val="n_h_a"/>
  <p:tag name="KSO_WM_UNIT_INDEX" val="1_1_1"/>
  <p:tag name="KSO_WM_UNIT_ID" val="diagram20238220_2*n_h_a*1_1_1"/>
  <p:tag name="KSO_WM_TEMPLATE_CATEGORY" val="diagram"/>
  <p:tag name="KSO_WM_TEMPLATE_INDEX" val="20238220"/>
  <p:tag name="KSO_WM_UNIT_LAYERLEVEL" val="1_1_1"/>
  <p:tag name="KSO_WM_TAG_VERSION" val="3.0"/>
  <p:tag name="KSO_WM_BEAUTIFY_FLAG" val="#wm#"/>
  <p:tag name="KSO_WM_UNIT_PRESET_TEXT" val="Your title here"/>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100.xml><?xml version="1.0" encoding="utf-8"?>
<p:tagLst xmlns:p="http://schemas.openxmlformats.org/presentationml/2006/main">
  <p:tag name="KSO_WM_DIAGRAM_MAX_ITEMCNT" val="6"/>
  <p:tag name="KSO_WM_DIAGRAM_MIN_ITEMCNT" val="2"/>
  <p:tag name="KSO_WM_DIAGRAM_VIRTUALLY_FRAME" val="{&quot;height&quot;:481.4249606299212,&quot;left&quot;:16.5,&quot;top&quot;:33.32503937007873,&quot;width&quot;:888.7500454735944}"/>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2_1"/>
  <p:tag name="KSO_WM_UNIT_ID" val="diagram20238220_2*n_h_h_i*1_2_2_1"/>
  <p:tag name="KSO_WM_TEMPLATE_CATEGORY" val="diagram"/>
  <p:tag name="KSO_WM_TEMPLATE_INDEX" val="20238220"/>
  <p:tag name="KSO_WM_UNIT_LAYERLEVEL" val="1_1_1_1"/>
  <p:tag name="KSO_WM_TAG_VERSION" val="3.0"/>
  <p:tag name="KSO_WM_BEAUTIFY_FLAG" val="#wm#"/>
  <p:tag name="KSO_WM_UNIT_PRESET_TEXT" val="2"/>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101.xml><?xml version="1.0" encoding="utf-8"?>
<p:tagLst xmlns:p="http://schemas.openxmlformats.org/presentationml/2006/main">
  <p:tag name="KSO_WM_DIAGRAM_MAX_ITEMCNT" val="6"/>
  <p:tag name="KSO_WM_DIAGRAM_MIN_ITEMCNT" val="2"/>
  <p:tag name="KSO_WM_DIAGRAM_VIRTUALLY_FRAME" val="{&quot;height&quot;:481.4249606299212,&quot;left&quot;:16.5,&quot;top&quot;:33.32503937007873,&quot;width&quot;:888.7500454735944}"/>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3_1"/>
  <p:tag name="KSO_WM_UNIT_ID" val="diagram20238220_2*n_h_h_f*1_2_3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102.xml><?xml version="1.0" encoding="utf-8"?>
<p:tagLst xmlns:p="http://schemas.openxmlformats.org/presentationml/2006/main">
  <p:tag name="KSO_WM_DIAGRAM_MAX_ITEMCNT" val="6"/>
  <p:tag name="KSO_WM_DIAGRAM_MIN_ITEMCNT" val="2"/>
  <p:tag name="KSO_WM_DIAGRAM_VIRTUALLY_FRAME" val="{&quot;height&quot;:481.4249606299212,&quot;left&quot;:16.5,&quot;top&quot;:33.32503937007873,&quot;width&quot;:888.7500454735944}"/>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3_1"/>
  <p:tag name="KSO_WM_UNIT_ID" val="diagram20238220_2*n_h_h_i*1_2_3_1"/>
  <p:tag name="KSO_WM_TEMPLATE_CATEGORY" val="diagram"/>
  <p:tag name="KSO_WM_TEMPLATE_INDEX" val="20238220"/>
  <p:tag name="KSO_WM_UNIT_LAYERLEVEL" val="1_1_1_1"/>
  <p:tag name="KSO_WM_TAG_VERSION" val="3.0"/>
  <p:tag name="KSO_WM_BEAUTIFY_FLAG" val="#wm#"/>
  <p:tag name="KSO_WM_UNIT_PRESET_TEXT" val="3"/>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103.xml><?xml version="1.0" encoding="utf-8"?>
<p:tagLst xmlns:p="http://schemas.openxmlformats.org/presentationml/2006/main">
  <p:tag name="KSO_WM_DIAGRAM_MAX_ITEMCNT" val="6"/>
  <p:tag name="KSO_WM_DIAGRAM_MIN_ITEMCNT" val="2"/>
  <p:tag name="KSO_WM_DIAGRAM_VIRTUALLY_FRAME" val="{&quot;height&quot;:481.4249606299212,&quot;left&quot;:16.5,&quot;top&quot;:33.32503937007873,&quot;width&quot;:888.7500454735944}"/>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DIAGRAM_GROUP_CODE" val="n1-1"/>
  <p:tag name="KSO_WM_UNIT_TYPE" val="n_h_a"/>
  <p:tag name="KSO_WM_UNIT_INDEX" val="1_1_1"/>
  <p:tag name="KSO_WM_UNIT_ID" val="diagram20238220_2*n_h_a*1_1_1"/>
  <p:tag name="KSO_WM_TEMPLATE_CATEGORY" val="diagram"/>
  <p:tag name="KSO_WM_TEMPLATE_INDEX" val="20238220"/>
  <p:tag name="KSO_WM_UNIT_LAYERLEVEL" val="1_1_1"/>
  <p:tag name="KSO_WM_TAG_VERSION" val="3.0"/>
  <p:tag name="KSO_WM_BEAUTIFY_FLAG" val="#wm#"/>
  <p:tag name="KSO_WM_UNIT_PRESET_TEXT" val="Your title here"/>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104.xml><?xml version="1.0" encoding="utf-8"?>
<p:tagLst xmlns:p="http://schemas.openxmlformats.org/presentationml/2006/main">
  <p:tag name="KSO_WM_DIAGRAM_MAX_ITEMCNT" val="6"/>
  <p:tag name="KSO_WM_DIAGRAM_MIN_ITEMCNT" val="2"/>
  <p:tag name="KSO_WM_DIAGRAM_VIRTUALLY_FRAME" val="{&quot;height&quot;:481.4249606299212,&quot;left&quot;:16.5,&quot;top&quot;:33.32503937007873,&quot;width&quot;:888.7500454735944}"/>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3_1"/>
  <p:tag name="KSO_WM_UNIT_ID" val="diagram20238220_2*n_h_h_f*1_2_3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105.xml><?xml version="1.0" encoding="utf-8"?>
<p:tagLst xmlns:p="http://schemas.openxmlformats.org/presentationml/2006/main">
  <p:tag name="KSO_WM_DIAGRAM_MAX_ITEMCNT" val="6"/>
  <p:tag name="KSO_WM_DIAGRAM_MIN_ITEMCNT" val="2"/>
  <p:tag name="KSO_WM_DIAGRAM_VIRTUALLY_FRAME" val="{&quot;height&quot;:481.4249606299212,&quot;left&quot;:16.5,&quot;top&quot;:33.32503937007873,&quot;width&quot;:888.7500454735944}"/>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3_1"/>
  <p:tag name="KSO_WM_UNIT_ID" val="diagram20238220_2*n_h_h_i*1_2_3_1"/>
  <p:tag name="KSO_WM_TEMPLATE_CATEGORY" val="diagram"/>
  <p:tag name="KSO_WM_TEMPLATE_INDEX" val="20238220"/>
  <p:tag name="KSO_WM_UNIT_LAYERLEVEL" val="1_1_1_1"/>
  <p:tag name="KSO_WM_TAG_VERSION" val="3.0"/>
  <p:tag name="KSO_WM_BEAUTIFY_FLAG" val="#wm#"/>
  <p:tag name="KSO_WM_UNIT_PRESET_TEXT" val="3"/>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106.xml><?xml version="1.0" encoding="utf-8"?>
<p:tagLst xmlns:p="http://schemas.openxmlformats.org/presentationml/2006/main">
  <p:tag name="KSO_WM_DIAGRAM_MAX_ITEMCNT" val="6"/>
  <p:tag name="KSO_WM_DIAGRAM_MIN_ITEMCNT" val="2"/>
  <p:tag name="KSO_WM_DIAGRAM_VIRTUALLY_FRAME" val="{&quot;height&quot;:510.5,&quot;left&quot;:54.80003326656315,&quot;top&quot;:0,&quot;width&quot;:940.5542974420983}"/>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1"/>
  <p:tag name="KSO_WM_UNIT_ID" val="diagram20238220_2*n_h_i*1_2_1"/>
  <p:tag name="KSO_WM_TEMPLATE_CATEGORY" val="diagram"/>
  <p:tag name="KSO_WM_TEMPLATE_INDEX" val="20238220"/>
  <p:tag name="KSO_WM_UNIT_LAYERLEVEL" val="1_1_1"/>
  <p:tag name="KSO_WM_TAG_VERSION" val="3.0"/>
  <p:tag name="KSO_WM_BEAUTIFY_FLAG" val="#wm#"/>
  <p:tag name="KSO_WM_UNIT_LINE_FORE_SCHEMECOLOR_INDEX" val="5"/>
  <p:tag name="KSO_WM_DIAGRAM_USE_COLOR_VALUE" val="{&quot;color_scheme&quot;:1,&quot;color_type&quot;:1,&quot;theme_color_indexes&quot;:[]}"/>
</p:tagLst>
</file>

<file path=ppt/tags/tag107.xml><?xml version="1.0" encoding="utf-8"?>
<p:tagLst xmlns:p="http://schemas.openxmlformats.org/presentationml/2006/main">
  <p:tag name="KSO_WM_DIAGRAM_MAX_ITEMCNT" val="6"/>
  <p:tag name="KSO_WM_DIAGRAM_MIN_ITEMCNT" val="2"/>
  <p:tag name="KSO_WM_DIAGRAM_VIRTUALLY_FRAME" val="{&quot;height&quot;:510.5,&quot;left&quot;:54.80003326656315,&quot;top&quot;:0,&quot;width&quot;:940.5542974420983}"/>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2"/>
  <p:tag name="KSO_WM_UNIT_ID" val="diagram20238220_2*n_h_i*1_2_2"/>
  <p:tag name="KSO_WM_TEMPLATE_CATEGORY" val="diagram"/>
  <p:tag name="KSO_WM_TEMPLATE_INDEX" val="20238220"/>
  <p:tag name="KSO_WM_UNIT_LAYERLEVEL" val="1_1_1"/>
  <p:tag name="KSO_WM_TAG_VERSION" val="3.0"/>
  <p:tag name="KSO_WM_BEAUTIFY_FLAG" val="#wm#"/>
  <p:tag name="KSO_WM_UNIT_LINE_FORE_SCHEMECOLOR_INDEX" val="5"/>
  <p:tag name="KSO_WM_DIAGRAM_USE_COLOR_VALUE" val="{&quot;color_scheme&quot;:1,&quot;color_type&quot;:1,&quot;theme_color_indexes&quot;:[]}"/>
</p:tagLst>
</file>

<file path=ppt/tags/tag108.xml><?xml version="1.0" encoding="utf-8"?>
<p:tagLst xmlns:p="http://schemas.openxmlformats.org/presentationml/2006/main">
  <p:tag name="KSO_WM_DIAGRAM_MAX_ITEMCNT" val="6"/>
  <p:tag name="KSO_WM_DIAGRAM_MIN_ITEMCNT" val="2"/>
  <p:tag name="KSO_WM_DIAGRAM_VIRTUALLY_FRAME" val="{&quot;height&quot;:510.5,&quot;left&quot;:54.80003326656315,&quot;top&quot;:0,&quot;width&quot;:940.5542974420983}"/>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3"/>
  <p:tag name="KSO_WM_UNIT_ID" val="diagram20238220_2*n_h_i*1_2_3"/>
  <p:tag name="KSO_WM_TEMPLATE_CATEGORY" val="diagram"/>
  <p:tag name="KSO_WM_TEMPLATE_INDEX" val="20238220"/>
  <p:tag name="KSO_WM_UNIT_LAYERLEVEL" val="1_1_1"/>
  <p:tag name="KSO_WM_TAG_VERSION" val="3.0"/>
  <p:tag name="KSO_WM_BEAUTIFY_FLAG" val="#wm#"/>
  <p:tag name="KSO_WM_UNIT_LINE_FORE_SCHEMECOLOR_INDEX" val="5"/>
  <p:tag name="KSO_WM_DIAGRAM_USE_COLOR_VALUE" val="{&quot;color_scheme&quot;:1,&quot;color_type&quot;:1,&quot;theme_color_indexes&quot;:[]}"/>
</p:tagLst>
</file>

<file path=ppt/tags/tag109.xml><?xml version="1.0" encoding="utf-8"?>
<p:tagLst xmlns:p="http://schemas.openxmlformats.org/presentationml/2006/main">
  <p:tag name="KSO_WM_DIAGRAM_MAX_ITEMCNT" val="6"/>
  <p:tag name="KSO_WM_DIAGRAM_MIN_ITEMCNT" val="2"/>
  <p:tag name="KSO_WM_DIAGRAM_VIRTUALLY_FRAME" val="{&quot;height&quot;:510.5,&quot;left&quot;:54.80003326656315,&quot;top&quot;:0,&quot;width&quot;:940.5542974420983}"/>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1_1"/>
  <p:tag name="KSO_WM_UNIT_ID" val="diagram20238220_2*n_h_h_f*1_2_1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11.xml><?xml version="1.0" encoding="utf-8"?>
<p:tagLst xmlns:p="http://schemas.openxmlformats.org/presentationml/2006/main">
  <p:tag name="KSO_WM_DIAGRAM_MAX_ITEMCNT" val="6"/>
  <p:tag name="KSO_WM_DIAGRAM_MIN_ITEMCNT" val="2"/>
  <p:tag name="KSO_WM_DIAGRAM_VIRTUALLY_FRAME" val="{&quot;height&quot;:493.65,&quot;left&quot;:54.80003326656315,&quot;top&quot;:75.52503937007874,&quot;width&quot;:861.7499667334368}"/>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3_1"/>
  <p:tag name="KSO_WM_UNIT_ID" val="diagram20238220_2*n_h_h_f*1_2_3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110.xml><?xml version="1.0" encoding="utf-8"?>
<p:tagLst xmlns:p="http://schemas.openxmlformats.org/presentationml/2006/main">
  <p:tag name="KSO_WM_DIAGRAM_MAX_ITEMCNT" val="6"/>
  <p:tag name="KSO_WM_DIAGRAM_MIN_ITEMCNT" val="2"/>
  <p:tag name="KSO_WM_DIAGRAM_VIRTUALLY_FRAME" val="{&quot;height&quot;:510.5,&quot;left&quot;:54.80003326656315,&quot;top&quot;:0,&quot;width&quot;:940.5542974420983}"/>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1_1"/>
  <p:tag name="KSO_WM_UNIT_ID" val="diagram20238220_2*n_h_h_i*1_2_1_1"/>
  <p:tag name="KSO_WM_TEMPLATE_CATEGORY" val="diagram"/>
  <p:tag name="KSO_WM_TEMPLATE_INDEX" val="20238220"/>
  <p:tag name="KSO_WM_UNIT_LAYERLEVEL" val="1_1_1_1"/>
  <p:tag name="KSO_WM_TAG_VERSION" val="3.0"/>
  <p:tag name="KSO_WM_BEAUTIFY_FLAG" val="#wm#"/>
  <p:tag name="KSO_WM_UNIT_PRESET_TEXT" val="1"/>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111.xml><?xml version="1.0" encoding="utf-8"?>
<p:tagLst xmlns:p="http://schemas.openxmlformats.org/presentationml/2006/main">
  <p:tag name="KSO_WM_DIAGRAM_MAX_ITEMCNT" val="6"/>
  <p:tag name="KSO_WM_DIAGRAM_MIN_ITEMCNT" val="2"/>
  <p:tag name="KSO_WM_DIAGRAM_VIRTUALLY_FRAME" val="{&quot;height&quot;:510.5,&quot;left&quot;:54.80003326656315,&quot;top&quot;:0,&quot;width&quot;:940.5542974420983}"/>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2_1"/>
  <p:tag name="KSO_WM_UNIT_ID" val="diagram20238220_2*n_h_h_i*1_2_2_1"/>
  <p:tag name="KSO_WM_TEMPLATE_CATEGORY" val="diagram"/>
  <p:tag name="KSO_WM_TEMPLATE_INDEX" val="20238220"/>
  <p:tag name="KSO_WM_UNIT_LAYERLEVEL" val="1_1_1_1"/>
  <p:tag name="KSO_WM_TAG_VERSION" val="3.0"/>
  <p:tag name="KSO_WM_BEAUTIFY_FLAG" val="#wm#"/>
  <p:tag name="KSO_WM_UNIT_PRESET_TEXT" val="2"/>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112.xml><?xml version="1.0" encoding="utf-8"?>
<p:tagLst xmlns:p="http://schemas.openxmlformats.org/presentationml/2006/main">
  <p:tag name="KSO_WM_DIAGRAM_MAX_ITEMCNT" val="6"/>
  <p:tag name="KSO_WM_DIAGRAM_MIN_ITEMCNT" val="2"/>
  <p:tag name="KSO_WM_DIAGRAM_VIRTUALLY_FRAME" val="{&quot;height&quot;:510.5,&quot;left&quot;:54.80003326656315,&quot;top&quot;:0,&quot;width&quot;:940.5542974420983}"/>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3_1"/>
  <p:tag name="KSO_WM_UNIT_ID" val="diagram20238220_2*n_h_h_f*1_2_3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113.xml><?xml version="1.0" encoding="utf-8"?>
<p:tagLst xmlns:p="http://schemas.openxmlformats.org/presentationml/2006/main">
  <p:tag name="KSO_WM_DIAGRAM_MAX_ITEMCNT" val="6"/>
  <p:tag name="KSO_WM_DIAGRAM_MIN_ITEMCNT" val="2"/>
  <p:tag name="KSO_WM_DIAGRAM_VIRTUALLY_FRAME" val="{&quot;height&quot;:510.5,&quot;left&quot;:54.80003326656315,&quot;top&quot;:0,&quot;width&quot;:940.5542974420983}"/>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3_1"/>
  <p:tag name="KSO_WM_UNIT_ID" val="diagram20238220_2*n_h_h_i*1_2_3_1"/>
  <p:tag name="KSO_WM_TEMPLATE_CATEGORY" val="diagram"/>
  <p:tag name="KSO_WM_TEMPLATE_INDEX" val="20238220"/>
  <p:tag name="KSO_WM_UNIT_LAYERLEVEL" val="1_1_1_1"/>
  <p:tag name="KSO_WM_TAG_VERSION" val="3.0"/>
  <p:tag name="KSO_WM_BEAUTIFY_FLAG" val="#wm#"/>
  <p:tag name="KSO_WM_UNIT_PRESET_TEXT" val="3"/>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114.xml><?xml version="1.0" encoding="utf-8"?>
<p:tagLst xmlns:p="http://schemas.openxmlformats.org/presentationml/2006/main">
  <p:tag name="KSO_WM_DIAGRAM_MAX_ITEMCNT" val="6"/>
  <p:tag name="KSO_WM_DIAGRAM_MIN_ITEMCNT" val="2"/>
  <p:tag name="KSO_WM_DIAGRAM_VIRTUALLY_FRAME" val="{&quot;height&quot;:510.5,&quot;left&quot;:54.80003326656315,&quot;top&quot;:0,&quot;width&quot;:940.5542974420983}"/>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DIAGRAM_GROUP_CODE" val="n1-1"/>
  <p:tag name="KSO_WM_UNIT_TYPE" val="n_h_a"/>
  <p:tag name="KSO_WM_UNIT_INDEX" val="1_1_1"/>
  <p:tag name="KSO_WM_UNIT_ID" val="diagram20238220_2*n_h_a*1_1_1"/>
  <p:tag name="KSO_WM_TEMPLATE_CATEGORY" val="diagram"/>
  <p:tag name="KSO_WM_TEMPLATE_INDEX" val="20238220"/>
  <p:tag name="KSO_WM_UNIT_LAYERLEVEL" val="1_1_1"/>
  <p:tag name="KSO_WM_TAG_VERSION" val="3.0"/>
  <p:tag name="KSO_WM_BEAUTIFY_FLAG" val="#wm#"/>
  <p:tag name="KSO_WM_UNIT_PRESET_TEXT" val="Your title here"/>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115.xml><?xml version="1.0" encoding="utf-8"?>
<p:tagLst xmlns:p="http://schemas.openxmlformats.org/presentationml/2006/main">
  <p:tag name="KSO_WM_DIAGRAM_MAX_ITEMCNT" val="6"/>
  <p:tag name="KSO_WM_DIAGRAM_MIN_ITEMCNT" val="2"/>
  <p:tag name="KSO_WM_DIAGRAM_VIRTUALLY_FRAME" val="{&quot;height&quot;:510.5,&quot;left&quot;:54.80003326656315,&quot;top&quot;:0,&quot;width&quot;:940.5542974420983}"/>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3_1"/>
  <p:tag name="KSO_WM_UNIT_ID" val="diagram20238220_2*n_h_h_f*1_2_3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116.xml><?xml version="1.0" encoding="utf-8"?>
<p:tagLst xmlns:p="http://schemas.openxmlformats.org/presentationml/2006/main">
  <p:tag name="ADJUSTMENTS" val="6.08642"/>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238210_2*l_h_i*1_1_1"/>
  <p:tag name="KSO_WM_TEMPLATE_CATEGORY" val="diagram"/>
  <p:tag name="KSO_WM_TEMPLATE_INDEX" val="20238210"/>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11.72499694824216,&quot;left&quot;:54.84998779296875,&quot;top&quot;:76.45004242183659,&quot;width&quot;:987.0000122070312}"/>
  <p:tag name="KSO_WM_DIAGRAM_COLOR_MATCH_VALUE" val="{&quot;shape&quot;:{&quot;fill&quot;:{&quot;gradient&quot;:[{&quot;brightness&quot;:0,&quot;colorType&quot;:1,&quot;foreColorIndex&quot;:14,&quot;pos&quot;:0,&quot;transparency&quot;:1},{&quot;brightness&quot;:0.8999999761581421,&quot;colorType&quot;:1,&quot;foreColorIndex&quot;:5,&quot;pos&quot;:1,&quot;transparency&quot;:0.6000000238418579}],&quot;type&quot;:3},&quot;glow&quot;:{&quot;colorType&quot;:0},&quot;line&quot;:{&quot;solidLine&quot;:{&quot;brightness&quot;:0.800000011920929,&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4,&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UNIT_LINE_FORE_SCHEMECOLOR_INDEX" val="5"/>
  <p:tag name="KSO_WM_DIAGRAM_USE_COLOR_VALUE" val="{&quot;color_scheme&quot;:1,&quot;color_type&quot;:1,&quot;theme_color_indexes&quot;:[]}"/>
</p:tagLst>
</file>

<file path=ppt/tags/tag117.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ID" val="diagram20238210_2*l_h_f*1_1_1"/>
  <p:tag name="KSO_WM_TEMPLATE_CATEGORY" val="diagram"/>
  <p:tag name="KSO_WM_TEMPLATE_INDEX" val="20238210"/>
  <p:tag name="KSO_WM_UNIT_LAYERLEVEL" val="1_1_1"/>
  <p:tag name="KSO_WM_TAG_VERSION" val="3.0"/>
  <p:tag name="KSO_WM_UNIT_TEXT_FILL_FORE_SCHEMECOLOR_INDEX_BRIGHTNESS" val="0.15"/>
  <p:tag name="KSO_WM_DIAGRAM_GROUP_CODE" val="l1-1"/>
  <p:tag name="KSO_WM_DIAGRAM_VERSION" val="3"/>
  <p:tag name="KSO_WM_DIAGRAM_COLOR_TRICK" val="1"/>
  <p:tag name="KSO_WM_DIAGRAM_COLOR_TEXT_CAN_REMOVE" val="n"/>
  <p:tag name="KSO_WM_DIAGRAM_MAX_ITEMCNT" val="6"/>
  <p:tag name="KSO_WM_DIAGRAM_MIN_ITEMCNT" val="2"/>
  <p:tag name="KSO_WM_DIAGRAM_VIRTUALLY_FRAME" val="{&quot;height&quot;:411.72499694824216,&quot;left&quot;:54.84998779296875,&quot;top&quot;:76.45004242183659,&quot;width&quot;:987.00001220703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Presentations are communication tools that can be used as demonstrations."/>
  <p:tag name="KSO_WM_UNIT_TEXT_FILL_FORE_SCHEMECOLOR_INDEX" val="1"/>
  <p:tag name="KSO_WM_UNIT_TEXT_FILL_TYPE" val="1"/>
  <p:tag name="KSO_WM_DIAGRAM_USE_COLOR_VALUE" val="{&quot;color_scheme&quot;:1,&quot;color_type&quot;:1,&quot;theme_color_indexes&quot;:[]}"/>
</p:tagLst>
</file>

<file path=ppt/tags/tag118.xml><?xml version="1.0" encoding="utf-8"?>
<p:tagLst xmlns:p="http://schemas.openxmlformats.org/presentationml/2006/main">
  <p:tag name="ADJUSTMENTS" val="6.08642"/>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238210_2*l_h_i*1_2_1"/>
  <p:tag name="KSO_WM_TEMPLATE_CATEGORY" val="diagram"/>
  <p:tag name="KSO_WM_TEMPLATE_INDEX" val="20238210"/>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11.72499694824216,&quot;left&quot;:54.84998779296875,&quot;top&quot;:76.45004242183659,&quot;width&quot;:987.0000122070312}"/>
  <p:tag name="KSO_WM_DIAGRAM_COLOR_MATCH_VALUE" val="{&quot;shape&quot;:{&quot;fill&quot;:{&quot;gradient&quot;:[{&quot;brightness&quot;:0,&quot;colorType&quot;:1,&quot;foreColorIndex&quot;:14,&quot;pos&quot;:0,&quot;transparency&quot;:1},{&quot;brightness&quot;:0.8999999761581421,&quot;colorType&quot;:1,&quot;foreColorIndex&quot;:5,&quot;pos&quot;:1,&quot;transparency&quot;:0.6000000238418579}],&quot;type&quot;:3},&quot;glow&quot;:{&quot;colorType&quot;:0},&quot;line&quot;:{&quot;solidLine&quot;:{&quot;brightness&quot;:0.800000011920929,&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4,&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UNIT_LINE_FORE_SCHEMECOLOR_INDEX" val="5"/>
  <p:tag name="KSO_WM_DIAGRAM_USE_COLOR_VALUE" val="{&quot;color_scheme&quot;:1,&quot;color_type&quot;:1,&quot;theme_color_indexes&quot;:[]}"/>
</p:tagLst>
</file>

<file path=ppt/tags/tag119.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TYPE" val="l_h_f"/>
  <p:tag name="KSO_WM_UNIT_INDEX" val="1_2_1"/>
  <p:tag name="KSO_WM_UNIT_ID" val="diagram20238210_2*l_h_f*1_2_1"/>
  <p:tag name="KSO_WM_TEMPLATE_CATEGORY" val="diagram"/>
  <p:tag name="KSO_WM_TEMPLATE_INDEX" val="20238210"/>
  <p:tag name="KSO_WM_UNIT_LAYERLEVEL" val="1_1_1"/>
  <p:tag name="KSO_WM_TAG_VERSION" val="3.0"/>
  <p:tag name="KSO_WM_BEAUTIFY_FLAG" val="#wm#"/>
  <p:tag name="KSO_WM_UNIT_TEXT_FILL_FORE_SCHEMECOLOR_INDEX_BRIGHTNESS" val="0.15"/>
  <p:tag name="KSO_WM_DIAGRAM_GROUP_CODE" val="l1-1"/>
  <p:tag name="KSO_WM_DIAGRAM_VERSION" val="3"/>
  <p:tag name="KSO_WM_DIAGRAM_COLOR_TRICK" val="1"/>
  <p:tag name="KSO_WM_DIAGRAM_COLOR_TEXT_CAN_REMOVE" val="n"/>
  <p:tag name="KSO_WM_DIAGRAM_MAX_ITEMCNT" val="6"/>
  <p:tag name="KSO_WM_DIAGRAM_MIN_ITEMCNT" val="2"/>
  <p:tag name="KSO_WM_DIAGRAM_VIRTUALLY_FRAME" val="{&quot;height&quot;:411.72499694824216,&quot;left&quot;:54.84998779296875,&quot;top&quot;:76.45004242183659,&quot;width&quot;:987.00001220703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Presentations are communication tools that can be used as demonstrations."/>
  <p:tag name="KSO_WM_UNIT_TEXT_FILL_FORE_SCHEMECOLOR_INDEX" val="1"/>
  <p:tag name="KSO_WM_UNIT_TEXT_FILL_TYPE" val="1"/>
  <p:tag name="KSO_WM_DIAGRAM_USE_COLOR_VALUE" val="{&quot;color_scheme&quot;:1,&quot;color_type&quot;:1,&quot;theme_color_indexes&quot;:[]}"/>
</p:tagLst>
</file>

<file path=ppt/tags/tag12.xml><?xml version="1.0" encoding="utf-8"?>
<p:tagLst xmlns:p="http://schemas.openxmlformats.org/presentationml/2006/main">
  <p:tag name="KSO_WM_DIAGRAM_MAX_ITEMCNT" val="6"/>
  <p:tag name="KSO_WM_DIAGRAM_MIN_ITEMCNT" val="2"/>
  <p:tag name="KSO_WM_DIAGRAM_VIRTUALLY_FRAME" val="{&quot;height&quot;:493.65,&quot;left&quot;:54.80003326656315,&quot;top&quot;:75.52503937007874,&quot;width&quot;:861.7499667334368}"/>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3_1"/>
  <p:tag name="KSO_WM_UNIT_ID" val="diagram20238220_2*n_h_h_i*1_2_3_1"/>
  <p:tag name="KSO_WM_TEMPLATE_CATEGORY" val="diagram"/>
  <p:tag name="KSO_WM_TEMPLATE_INDEX" val="20238220"/>
  <p:tag name="KSO_WM_UNIT_LAYERLEVEL" val="1_1_1_1"/>
  <p:tag name="KSO_WM_TAG_VERSION" val="3.0"/>
  <p:tag name="KSO_WM_BEAUTIFY_FLAG" val="#wm#"/>
  <p:tag name="KSO_WM_UNIT_PRESET_TEXT" val="3"/>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120.xml><?xml version="1.0" encoding="utf-8"?>
<p:tagLst xmlns:p="http://schemas.openxmlformats.org/presentationml/2006/main">
  <p:tag name="ADJUSTMENTS" val="6.08642"/>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0238210_2*l_h_i*1_3_1"/>
  <p:tag name="KSO_WM_TEMPLATE_CATEGORY" val="diagram"/>
  <p:tag name="KSO_WM_TEMPLATE_INDEX" val="20238210"/>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11.72499694824216,&quot;left&quot;:54.84998779296875,&quot;top&quot;:76.45004242183659,&quot;width&quot;:987.0000122070312}"/>
  <p:tag name="KSO_WM_DIAGRAM_COLOR_MATCH_VALUE" val="{&quot;shape&quot;:{&quot;fill&quot;:{&quot;gradient&quot;:[{&quot;brightness&quot;:0,&quot;colorType&quot;:1,&quot;foreColorIndex&quot;:14,&quot;pos&quot;:0,&quot;transparency&quot;:1},{&quot;brightness&quot;:0.8999999761581421,&quot;colorType&quot;:1,&quot;foreColorIndex&quot;:5,&quot;pos&quot;:1,&quot;transparency&quot;:0.6000000238418579}],&quot;type&quot;:3},&quot;glow&quot;:{&quot;colorType&quot;:0},&quot;line&quot;:{&quot;solidLine&quot;:{&quot;brightness&quot;:0.800000011920929,&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4,&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UNIT_LINE_FORE_SCHEMECOLOR_INDEX" val="5"/>
  <p:tag name="KSO_WM_DIAGRAM_USE_COLOR_VALUE" val="{&quot;color_scheme&quot;:1,&quot;color_type&quot;:1,&quot;theme_color_indexes&quot;:[]}"/>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238210_2*l_h_i*1_1_2"/>
  <p:tag name="KSO_WM_TEMPLATE_CATEGORY" val="diagram"/>
  <p:tag name="KSO_WM_TEMPLATE_INDEX" val="20238210"/>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11.72499694824216,&quot;left&quot;:54.84998779296875,&quot;top&quot;:76.45004242183659,&quot;width&quot;:987.0000122070312}"/>
  <p:tag name="KSO_WM_DIAGRAM_COLOR_MATCH_VALUE" val="{&quot;shape&quot;:{&quot;fill&quot;:{&quot;gradient&quot;:[{&quot;brightness&quot;:0.4000000059604645,&quot;colorType&quot;:1,&quot;foreColorIndex&quot;:5,&quot;pos&quot;:0,&quot;transparency&quot;:0},{&quot;brightness&quot;:0,&quot;colorType&quot;:1,&quot;foreColorIndex&quot;:5,&quot;pos&quot;:0.4699999988079071,&quot;transparency&quot;:0},{&quot;brightness&quot;:-0.25,&quot;colorType&quot;:1,&quot;foreColorIndex&quot;:5,&quot;pos&quot;:1,&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UNIT_SUBTYPE" val="d"/>
  <p:tag name="KSO_WM_UNIT_TEXT_FILL_TYPE" val="1"/>
  <p:tag name="KSO_WM_UNIT_PRESET_TEXT" val="01"/>
  <p:tag name="KSO_WM_UNIT_FILL_TYPE" val="3"/>
  <p:tag name="KSO_WM_DIAGRAM_USE_COLOR_VALUE" val="{&quot;color_scheme&quot;:1,&quot;color_type&quot;:1,&quot;theme_color_indexes&quot;:[]}"/>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20238210_2*l_h_i*1_1_3"/>
  <p:tag name="KSO_WM_TEMPLATE_CATEGORY" val="diagram"/>
  <p:tag name="KSO_WM_TEMPLATE_INDEX" val="20238210"/>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11.72499694824216,&quot;left&quot;:54.84998779296875,&quot;top&quot;:76.45004242183659,&quot;width&quot;:987.0000122070312}"/>
  <p:tag name="KSO_WM_DIAGRAM_COLOR_MATCH_VALUE" val="{&quot;shape&quot;:{&quot;fill&quot;:{&quot;solid&quot;:{&quot;brightness&quot;:-0.5,&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4,&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5"/>
  <p:tag name="KSO_WM_UNIT_FILL_FORE_SCHEMECOLOR_INDEX_BRIGHTNESS" val="-0.5"/>
  <p:tag name="KSO_WM_DIAGRAM_USE_COLOR_VALUE" val="{&quot;color_scheme&quot;:1,&quot;color_type&quot;:1,&quot;theme_color_indexes&quot;:[]}"/>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238210_2*l_h_i*1_2_2"/>
  <p:tag name="KSO_WM_TEMPLATE_CATEGORY" val="diagram"/>
  <p:tag name="KSO_WM_TEMPLATE_INDEX" val="20238210"/>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11.72499694824216,&quot;left&quot;:54.84998779296875,&quot;top&quot;:76.45004242183659,&quot;width&quot;:987.0000122070312}"/>
  <p:tag name="KSO_WM_DIAGRAM_COLOR_MATCH_VALUE" val="{&quot;shape&quot;:{&quot;fill&quot;:{&quot;gradient&quot;:[{&quot;brightness&quot;:0.4000000059604645,&quot;colorType&quot;:1,&quot;foreColorIndex&quot;:5,&quot;pos&quot;:0,&quot;transparency&quot;:0},{&quot;brightness&quot;:0,&quot;colorType&quot;:1,&quot;foreColorIndex&quot;:5,&quot;pos&quot;:0.4699999988079071,&quot;transparency&quot;:0},{&quot;brightness&quot;:-0.25,&quot;colorType&quot;:1,&quot;foreColorIndex&quot;:5,&quot;pos&quot;:1,&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UNIT_SUBTYPE" val="d"/>
  <p:tag name="KSO_WM_UNIT_TEXT_FILL_TYPE" val="1"/>
  <p:tag name="KSO_WM_UNIT_PRESET_TEXT" val="02"/>
  <p:tag name="KSO_WM_UNIT_FILL_TYPE" val="3"/>
  <p:tag name="KSO_WM_DIAGRAM_USE_COLOR_VALUE" val="{&quot;color_scheme&quot;:1,&quot;color_type&quot;:1,&quot;theme_color_indexes&quot;:[]}"/>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20238210_2*l_h_i*1_2_3"/>
  <p:tag name="KSO_WM_TEMPLATE_CATEGORY" val="diagram"/>
  <p:tag name="KSO_WM_TEMPLATE_INDEX" val="20238210"/>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11.72499694824216,&quot;left&quot;:54.84998779296875,&quot;top&quot;:76.45004242183659,&quot;width&quot;:987.0000122070312}"/>
  <p:tag name="KSO_WM_DIAGRAM_COLOR_MATCH_VALUE" val="{&quot;shape&quot;:{&quot;fill&quot;:{&quot;solid&quot;:{&quot;brightness&quot;:-0.5,&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4,&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5"/>
  <p:tag name="KSO_WM_UNIT_FILL_FORE_SCHEMECOLOR_INDEX_BRIGHTNESS" val="-0.5"/>
  <p:tag name="KSO_WM_DIAGRAM_USE_COLOR_VALUE" val="{&quot;color_scheme&quot;:1,&quot;color_type&quot;:1,&quot;theme_color_indexes&quot;:[]}"/>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20238210_2*l_h_i*1_3_2"/>
  <p:tag name="KSO_WM_TEMPLATE_CATEGORY" val="diagram"/>
  <p:tag name="KSO_WM_TEMPLATE_INDEX" val="20238210"/>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11.72499694824216,&quot;left&quot;:54.84998779296875,&quot;top&quot;:76.45004242183659,&quot;width&quot;:987.0000122070312}"/>
  <p:tag name="KSO_WM_DIAGRAM_COLOR_MATCH_VALUE" val="{&quot;shape&quot;:{&quot;fill&quot;:{&quot;gradient&quot;:[{&quot;brightness&quot;:0.4000000059604645,&quot;colorType&quot;:1,&quot;foreColorIndex&quot;:5,&quot;pos&quot;:0,&quot;transparency&quot;:0},{&quot;brightness&quot;:0,&quot;colorType&quot;:1,&quot;foreColorIndex&quot;:5,&quot;pos&quot;:0.4699999988079071,&quot;transparency&quot;:0},{&quot;brightness&quot;:-0.25,&quot;colorType&quot;:1,&quot;foreColorIndex&quot;:5,&quot;pos&quot;:1,&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UNIT_SUBTYPE" val="d"/>
  <p:tag name="KSO_WM_UNIT_TEXT_FILL_TYPE" val="1"/>
  <p:tag name="KSO_WM_UNIT_PRESET_TEXT" val="03"/>
  <p:tag name="KSO_WM_UNIT_FILL_TYPE" val="3"/>
  <p:tag name="KSO_WM_DIAGRAM_USE_COLOR_VALUE" val="{&quot;color_scheme&quot;:1,&quot;color_type&quot;:1,&quot;theme_color_indexes&quot;:[]}"/>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3"/>
  <p:tag name="KSO_WM_UNIT_ID" val="diagram20238210_2*l_h_i*1_3_3"/>
  <p:tag name="KSO_WM_TEMPLATE_CATEGORY" val="diagram"/>
  <p:tag name="KSO_WM_TEMPLATE_INDEX" val="20238210"/>
  <p:tag name="KSO_WM_UNIT_LAYERLEVEL" val="1_1_1"/>
  <p:tag name="KSO_WM_TAG_VERSION" val="3.0"/>
  <p:tag name="KSO_WM_BEAUTIFY_FLAG" val="#wm#"/>
  <p:tag name="KSO_WM_DIAGRAM_VERSION" val="3"/>
  <p:tag name="KSO_WM_DIAGRAM_COLOR_TRICK" val="1"/>
  <p:tag name="KSO_WM_DIAGRAM_COLOR_TEXT_CAN_REMOVE" val="n"/>
  <p:tag name="KSO_WM_DIAGRAM_MAX_ITEMCNT" val="6"/>
  <p:tag name="KSO_WM_DIAGRAM_MIN_ITEMCNT" val="2"/>
  <p:tag name="KSO_WM_DIAGRAM_VIRTUALLY_FRAME" val="{&quot;height&quot;:411.72499694824216,&quot;left&quot;:54.84998779296875,&quot;top&quot;:76.45004242183659,&quot;width&quot;:987.0000122070312}"/>
  <p:tag name="KSO_WM_DIAGRAM_COLOR_MATCH_VALUE" val="{&quot;shape&quot;:{&quot;fill&quot;:{&quot;solid&quot;:{&quot;brightness&quot;:-0.5,&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4,&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5"/>
  <p:tag name="KSO_WM_UNIT_FILL_FORE_SCHEMECOLOR_INDEX_BRIGHTNESS" val="-0.5"/>
  <p:tag name="KSO_WM_DIAGRAM_USE_COLOR_VALUE" val="{&quot;color_scheme&quot;:1,&quot;color_type&quot;:1,&quot;theme_color_indexes&quot;:[]}"/>
</p:tagLst>
</file>

<file path=ppt/tags/tag127.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TYPE" val="l_h_f"/>
  <p:tag name="KSO_WM_UNIT_INDEX" val="1_3_1"/>
  <p:tag name="KSO_WM_UNIT_ID" val="diagram20238210_2*l_h_f*1_3_1"/>
  <p:tag name="KSO_WM_TEMPLATE_CATEGORY" val="diagram"/>
  <p:tag name="KSO_WM_TEMPLATE_INDEX" val="20238210"/>
  <p:tag name="KSO_WM_UNIT_LAYERLEVEL" val="1_1_1"/>
  <p:tag name="KSO_WM_TAG_VERSION" val="3.0"/>
  <p:tag name="KSO_WM_BEAUTIFY_FLAG" val="#wm#"/>
  <p:tag name="KSO_WM_UNIT_TEXT_FILL_FORE_SCHEMECOLOR_INDEX_BRIGHTNESS" val="0.15"/>
  <p:tag name="KSO_WM_DIAGRAM_GROUP_CODE" val="l1-1"/>
  <p:tag name="KSO_WM_DIAGRAM_VERSION" val="3"/>
  <p:tag name="KSO_WM_DIAGRAM_COLOR_TRICK" val="1"/>
  <p:tag name="KSO_WM_DIAGRAM_COLOR_TEXT_CAN_REMOVE" val="n"/>
  <p:tag name="KSO_WM_DIAGRAM_MAX_ITEMCNT" val="6"/>
  <p:tag name="KSO_WM_DIAGRAM_MIN_ITEMCNT" val="2"/>
  <p:tag name="KSO_WM_DIAGRAM_VIRTUALLY_FRAME" val="{&quot;height&quot;:411.72499694824216,&quot;left&quot;:54.84998779296875,&quot;top&quot;:76.45004242183659,&quot;width&quot;:987.00001220703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Presentations are communication tools that can be used as demonstrations."/>
  <p:tag name="KSO_WM_UNIT_TEXT_FILL_FORE_SCHEMECOLOR_INDEX" val="1"/>
  <p:tag name="KSO_WM_UNIT_TEXT_FILL_TYPE" val="1"/>
  <p:tag name="KSO_WM_DIAGRAM_USE_COLOR_VALUE" val="{&quot;color_scheme&quot;:1,&quot;color_type&quot;:1,&quot;theme_color_indexes&quot;:[]}"/>
</p:tagLst>
</file>

<file path=ppt/tags/tag128.xml><?xml version="1.0" encoding="utf-8"?>
<p:tagLst xmlns:p="http://schemas.openxmlformats.org/presentationml/2006/main">
  <p:tag name="KSO_WM_DIAGRAM_MAX_ITEMCNT" val="3"/>
  <p:tag name="KSO_WM_DIAGRAM_MIN_ITEMCNT" val="2"/>
  <p:tag name="KSO_WM_DIAGRAM_VIRTUALLY_FRAME" val="{&quot;height&quot;:386.52276039904496,&quot;left&quot;:41.95,&quot;top&quot;:113.62723960095505,&quot;width&quot;:863.5630284779465}"/>
  <p:tag name="KSO_WM_DIAGRAM_COLOR_MATCH_VALUE" val="{&quot;shape&quot;:{&quot;fill&quot;:{&quot;solid&quot;:{&quot;brightness&quot;:-0.5,&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238277_2*l_h_i*1_1_2"/>
  <p:tag name="KSO_WM_TEMPLATE_CATEGORY" val="diagram"/>
  <p:tag name="KSO_WM_TEMPLATE_INDEX" val="20238277"/>
  <p:tag name="KSO_WM_UNIT_LAYERLEVEL" val="1_1_1"/>
  <p:tag name="KSO_WM_TAG_VERSION" val="3.0"/>
  <p:tag name="KSO_WM_BEAUTIFY_FLAG" val="#wm#"/>
  <p:tag name="KSO_WM_UNIT_FILL_TYPE" val="1"/>
  <p:tag name="KSO_WM_UNIT_FILL_FORE_SCHEMECOLOR_INDEX" val="5"/>
  <p:tag name="KSO_WM_UNIT_FILL_FORE_SCHEMECOLOR_INDEX_BRIGHTNESS" val="-0.5"/>
  <p:tag name="KSO_WM_DIAGRAM_USE_COLOR_VALUE" val="{&quot;color_scheme&quot;:1,&quot;color_type&quot;:1,&quot;theme_color_indexes&quot;:[]}"/>
</p:tagLst>
</file>

<file path=ppt/tags/tag129.xml><?xml version="1.0" encoding="utf-8"?>
<p:tagLst xmlns:p="http://schemas.openxmlformats.org/presentationml/2006/main">
  <p:tag name="KSO_WM_DIAGRAM_MIN_ITEMCNT" val="2"/>
  <p:tag name="KSO_WM_DIAGRAM_MAX_ITEMCNT" val="3"/>
  <p:tag name="KSO_WM_DIAGRAM_VIRTUALLY_FRAME" val="{&quot;height&quot;:386.52276039904496,&quot;left&quot;:41.95,&quot;top&quot;:113.62723960095505,&quot;width&quot;:863.5630284779465}"/>
  <p:tag name="KSO_WM_DIAGRAM_COLOR_MATCH_VALUE" val="{&quot;shape&quot;:{&quot;fill&quot;:{&quot;solid&quot;:{&quot;brightness&quot;:0,&quot;colorType&quot;:2,&quot;rgb&quot;:&quot;#ffffff&quot;,&quot;transparency&quot;:0},&quot;type&quot;:1},&quot;glow&quot;:{&quot;colorType&quot;:0},&quot;line&quot;:{&quot;solidLine&quot;:{&quot;brightness&quot;:0.800000011920929,&quot;colorType&quot;:1,&quot;foreColorIndex&quot;:5,&quot;transparency&quot;:0},&quot;type&quot;:1},&quot;shadow&quot;:{&quot;brightness&quot;:-0.25,&quot;colorType&quot;:1,&quot;foreColorIndex&quot;:5,&quot;transparency&quot;:0.800000011920929},&quot;threeD&quot;:{&quot;curvedSurface&quot;:{&quot;brightness&quot;:0,&quot;colorType&quot;:2,&quot;rgb&quot;:&quot;#000000&quot;},&quot;depth&quot;:{&quot;colorType&quot;:0}}},&quot;text&quot;:{&quot;fill&quot;:{&quot;solid&quot;:{&quot;brightness&quot;:0,&quot;colorType&quot;:2,&quot;rgb&quot;:&quot;#292929&quot;,&quot;transparency&quot;:0},&quot;type&quot;:1},&quot;glow&quot;:{&quot;colorType&quot;:0},&quot;line&quot;:{&quot;type&quot;:0},&quot;shadow&quot;:{&quot;colorType&quot;:0},&quot;threeD&quot;:{&quot;curvedSurface&quot;:{&quot;brightness&quot;:0,&quot;colorType&quot;:2,&quot;rgb&quot;:&quot;#000000&quot;},&quot;depth&quot;:{&quot;colorType&quot;:0}}}}"/>
  <p:tag name="KSO_WM_UNIT_LINE_FILL_TYPE" val="2"/>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38277_2*l_h_f*1_1_1"/>
  <p:tag name="KSO_WM_TEMPLATE_CATEGORY" val="diagram"/>
  <p:tag name="KSO_WM_TEMPLATE_INDEX" val="20238277"/>
  <p:tag name="KSO_WM_UNIT_LAYERLEVEL" val="1_1_1"/>
  <p:tag name="KSO_WM_TAG_VERSION" val="3.0"/>
  <p:tag name="KSO_WM_BEAUTIFY_FLAG" val="#wm#"/>
  <p:tag name="KSO_WM_UNIT_PRESET_TEXT" val="Click here to add text"/>
  <p:tag name="KSO_WM_UNIT_LINE_FORE_SCHEMECOLOR_INDEX" val="5"/>
  <p:tag name="KSO_WM_DIAGRAM_USE_COLOR_VALUE" val="{&quot;color_scheme&quot;:1,&quot;color_type&quot;:1,&quot;theme_color_indexes&quot;:[]}"/>
</p:tagLst>
</file>

<file path=ppt/tags/tag13.xml><?xml version="1.0" encoding="utf-8"?>
<p:tagLst xmlns:p="http://schemas.openxmlformats.org/presentationml/2006/main">
  <p:tag name="KSO_WM_DIAGRAM_MAX_ITEMCNT" val="6"/>
  <p:tag name="KSO_WM_DIAGRAM_MIN_ITEMCNT" val="2"/>
  <p:tag name="KSO_WM_DIAGRAM_VIRTUALLY_FRAME" val="{&quot;height&quot;:493.65,&quot;left&quot;:54.80003326656315,&quot;top&quot;:75.52503937007874,&quot;width&quot;:861.7499667334368}"/>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3_1"/>
  <p:tag name="KSO_WM_UNIT_ID" val="diagram20238220_2*n_h_h_i*1_2_3_1"/>
  <p:tag name="KSO_WM_TEMPLATE_CATEGORY" val="diagram"/>
  <p:tag name="KSO_WM_TEMPLATE_INDEX" val="20238220"/>
  <p:tag name="KSO_WM_UNIT_LAYERLEVEL" val="1_1_1_1"/>
  <p:tag name="KSO_WM_TAG_VERSION" val="3.0"/>
  <p:tag name="KSO_WM_BEAUTIFY_FLAG" val="#wm#"/>
  <p:tag name="KSO_WM_UNIT_PRESET_TEXT" val="3"/>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130.xml><?xml version="1.0" encoding="utf-8"?>
<p:tagLst xmlns:p="http://schemas.openxmlformats.org/presentationml/2006/main">
  <p:tag name="KSO_WM_DIAGRAM_MAX_ITEMCNT" val="3"/>
  <p:tag name="KSO_WM_DIAGRAM_MIN_ITEMCNT" val="2"/>
  <p:tag name="KSO_WM_DIAGRAM_VIRTUALLY_FRAME" val="{&quot;height&quot;:386.52276039904496,&quot;left&quot;:41.95,&quot;top&quot;:113.62723960095505,&quot;width&quot;:863.5630284779465}"/>
  <p:tag name="KSO_WM_DIAGRAM_COLOR_MATCH_VALUE" val="{&quot;shape&quot;:{&quot;fill&quot;:{&quot;gradient&quot;:[{&quot;brightness&quot;:0,&quot;colorType&quot;:1,&quot;foreColorIndex&quot;:5,&quot;pos&quot;:1,&quot;transparency&quot;:0},{&quot;brightness&quot;:0.30000001192092896,&quot;colorType&quot;:1,&quot;foreColorIndex&quot;:5,&quot;pos&quot;:0,&quot;transparency&quot;:0}],&quot;type&quot;:3},&quot;glow&quot;:{&quot;colorType&quot;:0},&quot;line&quot;:{&quot;type&quot;:0},&quot;shadow&quot;:{&quot;brightness&quot;:-0.25,&quot;colorType&quot;:1,&quot;foreColorIndex&quot;:5,&quot;transparency&quot;:0.80000001192092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238277_2*l_h_a*1_1_1"/>
  <p:tag name="KSO_WM_TEMPLATE_CATEGORY" val="diagram"/>
  <p:tag name="KSO_WM_TEMPLATE_INDEX" val="20238277"/>
  <p:tag name="KSO_WM_UNIT_LAYERLEVEL" val="1_1_1"/>
  <p:tag name="KSO_WM_TAG_VERSION" val="3.0"/>
  <p:tag name="KSO_WM_BEAUTIFY_FLAG" val="#wm#"/>
  <p:tag name="KSO_WM_UNIT_PRESET_TEXT" val="Your title here"/>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131.xml><?xml version="1.0" encoding="utf-8"?>
<p:tagLst xmlns:p="http://schemas.openxmlformats.org/presentationml/2006/main">
  <p:tag name="KSO_WM_DIAGRAM_MAX_ITEMCNT" val="3"/>
  <p:tag name="KSO_WM_DIAGRAM_MIN_ITEMCNT" val="2"/>
  <p:tag name="KSO_WM_DIAGRAM_VIRTUALLY_FRAME" val="{&quot;height&quot;:386.52276039904496,&quot;left&quot;:41.95,&quot;top&quot;:113.62723960095505,&quot;width&quot;:863.5630284779465}"/>
  <p:tag name="KSO_WM_DIAGRAM_COLOR_MATCH_VALUE" val="{&quot;shape&quot;:{&quot;fill&quot;:{&quot;solid&quot;:{&quot;brightness&quot;:-0.5,&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238277_2*l_h_i*1_2_2"/>
  <p:tag name="KSO_WM_TEMPLATE_CATEGORY" val="diagram"/>
  <p:tag name="KSO_WM_TEMPLATE_INDEX" val="20238277"/>
  <p:tag name="KSO_WM_UNIT_LAYERLEVEL" val="1_1_1"/>
  <p:tag name="KSO_WM_TAG_VERSION" val="3.0"/>
  <p:tag name="KSO_WM_BEAUTIFY_FLAG" val="#wm#"/>
  <p:tag name="KSO_WM_UNIT_FILL_TYPE" val="1"/>
  <p:tag name="KSO_WM_UNIT_FILL_FORE_SCHEMECOLOR_INDEX" val="5"/>
  <p:tag name="KSO_WM_UNIT_FILL_FORE_SCHEMECOLOR_INDEX_BRIGHTNESS" val="-0.5"/>
  <p:tag name="KSO_WM_DIAGRAM_USE_COLOR_VALUE" val="{&quot;color_scheme&quot;:1,&quot;color_type&quot;:1,&quot;theme_color_indexes&quot;:[]}"/>
</p:tagLst>
</file>

<file path=ppt/tags/tag132.xml><?xml version="1.0" encoding="utf-8"?>
<p:tagLst xmlns:p="http://schemas.openxmlformats.org/presentationml/2006/main">
  <p:tag name="KSO_WM_DIAGRAM_MIN_ITEMCNT" val="2"/>
  <p:tag name="KSO_WM_DIAGRAM_MAX_ITEMCNT" val="3"/>
  <p:tag name="KSO_WM_DIAGRAM_VIRTUALLY_FRAME" val="{&quot;height&quot;:386.52276039904496,&quot;left&quot;:41.95,&quot;top&quot;:113.62723960095505,&quot;width&quot;:863.5630284779465}"/>
  <p:tag name="KSO_WM_DIAGRAM_COLOR_MATCH_VALUE" val="{&quot;shape&quot;:{&quot;fill&quot;:{&quot;solid&quot;:{&quot;brightness&quot;:0,&quot;colorType&quot;:2,&quot;rgb&quot;:&quot;#ffffff&quot;,&quot;transparency&quot;:0},&quot;type&quot;:1},&quot;glow&quot;:{&quot;colorType&quot;:0},&quot;line&quot;:{&quot;solidLine&quot;:{&quot;brightness&quot;:0.800000011920929,&quot;colorType&quot;:1,&quot;foreColorIndex&quot;:5,&quot;transparency&quot;:0},&quot;type&quot;:1},&quot;shadow&quot;:{&quot;brightness&quot;:-0.25,&quot;colorType&quot;:1,&quot;foreColorIndex&quot;:5,&quot;transparency&quot;:0.800000011920929},&quot;threeD&quot;:{&quot;curvedSurface&quot;:{&quot;brightness&quot;:0,&quot;colorType&quot;:2,&quot;rgb&quot;:&quot;#000000&quot;},&quot;depth&quot;:{&quot;colorType&quot;:0}}},&quot;text&quot;:{&quot;fill&quot;:{&quot;solid&quot;:{&quot;brightness&quot;:0,&quot;colorType&quot;:2,&quot;rgb&quot;:&quot;#292929&quot;,&quot;transparency&quot;:0},&quot;type&quot;:1},&quot;glow&quot;:{&quot;colorType&quot;:0},&quot;line&quot;:{&quot;type&quot;:0},&quot;shadow&quot;:{&quot;colorType&quot;:0},&quot;threeD&quot;:{&quot;curvedSurface&quot;:{&quot;brightness&quot;:0,&quot;colorType&quot;:2,&quot;rgb&quot;:&quot;#000000&quot;},&quot;depth&quot;:{&quot;colorType&quot;:0}}}}"/>
  <p:tag name="KSO_WM_UNIT_LINE_FILL_TYPE" val="2"/>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38277_2*l_h_f*1_2_1"/>
  <p:tag name="KSO_WM_TEMPLATE_CATEGORY" val="diagram"/>
  <p:tag name="KSO_WM_TEMPLATE_INDEX" val="20238277"/>
  <p:tag name="KSO_WM_UNIT_LAYERLEVEL" val="1_1_1"/>
  <p:tag name="KSO_WM_TAG_VERSION" val="3.0"/>
  <p:tag name="KSO_WM_BEAUTIFY_FLAG" val="#wm#"/>
  <p:tag name="KSO_WM_UNIT_PRESET_TEXT" val="Click here to add text"/>
  <p:tag name="KSO_WM_UNIT_LINE_FORE_SCHEMECOLOR_INDEX" val="5"/>
  <p:tag name="KSO_WM_DIAGRAM_USE_COLOR_VALUE" val="{&quot;color_scheme&quot;:1,&quot;color_type&quot;:1,&quot;theme_color_indexes&quot;:[]}"/>
</p:tagLst>
</file>

<file path=ppt/tags/tag133.xml><?xml version="1.0" encoding="utf-8"?>
<p:tagLst xmlns:p="http://schemas.openxmlformats.org/presentationml/2006/main">
  <p:tag name="KSO_WM_DIAGRAM_MAX_ITEMCNT" val="3"/>
  <p:tag name="KSO_WM_DIAGRAM_MIN_ITEMCNT" val="2"/>
  <p:tag name="KSO_WM_DIAGRAM_VIRTUALLY_FRAME" val="{&quot;height&quot;:386.52276039904496,&quot;left&quot;:41.95,&quot;top&quot;:113.62723960095505,&quot;width&quot;:863.5630284779465}"/>
  <p:tag name="KSO_WM_DIAGRAM_COLOR_MATCH_VALUE" val="{&quot;shape&quot;:{&quot;fill&quot;:{&quot;gradient&quot;:[{&quot;brightness&quot;:0,&quot;colorType&quot;:1,&quot;foreColorIndex&quot;:5,&quot;pos&quot;:1,&quot;transparency&quot;:0},{&quot;brightness&quot;:0.30000001192092896,&quot;colorType&quot;:1,&quot;foreColorIndex&quot;:5,&quot;pos&quot;:0,&quot;transparency&quot;:0}],&quot;type&quot;:3},&quot;glow&quot;:{&quot;colorType&quot;:0},&quot;line&quot;:{&quot;type&quot;:0},&quot;shadow&quot;:{&quot;brightness&quot;:-0.25,&quot;colorType&quot;:1,&quot;foreColorIndex&quot;:5,&quot;transparency&quot;:0.80000001192092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20238277_2*l_h_a*1_2_1"/>
  <p:tag name="KSO_WM_TEMPLATE_CATEGORY" val="diagram"/>
  <p:tag name="KSO_WM_TEMPLATE_INDEX" val="20238277"/>
  <p:tag name="KSO_WM_UNIT_LAYERLEVEL" val="1_1_1"/>
  <p:tag name="KSO_WM_TAG_VERSION" val="3.0"/>
  <p:tag name="KSO_WM_BEAUTIFY_FLAG" val="#wm#"/>
  <p:tag name="KSO_WM_UNIT_PRESET_TEXT" val="Your title here"/>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134.xml><?xml version="1.0" encoding="utf-8"?>
<p:tagLst xmlns:p="http://schemas.openxmlformats.org/presentationml/2006/main">
  <p:tag name="KSO_WM_DIAGRAM_MAX_ITEMCNT" val="3"/>
  <p:tag name="KSO_WM_DIAGRAM_MIN_ITEMCNT" val="2"/>
  <p:tag name="KSO_WM_DIAGRAM_VIRTUALLY_FRAME" val="{&quot;height&quot;:386.52276039904496,&quot;left&quot;:41.95,&quot;top&quot;:113.62723960095505,&quot;width&quot;:863.5630284779465}"/>
  <p:tag name="KSO_WM_DIAGRAM_COLOR_MATCH_VALUE" val="{&quot;shape&quot;:{&quot;fill&quot;:{&quot;solid&quot;:{&quot;brightness&quot;:-0.5,&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20238277_2*l_h_i*1_3_2"/>
  <p:tag name="KSO_WM_TEMPLATE_CATEGORY" val="diagram"/>
  <p:tag name="KSO_WM_TEMPLATE_INDEX" val="20238277"/>
  <p:tag name="KSO_WM_UNIT_LAYERLEVEL" val="1_1_1"/>
  <p:tag name="KSO_WM_TAG_VERSION" val="3.0"/>
  <p:tag name="KSO_WM_BEAUTIFY_FLAG" val="#wm#"/>
  <p:tag name="KSO_WM_UNIT_FILL_TYPE" val="1"/>
  <p:tag name="KSO_WM_UNIT_FILL_FORE_SCHEMECOLOR_INDEX" val="5"/>
  <p:tag name="KSO_WM_UNIT_FILL_FORE_SCHEMECOLOR_INDEX_BRIGHTNESS" val="-0.5"/>
  <p:tag name="KSO_WM_DIAGRAM_USE_COLOR_VALUE" val="{&quot;color_scheme&quot;:1,&quot;color_type&quot;:1,&quot;theme_color_indexes&quot;:[]}"/>
</p:tagLst>
</file>

<file path=ppt/tags/tag135.xml><?xml version="1.0" encoding="utf-8"?>
<p:tagLst xmlns:p="http://schemas.openxmlformats.org/presentationml/2006/main">
  <p:tag name="KSO_WM_DIAGRAM_MIN_ITEMCNT" val="2"/>
  <p:tag name="KSO_WM_DIAGRAM_MAX_ITEMCNT" val="3"/>
  <p:tag name="KSO_WM_DIAGRAM_VIRTUALLY_FRAME" val="{&quot;height&quot;:386.52276039904496,&quot;left&quot;:41.95,&quot;top&quot;:113.62723960095505,&quot;width&quot;:863.5630284779465}"/>
  <p:tag name="KSO_WM_DIAGRAM_COLOR_MATCH_VALUE" val="{&quot;shape&quot;:{&quot;fill&quot;:{&quot;solid&quot;:{&quot;brightness&quot;:0,&quot;colorType&quot;:2,&quot;rgb&quot;:&quot;#ffffff&quot;,&quot;transparency&quot;:0},&quot;type&quot;:1},&quot;glow&quot;:{&quot;colorType&quot;:0},&quot;line&quot;:{&quot;solidLine&quot;:{&quot;brightness&quot;:0.800000011920929,&quot;colorType&quot;:1,&quot;foreColorIndex&quot;:5,&quot;transparency&quot;:0},&quot;type&quot;:1},&quot;shadow&quot;:{&quot;brightness&quot;:-0.25,&quot;colorType&quot;:1,&quot;foreColorIndex&quot;:5,&quot;transparency&quot;:0.800000011920929},&quot;threeD&quot;:{&quot;curvedSurface&quot;:{&quot;brightness&quot;:0,&quot;colorType&quot;:2,&quot;rgb&quot;:&quot;#000000&quot;},&quot;depth&quot;:{&quot;colorType&quot;:0}}},&quot;text&quot;:{&quot;fill&quot;:{&quot;solid&quot;:{&quot;brightness&quot;:0,&quot;colorType&quot;:2,&quot;rgb&quot;:&quot;#292929&quot;,&quot;transparency&quot;:0},&quot;type&quot;:1},&quot;glow&quot;:{&quot;colorType&quot;:0},&quot;line&quot;:{&quot;type&quot;:0},&quot;shadow&quot;:{&quot;colorType&quot;:0},&quot;threeD&quot;:{&quot;curvedSurface&quot;:{&quot;brightness&quot;:0,&quot;colorType&quot;:2,&quot;rgb&quot;:&quot;#000000&quot;},&quot;depth&quot;:{&quot;colorType&quot;:0}}}}"/>
  <p:tag name="KSO_WM_UNIT_LINE_FILL_TYPE" val="2"/>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238277_2*l_h_f*1_3_1"/>
  <p:tag name="KSO_WM_TEMPLATE_CATEGORY" val="diagram"/>
  <p:tag name="KSO_WM_TEMPLATE_INDEX" val="20238277"/>
  <p:tag name="KSO_WM_UNIT_LAYERLEVEL" val="1_1_1"/>
  <p:tag name="KSO_WM_TAG_VERSION" val="3.0"/>
  <p:tag name="KSO_WM_BEAUTIFY_FLAG" val="#wm#"/>
  <p:tag name="KSO_WM_UNIT_PRESET_TEXT" val="Click here to add text"/>
  <p:tag name="KSO_WM_UNIT_LINE_FORE_SCHEMECOLOR_INDEX" val="5"/>
  <p:tag name="KSO_WM_DIAGRAM_USE_COLOR_VALUE" val="{&quot;color_scheme&quot;:1,&quot;color_type&quot;:1,&quot;theme_color_indexes&quot;:[]}"/>
</p:tagLst>
</file>

<file path=ppt/tags/tag136.xml><?xml version="1.0" encoding="utf-8"?>
<p:tagLst xmlns:p="http://schemas.openxmlformats.org/presentationml/2006/main">
  <p:tag name="KSO_WM_DIAGRAM_MAX_ITEMCNT" val="3"/>
  <p:tag name="KSO_WM_DIAGRAM_MIN_ITEMCNT" val="2"/>
  <p:tag name="KSO_WM_DIAGRAM_VIRTUALLY_FRAME" val="{&quot;height&quot;:386.52276039904496,&quot;left&quot;:41.95,&quot;top&quot;:113.62723960095505,&quot;width&quot;:863.5630284779465}"/>
  <p:tag name="KSO_WM_DIAGRAM_COLOR_MATCH_VALUE" val="{&quot;shape&quot;:{&quot;fill&quot;:{&quot;gradient&quot;:[{&quot;brightness&quot;:0,&quot;colorType&quot;:1,&quot;foreColorIndex&quot;:5,&quot;pos&quot;:1,&quot;transparency&quot;:0},{&quot;brightness&quot;:0.30000001192092896,&quot;colorType&quot;:1,&quot;foreColorIndex&quot;:5,&quot;pos&quot;:0,&quot;transparency&quot;:0}],&quot;type&quot;:3},&quot;glow&quot;:{&quot;colorType&quot;:0},&quot;line&quot;:{&quot;type&quot;:0},&quot;shadow&quot;:{&quot;brightness&quot;:-0.25,&quot;colorType&quot;:1,&quot;foreColorIndex&quot;:5,&quot;transparency&quot;:0.80000001192092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a"/>
  <p:tag name="KSO_WM_UNIT_INDEX" val="1_3_1"/>
  <p:tag name="KSO_WM_UNIT_ID" val="diagram20238277_2*l_h_a*1_3_1"/>
  <p:tag name="KSO_WM_TEMPLATE_CATEGORY" val="diagram"/>
  <p:tag name="KSO_WM_TEMPLATE_INDEX" val="20238277"/>
  <p:tag name="KSO_WM_UNIT_LAYERLEVEL" val="1_1_1"/>
  <p:tag name="KSO_WM_TAG_VERSION" val="3.0"/>
  <p:tag name="KSO_WM_BEAUTIFY_FLAG" val="#wm#"/>
  <p:tag name="KSO_WM_UNIT_PRESET_TEXT" val="Your title here"/>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137.xml><?xml version="1.0" encoding="utf-8"?>
<p:tagLst xmlns:p="http://schemas.openxmlformats.org/presentationml/2006/main">
  <p:tag name="resource_record_key" val="{&quot;70&quot;:[3322760,3320385,3321480,3322180,3321460,3321390,3318855,3322780]}"/>
</p:tagLst>
</file>

<file path=ppt/tags/tag14.xml><?xml version="1.0" encoding="utf-8"?>
<p:tagLst xmlns:p="http://schemas.openxmlformats.org/presentationml/2006/main">
  <p:tag name="KSO_WM_DIAGRAM_MAX_ITEMCNT" val="6"/>
  <p:tag name="KSO_WM_DIAGRAM_MIN_ITEMCNT" val="2"/>
  <p:tag name="KSO_WM_DIAGRAM_VIRTUALLY_FRAME" val="{&quot;height&quot;:493.65,&quot;left&quot;:54.80003326656315,&quot;top&quot;:75.52503937007874,&quot;width&quot;:861.7499667334368}"/>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3_1"/>
  <p:tag name="KSO_WM_UNIT_ID" val="diagram20238220_2*n_h_h_f*1_2_3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15.xml><?xml version="1.0" encoding="utf-8"?>
<p:tagLst xmlns:p="http://schemas.openxmlformats.org/presentationml/2006/main">
  <p:tag name="KSO_WM_DIAGRAM_MAX_ITEMCNT" val="6"/>
  <p:tag name="KSO_WM_DIAGRAM_MIN_ITEMCNT" val="2"/>
  <p:tag name="KSO_WM_DIAGRAM_VIRTUALLY_FRAME" val="{&quot;height&quot;:477.85,&quot;left&quot;:54.80003326656315,&quot;top&quot;:35.3,&quot;width&quot;:870.7499667334368}"/>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1"/>
  <p:tag name="KSO_WM_UNIT_ID" val="diagram20238220_2*n_h_i*1_2_1"/>
  <p:tag name="KSO_WM_TEMPLATE_CATEGORY" val="diagram"/>
  <p:tag name="KSO_WM_TEMPLATE_INDEX" val="20238220"/>
  <p:tag name="KSO_WM_UNIT_LAYERLEVEL" val="1_1_1"/>
  <p:tag name="KSO_WM_TAG_VERSION" val="3.0"/>
  <p:tag name="KSO_WM_BEAUTIFY_FLAG" val="#wm#"/>
  <p:tag name="KSO_WM_UNIT_LINE_FORE_SCHEMECOLOR_INDEX" val="5"/>
</p:tagLst>
</file>

<file path=ppt/tags/tag16.xml><?xml version="1.0" encoding="utf-8"?>
<p:tagLst xmlns:p="http://schemas.openxmlformats.org/presentationml/2006/main">
  <p:tag name="KSO_WM_DIAGRAM_MAX_ITEMCNT" val="6"/>
  <p:tag name="KSO_WM_DIAGRAM_MIN_ITEMCNT" val="2"/>
  <p:tag name="KSO_WM_DIAGRAM_VIRTUALLY_FRAME" val="{&quot;height&quot;:477.85,&quot;left&quot;:54.80003326656315,&quot;top&quot;:35.3,&quot;width&quot;:870.7499667334368}"/>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2"/>
  <p:tag name="KSO_WM_UNIT_ID" val="diagram20238220_2*n_h_i*1_2_2"/>
  <p:tag name="KSO_WM_TEMPLATE_CATEGORY" val="diagram"/>
  <p:tag name="KSO_WM_TEMPLATE_INDEX" val="20238220"/>
  <p:tag name="KSO_WM_UNIT_LAYERLEVEL" val="1_1_1"/>
  <p:tag name="KSO_WM_TAG_VERSION" val="3.0"/>
  <p:tag name="KSO_WM_BEAUTIFY_FLAG" val="#wm#"/>
  <p:tag name="KSO_WM_UNIT_LINE_FORE_SCHEMECOLOR_INDEX" val="5"/>
</p:tagLst>
</file>

<file path=ppt/tags/tag17.xml><?xml version="1.0" encoding="utf-8"?>
<p:tagLst xmlns:p="http://schemas.openxmlformats.org/presentationml/2006/main">
  <p:tag name="KSO_WM_DIAGRAM_MAX_ITEMCNT" val="6"/>
  <p:tag name="KSO_WM_DIAGRAM_MIN_ITEMCNT" val="2"/>
  <p:tag name="KSO_WM_DIAGRAM_VIRTUALLY_FRAME" val="{&quot;height&quot;:477.85,&quot;left&quot;:54.80003326656315,&quot;top&quot;:35.3,&quot;width&quot;:870.7499667334368}"/>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3"/>
  <p:tag name="KSO_WM_UNIT_ID" val="diagram20238220_2*n_h_i*1_2_3"/>
  <p:tag name="KSO_WM_TEMPLATE_CATEGORY" val="diagram"/>
  <p:tag name="KSO_WM_TEMPLATE_INDEX" val="20238220"/>
  <p:tag name="KSO_WM_UNIT_LAYERLEVEL" val="1_1_1"/>
  <p:tag name="KSO_WM_TAG_VERSION" val="3.0"/>
  <p:tag name="KSO_WM_BEAUTIFY_FLAG" val="#wm#"/>
  <p:tag name="KSO_WM_UNIT_LINE_FORE_SCHEMECOLOR_INDEX" val="5"/>
</p:tagLst>
</file>

<file path=ppt/tags/tag18.xml><?xml version="1.0" encoding="utf-8"?>
<p:tagLst xmlns:p="http://schemas.openxmlformats.org/presentationml/2006/main">
  <p:tag name="KSO_WM_DIAGRAM_MAX_ITEMCNT" val="6"/>
  <p:tag name="KSO_WM_DIAGRAM_MIN_ITEMCNT" val="2"/>
  <p:tag name="KSO_WM_DIAGRAM_VIRTUALLY_FRAME" val="{&quot;height&quot;:477.85,&quot;left&quot;:54.80003326656315,&quot;top&quot;:35.3,&quot;width&quot;:870.7499667334368}"/>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1_1"/>
  <p:tag name="KSO_WM_UNIT_ID" val="diagram20238220_2*n_h_h_f*1_2_1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Lst>
</file>

<file path=ppt/tags/tag19.xml><?xml version="1.0" encoding="utf-8"?>
<p:tagLst xmlns:p="http://schemas.openxmlformats.org/presentationml/2006/main">
  <p:tag name="KSO_WM_DIAGRAM_MAX_ITEMCNT" val="6"/>
  <p:tag name="KSO_WM_DIAGRAM_MIN_ITEMCNT" val="2"/>
  <p:tag name="KSO_WM_DIAGRAM_VIRTUALLY_FRAME" val="{&quot;height&quot;:477.85,&quot;left&quot;:54.80003326656315,&quot;top&quot;:35.3,&quot;width&quot;:870.7499667334368}"/>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1_1"/>
  <p:tag name="KSO_WM_UNIT_ID" val="diagram20238220_2*n_h_h_i*1_2_1_1"/>
  <p:tag name="KSO_WM_TEMPLATE_CATEGORY" val="diagram"/>
  <p:tag name="KSO_WM_TEMPLATE_INDEX" val="20238220"/>
  <p:tag name="KSO_WM_UNIT_LAYERLEVEL" val="1_1_1_1"/>
  <p:tag name="KSO_WM_TAG_VERSION" val="3.0"/>
  <p:tag name="KSO_WM_BEAUTIFY_FLAG" val="#wm#"/>
  <p:tag name="KSO_WM_UNIT_PRESET_TEXT" val="1"/>
  <p:tag name="KSO_WM_UNIT_FILL_TYPE" val="3"/>
  <p:tag name="KSO_WM_UNIT_TEXT_FILL_FORE_SCHEMECOLOR_INDEX" val="1"/>
  <p:tag name="KSO_WM_UNIT_TEXT_FILL_TYPE" val="1"/>
</p:tagLst>
</file>

<file path=ppt/tags/tag2.xml><?xml version="1.0" encoding="utf-8"?>
<p:tagLst xmlns:p="http://schemas.openxmlformats.org/presentationml/2006/main">
  <p:tag name="KSO_WM_DIAGRAM_MAX_ITEMCNT" val="6"/>
  <p:tag name="KSO_WM_DIAGRAM_MIN_ITEMCNT" val="2"/>
  <p:tag name="KSO_WM_DIAGRAM_VIRTUALLY_FRAME" val="{&quot;height&quot;:493.65,&quot;left&quot;:54.80003326656315,&quot;top&quot;:75.52503937007874,&quot;width&quot;:861.7499667334368}"/>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2"/>
  <p:tag name="KSO_WM_UNIT_ID" val="diagram20238220_2*n_h_i*1_2_2"/>
  <p:tag name="KSO_WM_TEMPLATE_CATEGORY" val="diagram"/>
  <p:tag name="KSO_WM_TEMPLATE_INDEX" val="20238220"/>
  <p:tag name="KSO_WM_UNIT_LAYERLEVEL" val="1_1_1"/>
  <p:tag name="KSO_WM_TAG_VERSION" val="3.0"/>
  <p:tag name="KSO_WM_BEAUTIFY_FLAG" val="#wm#"/>
  <p:tag name="KSO_WM_UNIT_LINE_FORE_SCHEMECOLOR_INDEX" val="5"/>
  <p:tag name="KSO_WM_DIAGRAM_USE_COLOR_VALUE" val="{&quot;color_scheme&quot;:1,&quot;color_type&quot;:1,&quot;theme_color_indexes&quot;:[]}"/>
</p:tagLst>
</file>

<file path=ppt/tags/tag20.xml><?xml version="1.0" encoding="utf-8"?>
<p:tagLst xmlns:p="http://schemas.openxmlformats.org/presentationml/2006/main">
  <p:tag name="KSO_WM_DIAGRAM_MAX_ITEMCNT" val="6"/>
  <p:tag name="KSO_WM_DIAGRAM_MIN_ITEMCNT" val="2"/>
  <p:tag name="KSO_WM_DIAGRAM_VIRTUALLY_FRAME" val="{&quot;height&quot;:477.85,&quot;left&quot;:54.80003326656315,&quot;top&quot;:35.3,&quot;width&quot;:870.7499667334368}"/>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2_1"/>
  <p:tag name="KSO_WM_UNIT_ID" val="diagram20238220_2*n_h_h_f*1_2_2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Lst>
</file>

<file path=ppt/tags/tag21.xml><?xml version="1.0" encoding="utf-8"?>
<p:tagLst xmlns:p="http://schemas.openxmlformats.org/presentationml/2006/main">
  <p:tag name="KSO_WM_DIAGRAM_MAX_ITEMCNT" val="6"/>
  <p:tag name="KSO_WM_DIAGRAM_MIN_ITEMCNT" val="2"/>
  <p:tag name="KSO_WM_DIAGRAM_VIRTUALLY_FRAME" val="{&quot;height&quot;:477.85,&quot;left&quot;:54.80003326656315,&quot;top&quot;:35.3,&quot;width&quot;:870.7499667334368}"/>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2_1"/>
  <p:tag name="KSO_WM_UNIT_ID" val="diagram20238220_2*n_h_h_i*1_2_2_1"/>
  <p:tag name="KSO_WM_TEMPLATE_CATEGORY" val="diagram"/>
  <p:tag name="KSO_WM_TEMPLATE_INDEX" val="20238220"/>
  <p:tag name="KSO_WM_UNIT_LAYERLEVEL" val="1_1_1_1"/>
  <p:tag name="KSO_WM_TAG_VERSION" val="3.0"/>
  <p:tag name="KSO_WM_BEAUTIFY_FLAG" val="#wm#"/>
  <p:tag name="KSO_WM_UNIT_PRESET_TEXT" val="2"/>
  <p:tag name="KSO_WM_UNIT_FILL_TYPE" val="3"/>
  <p:tag name="KSO_WM_UNIT_TEXT_FILL_FORE_SCHEMECOLOR_INDEX" val="1"/>
  <p:tag name="KSO_WM_UNIT_TEXT_FILL_TYPE" val="1"/>
</p:tagLst>
</file>

<file path=ppt/tags/tag22.xml><?xml version="1.0" encoding="utf-8"?>
<p:tagLst xmlns:p="http://schemas.openxmlformats.org/presentationml/2006/main">
  <p:tag name="KSO_WM_DIAGRAM_MAX_ITEMCNT" val="6"/>
  <p:tag name="KSO_WM_DIAGRAM_MIN_ITEMCNT" val="2"/>
  <p:tag name="KSO_WM_DIAGRAM_VIRTUALLY_FRAME" val="{&quot;height&quot;:477.85,&quot;left&quot;:54.80003326656315,&quot;top&quot;:35.3,&quot;width&quot;:870.7499667334368}"/>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3_1"/>
  <p:tag name="KSO_WM_UNIT_ID" val="diagram20238220_2*n_h_h_f*1_2_3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Lst>
</file>

<file path=ppt/tags/tag23.xml><?xml version="1.0" encoding="utf-8"?>
<p:tagLst xmlns:p="http://schemas.openxmlformats.org/presentationml/2006/main">
  <p:tag name="KSO_WM_DIAGRAM_MAX_ITEMCNT" val="6"/>
  <p:tag name="KSO_WM_DIAGRAM_MIN_ITEMCNT" val="2"/>
  <p:tag name="KSO_WM_DIAGRAM_VIRTUALLY_FRAME" val="{&quot;height&quot;:477.85,&quot;left&quot;:54.80003326656315,&quot;top&quot;:35.3,&quot;width&quot;:870.7499667334368}"/>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3_1"/>
  <p:tag name="KSO_WM_UNIT_ID" val="diagram20238220_2*n_h_h_i*1_2_3_1"/>
  <p:tag name="KSO_WM_TEMPLATE_CATEGORY" val="diagram"/>
  <p:tag name="KSO_WM_TEMPLATE_INDEX" val="20238220"/>
  <p:tag name="KSO_WM_UNIT_LAYERLEVEL" val="1_1_1_1"/>
  <p:tag name="KSO_WM_TAG_VERSION" val="3.0"/>
  <p:tag name="KSO_WM_BEAUTIFY_FLAG" val="#wm#"/>
  <p:tag name="KSO_WM_UNIT_PRESET_TEXT" val="3"/>
  <p:tag name="KSO_WM_UNIT_FILL_TYPE" val="3"/>
  <p:tag name="KSO_WM_UNIT_TEXT_FILL_FORE_SCHEMECOLOR_INDEX" val="1"/>
  <p:tag name="KSO_WM_UNIT_TEXT_FILL_TYPE" val="1"/>
</p:tagLst>
</file>

<file path=ppt/tags/tag24.xml><?xml version="1.0" encoding="utf-8"?>
<p:tagLst xmlns:p="http://schemas.openxmlformats.org/presentationml/2006/main">
  <p:tag name="KSO_WM_DIAGRAM_MAX_ITEMCNT" val="6"/>
  <p:tag name="KSO_WM_DIAGRAM_MIN_ITEMCNT" val="2"/>
  <p:tag name="KSO_WM_DIAGRAM_VIRTUALLY_FRAME" val="{&quot;height&quot;:477.85,&quot;left&quot;:54.80003326656315,&quot;top&quot;:35.3,&quot;width&quot;:870.7499667334368}"/>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DIAGRAM_GROUP_CODE" val="n1-1"/>
  <p:tag name="KSO_WM_UNIT_TYPE" val="n_h_a"/>
  <p:tag name="KSO_WM_UNIT_INDEX" val="1_1_1"/>
  <p:tag name="KSO_WM_UNIT_ID" val="diagram20238220_2*n_h_a*1_1_1"/>
  <p:tag name="KSO_WM_TEMPLATE_CATEGORY" val="diagram"/>
  <p:tag name="KSO_WM_TEMPLATE_INDEX" val="20238220"/>
  <p:tag name="KSO_WM_UNIT_LAYERLEVEL" val="1_1_1"/>
  <p:tag name="KSO_WM_TAG_VERSION" val="3.0"/>
  <p:tag name="KSO_WM_BEAUTIFY_FLAG" val="#wm#"/>
  <p:tag name="KSO_WM_UNIT_PRESET_TEXT" val="Your title here"/>
  <p:tag name="KSO_WM_UNIT_FILL_TYPE" val="3"/>
  <p:tag name="KSO_WM_UNIT_TEXT_FILL_FORE_SCHEMECOLOR_INDEX" val="1"/>
  <p:tag name="KSO_WM_UNIT_TEXT_FILL_TYPE"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1_1"/>
  <p:tag name="KSO_WM_UNIT_ID" val="diagram20238317_2*l_h_i*1_1_1"/>
  <p:tag name="KSO_WM_TEMPLATE_CATEGORY" val="diagram"/>
  <p:tag name="KSO_WM_TEMPLATE_INDEX" val="20238317"/>
  <p:tag name="KSO_WM_UNIT_LAYERLEVEL" val="1_1_1"/>
  <p:tag name="KSO_WM_TAG_VERSION" val="3.0"/>
  <p:tag name="KSO_WM_BEAUTIFY_FLAG" val="#wm#"/>
  <p:tag name="KSO_WM_UNIT_TEXT_FILL_FORE_SCHEMECOLOR_INDEX_BRIGHTNESS" val="0"/>
  <p:tag name="KSO_WM_DIAGRAM_GROUP_CODE" val="l1-1"/>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16.3780314960629}"/>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6000000238418579,&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 name="KSO_WM_UNIT_PRESET_TEXT" val="01"/>
  <p:tag name="KSO_WM_UNIT_TEXT_FILL_FORE_SCHEMECOLOR_INDEX" val="1"/>
  <p:tag name="KSO_WM_UNIT_TEXT_FILL_TYPE" val="1"/>
  <p:tag name="KSO_WM_DIAGRAM_USE_COLOR_VALUE" val="{&quot;color_scheme&quot;:1,&quot;color_type&quot;:1,&quot;theme_color_indexes&quot;:[]}"/>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2_1"/>
  <p:tag name="KSO_WM_UNIT_ID" val="diagram20238317_2*l_h_i*1_2_1"/>
  <p:tag name="KSO_WM_TEMPLATE_CATEGORY" val="diagram"/>
  <p:tag name="KSO_WM_TEMPLATE_INDEX" val="20238317"/>
  <p:tag name="KSO_WM_UNIT_LAYERLEVEL" val="1_1_1"/>
  <p:tag name="KSO_WM_TAG_VERSION" val="3.0"/>
  <p:tag name="KSO_WM_BEAUTIFY_FLAG" val="#wm#"/>
  <p:tag name="KSO_WM_UNIT_TEXT_FILL_FORE_SCHEMECOLOR_INDEX_BRIGHTNESS" val="0"/>
  <p:tag name="KSO_WM_DIAGRAM_GROUP_CODE" val="l1-1"/>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16.3780314960629}"/>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6000000238418579,&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 name="KSO_WM_UNIT_PRESET_TEXT" val="02"/>
  <p:tag name="KSO_WM_UNIT_TEXT_FILL_FORE_SCHEMECOLOR_INDEX" val="1"/>
  <p:tag name="KSO_WM_UNIT_TEXT_FILL_TYPE" val="1"/>
  <p:tag name="KSO_WM_DIAGRAM_USE_COLOR_VALUE" val="{&quot;color_scheme&quot;:1,&quot;color_type&quot;:1,&quot;theme_color_indexes&quot;:[]}"/>
</p:tagLst>
</file>

<file path=ppt/tags/tag27.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TYPE" val="l_h_f"/>
  <p:tag name="KSO_WM_UNIT_INDEX" val="1_2_1"/>
  <p:tag name="KSO_WM_UNIT_ID" val="diagram20238317_2*l_h_f*1_2_1"/>
  <p:tag name="KSO_WM_TEMPLATE_CATEGORY" val="diagram"/>
  <p:tag name="KSO_WM_TEMPLATE_INDEX" val="20238317"/>
  <p:tag name="KSO_WM_UNIT_LAYERLEVEL" val="1_1_1"/>
  <p:tag name="KSO_WM_TAG_VERSION" val="3.0"/>
  <p:tag name="KSO_WM_BEAUTIFY_FLAG" val="#wm#"/>
  <p:tag name="KSO_WM_UNIT_TEXT_FILL_FORE_SCHEMECOLOR_INDEX_BRIGHTNESS" val="0.25"/>
  <p:tag name="KSO_WM_DIAGRAM_GROUP_CODE" val="l1-1"/>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16.3780314960629}"/>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25,&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 name="KSO_WM_UNIT_PRESET_TEXT" val="Presentations are communication tools that can be used as demonstrations."/>
  <p:tag name="KSO_WM_UNIT_TEXT_FILL_FORE_SCHEMECOLOR_INDEX" val="1"/>
  <p:tag name="KSO_WM_UNIT_TEXT_FILL_TYPE" val="1"/>
  <p:tag name="KSO_WM_DIAGRAM_USE_COLOR_VALUE" val="{&quot;color_scheme&quot;:1,&quot;color_type&quot;:1,&quot;theme_color_indexes&quot;:[]}"/>
</p:tagLst>
</file>

<file path=ppt/tags/tag28.xml><?xml version="1.0" encoding="utf-8"?>
<p:tagLst xmlns:p="http://schemas.openxmlformats.org/presentationml/2006/main">
  <p:tag name="KSO_WM_UNIT_LINE_FORE_SCHEMECOLOR_INDEX_BRIGHTNESS" val="0"/>
  <p:tag name="KSO_WM_UNIT_LINE_FILL_TYPE" val="2"/>
  <p:tag name="KSO_WM_BEAUTIFY_FLAG" val="#wm#"/>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238317_2*l_h_i*1_1_2"/>
  <p:tag name="KSO_WM_TEMPLATE_CATEGORY" val="diagram"/>
  <p:tag name="KSO_WM_TEMPLATE_INDEX" val="20238317"/>
  <p:tag name="KSO_WM_UNIT_LAYERLEVEL" val="1_1_1"/>
  <p:tag name="KSO_WM_TAG_VERSION" val="3.0"/>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16.3780314960629}"/>
  <p:tag name="KSO_WM_DIAGRAM_COLOR_MATCH_VALUE" val="{&quot;shape&quot;:{&quot;fill&quot;:{&quot;type&quot;:0},&quot;glow&quot;:{&quot;colorType&quot;:0},&quot;line&quot;:{&quot;solidLine&quot;:{&quot;brightness&quot;:0,&quot;colorType&quot;:1,&quot;foreColorIndex&quot;:5,&quot;transparency&quot;:0.4000000059604645},&quot;type&quot;:1},&quot;shadow&quot;:{&quot;colorType&quot;:0},&quot;threeD&quot;:{&quot;curvedSurface&quot;:{&quot;brightness&quot;:0,&quot;colorType&quot;:2,&quot;rgb&quot;:&quot;#000000&quot;},&quot;depth&quot;:{&quot;colorType&quot;:0}}},&quot;text&quot;:{&quot;fill&quot;:{},&quot;glow&quot;:{},&quot;line&quot;:{},&quot;shadow&quot;:{},&quot;threeD&quot;:{}}}"/>
  <p:tag name="KSO_WM_UNIT_USESOURCEFORMAT_APPLY" val="1"/>
  <p:tag name="KSO_WM_UNIT_LINE_FORE_SCHEMECOLOR_INDEX" val="5"/>
  <p:tag name="KSO_WM_DIAGRAM_USE_COLOR_VALUE" val="{&quot;color_scheme&quot;:1,&quot;color_type&quot;:1,&quot;theme_color_indexes&quot;:[]}"/>
</p:tagLst>
</file>

<file path=ppt/tags/tag29.xml><?xml version="1.0" encoding="utf-8"?>
<p:tagLst xmlns:p="http://schemas.openxmlformats.org/presentationml/2006/main">
  <p:tag name="KSO_WM_UNIT_LINE_FORE_SCHEMECOLOR_INDEX_BRIGHTNESS" val="0"/>
  <p:tag name="KSO_WM_UNIT_LINE_FILL_TYPE" val="2"/>
  <p:tag name="KSO_WM_BEAUTIFY_FLAG" val="#wm#"/>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238317_2*l_h_i*1_2_2"/>
  <p:tag name="KSO_WM_TEMPLATE_CATEGORY" val="diagram"/>
  <p:tag name="KSO_WM_TEMPLATE_INDEX" val="20238317"/>
  <p:tag name="KSO_WM_UNIT_LAYERLEVEL" val="1_1_1"/>
  <p:tag name="KSO_WM_TAG_VERSION" val="3.0"/>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16.3780314960629}"/>
  <p:tag name="KSO_WM_DIAGRAM_COLOR_MATCH_VALUE" val="{&quot;shape&quot;:{&quot;fill&quot;:{&quot;type&quot;:0},&quot;glow&quot;:{&quot;colorType&quot;:0},&quot;line&quot;:{&quot;solidLine&quot;:{&quot;brightness&quot;:0,&quot;colorType&quot;:1,&quot;foreColorIndex&quot;:5,&quot;transparency&quot;:0.4000000059604645},&quot;type&quot;:1},&quot;shadow&quot;:{&quot;colorType&quot;:0},&quot;threeD&quot;:{&quot;curvedSurface&quot;:{&quot;brightness&quot;:0,&quot;colorType&quot;:2,&quot;rgb&quot;:&quot;#000000&quot;},&quot;depth&quot;:{&quot;colorType&quot;:0}}},&quot;text&quot;:{&quot;fill&quot;:{},&quot;glow&quot;:{},&quot;line&quot;:{},&quot;shadow&quot;:{},&quot;threeD&quot;:{}}}"/>
  <p:tag name="KSO_WM_UNIT_USESOURCEFORMAT_APPLY" val="1"/>
  <p:tag name="KSO_WM_UNIT_LINE_FORE_SCHEMECOLOR_INDEX" val="5"/>
  <p:tag name="KSO_WM_DIAGRAM_USE_COLOR_VALUE" val="{&quot;color_scheme&quot;:1,&quot;color_type&quot;:1,&quot;theme_color_indexes&quot;:[]}"/>
</p:tagLst>
</file>

<file path=ppt/tags/tag3.xml><?xml version="1.0" encoding="utf-8"?>
<p:tagLst xmlns:p="http://schemas.openxmlformats.org/presentationml/2006/main">
  <p:tag name="KSO_WM_DIAGRAM_MAX_ITEMCNT" val="6"/>
  <p:tag name="KSO_WM_DIAGRAM_MIN_ITEMCNT" val="2"/>
  <p:tag name="KSO_WM_DIAGRAM_VIRTUALLY_FRAME" val="{&quot;height&quot;:493.65,&quot;left&quot;:54.80003326656315,&quot;top&quot;:75.52503937007874,&quot;width&quot;:861.7499667334368}"/>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3"/>
  <p:tag name="KSO_WM_UNIT_ID" val="diagram20238220_2*n_h_i*1_2_3"/>
  <p:tag name="KSO_WM_TEMPLATE_CATEGORY" val="diagram"/>
  <p:tag name="KSO_WM_TEMPLATE_INDEX" val="20238220"/>
  <p:tag name="KSO_WM_UNIT_LAYERLEVEL" val="1_1_1"/>
  <p:tag name="KSO_WM_TAG_VERSION" val="3.0"/>
  <p:tag name="KSO_WM_BEAUTIFY_FLAG" val="#wm#"/>
  <p:tag name="KSO_WM_UNIT_LINE_FORE_SCHEMECOLOR_INDEX" val="5"/>
  <p:tag name="KSO_WM_DIAGRAM_USE_COLOR_VALUE" val="{&quot;color_scheme&quot;:1,&quot;color_type&quot;:1,&quot;theme_color_indexes&quot;:[]}"/>
</p:tagLst>
</file>

<file path=ppt/tags/tag30.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TYPE" val="l_h_f"/>
  <p:tag name="KSO_WM_UNIT_INDEX" val="1_1_1"/>
  <p:tag name="KSO_WM_UNIT_ID" val="diagram20238317_2*l_h_f*1_1_1"/>
  <p:tag name="KSO_WM_TEMPLATE_CATEGORY" val="diagram"/>
  <p:tag name="KSO_WM_TEMPLATE_INDEX" val="20238317"/>
  <p:tag name="KSO_WM_UNIT_LAYERLEVEL" val="1_1_1"/>
  <p:tag name="KSO_WM_TAG_VERSION" val="3.0"/>
  <p:tag name="KSO_WM_BEAUTIFY_FLAG" val="#wm#"/>
  <p:tag name="KSO_WM_UNIT_TEXT_FILL_FORE_SCHEMECOLOR_INDEX_BRIGHTNESS" val="0.25"/>
  <p:tag name="KSO_WM_DIAGRAM_GROUP_CODE" val="l1-1"/>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16.3780314960629}"/>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25,&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 name="KSO_WM_UNIT_PRESET_TEXT" val="Presentations are communication tools that can be used as demonstrations."/>
  <p:tag name="KSO_WM_UNIT_TEXT_FILL_FORE_SCHEMECOLOR_INDEX" val="1"/>
  <p:tag name="KSO_WM_UNIT_TEXT_FILL_TYPE" val="1"/>
  <p:tag name="KSO_WM_DIAGRAM_USE_COLOR_VALUE" val="{&quot;color_scheme&quot;:1,&quot;color_type&quot;:1,&quot;theme_color_indexes&quot;:[]}"/>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8306_2*l_h_i*1_1_2"/>
  <p:tag name="KSO_WM_TEMPLATE_CATEGORY" val="diagram"/>
  <p:tag name="KSO_WM_TEMPLATE_INDEX" val="20238306"/>
  <p:tag name="KSO_WM_UNIT_LAYERLEVEL" val="1_1_1"/>
  <p:tag name="KSO_WM_TAG_VERSION" val="3.0"/>
  <p:tag name="KSO_WM_BEAUTIFY_FLAG" val="#wm#"/>
  <p:tag name="KSO_WM_DIAGRAM_VERSION" val="3"/>
  <p:tag name="KSO_WM_DIAGRAM_COLOR_TRICK" val="1"/>
  <p:tag name="KSO_WM_DIAGRAM_COLOR_TEXT_CAN_REMOVE" val="n"/>
  <p:tag name="KSO_WM_DIAGRAM_GROUP_CODE" val="l1-1"/>
  <p:tag name="KSO_WM_UNIT_TYPE" val="l_h_i"/>
  <p:tag name="KSO_WM_UNIT_INDEX" val="1_1_2"/>
  <p:tag name="KSO_WM_DIAGRAM_MAX_ITEMCNT" val="6"/>
  <p:tag name="KSO_WM_DIAGRAM_MIN_ITEMCNT" val="2"/>
  <p:tag name="KSO_WM_DIAGRAM_VIRTUALLY_FRAME" val="{&quot;height&quot;:473.87496062992125,&quot;left&quot;:57.45,&quot;top&quot;:55.77503937007873,&quot;width&quot;:840.75}"/>
  <p:tag name="KSO_WM_DIAGRAM_COLOR_MATCH_VALUE" val="{&quot;shape&quot;:{&quot;fill&quot;:{&quot;solid&quot;:{&quot;brightness&quot;:0,&quot;colorType&quot;:2,&quot;rgb&quot;:&quot;#ffffff&quot;,&quot;transparency&quot;:0},&quot;type&quot;:1},&quot;glow&quot;:{&quot;colorType&quot;:0},&quot;line&quot;:{&quot;type&quot;:0},&quot;shadow&quot;:{&quot;brightness&quot;:0,&quot;colorType&quot;:1,&quot;foreColorIndex&quot;:5,&quot;transparency&quot;:0.800000011920929},&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1_1"/>
  <p:tag name="KSO_WM_UNIT_ID" val="diagram20238306_2*l_h_i*1_1_1"/>
  <p:tag name="KSO_WM_TEMPLATE_CATEGORY" val="diagram"/>
  <p:tag name="KSO_WM_TEMPLATE_INDEX" val="20238306"/>
  <p:tag name="KSO_WM_UNIT_LAYERLEVEL" val="1_1_1"/>
  <p:tag name="KSO_WM_TAG_VERSION" val="3.0"/>
  <p:tag name="KSO_WM_BEAUTIFY_FLAG" val="#wm#"/>
  <p:tag name="KSO_WM_UNIT_TEXT_FILL_FORE_SCHEMECOLOR_INDEX_BRIGHTNESS" val="0.15"/>
  <p:tag name="KSO_WM_DIAGRAM_VERSION" val="3"/>
  <p:tag name="KSO_WM_DIAGRAM_COLOR_TRICK" val="1"/>
  <p:tag name="KSO_WM_DIAGRAM_COLOR_TEXT_CAN_REMOVE" val="n"/>
  <p:tag name="KSO_WM_DIAGRAM_GROUP_CODE" val="l1-1"/>
  <p:tag name="KSO_WM_DIAGRAM_MAX_ITEMCNT" val="6"/>
  <p:tag name="KSO_WM_DIAGRAM_MIN_ITEMCNT" val="2"/>
  <p:tag name="KSO_WM_DIAGRAM_VIRTUALLY_FRAME" val="{&quot;height&quot;:473.87496062992125,&quot;left&quot;:57.45,&quot;top&quot;:55.77503937007873,&quot;width&quot;:840.7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01"/>
  <p:tag name="KSO_WM_UNIT_TEXT_FILL_FORE_SCHEMECOLOR_INDEX" val="1"/>
  <p:tag name="KSO_WM_UNIT_TEXT_FILL_TYPE" val="1"/>
  <p:tag name="KSO_WM_DIAGRAM_USE_COLOR_VALUE" val="{&quot;color_scheme&quot;:1,&quot;color_type&quot;:1,&quot;theme_color_indexes&quot;:[]}"/>
</p:tagLst>
</file>

<file path=ppt/tags/tag33.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TYPE" val="l_h_a"/>
  <p:tag name="KSO_WM_UNIT_INDEX" val="1_1_1"/>
  <p:tag name="KSO_WM_UNIT_ID" val="diagram20238306_2*l_h_a*1_1_1"/>
  <p:tag name="KSO_WM_TEMPLATE_CATEGORY" val="diagram"/>
  <p:tag name="KSO_WM_TEMPLATE_INDEX" val="20238306"/>
  <p:tag name="KSO_WM_UNIT_LAYERLEVEL" val="1_1_1"/>
  <p:tag name="KSO_WM_TAG_VERSION" val="3.0"/>
  <p:tag name="KSO_WM_BEAUTIFY_FLAG" val="#wm#"/>
  <p:tag name="KSO_WM_UNIT_TEXT_FILL_FORE_SCHEMECOLOR_INDEX_BRIGHTNESS" val="0.15"/>
  <p:tag name="KSO_WM_UNIT_TEXT_FILL_TYPE" val="1"/>
  <p:tag name="KSO_WM_DIAGRAM_VERSION" val="3"/>
  <p:tag name="KSO_WM_DIAGRAM_COLOR_TRICK" val="1"/>
  <p:tag name="KSO_WM_DIAGRAM_COLOR_TEXT_CAN_REMOVE" val="n"/>
  <p:tag name="KSO_WM_DIAGRAM_GROUP_CODE" val="l1-1"/>
  <p:tag name="KSO_WM_DIAGRAM_MAX_ITEMCNT" val="6"/>
  <p:tag name="KSO_WM_DIAGRAM_MIN_ITEMCNT" val="2"/>
  <p:tag name="KSO_WM_DIAGRAM_VIRTUALLY_FRAME" val="{&quot;height&quot;:473.87496062992125,&quot;left&quot;:57.45,&quot;top&quot;:55.77503937007873,&quot;width&quot;:840.7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151515&quot;,&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Your title here"/>
  <p:tag name="KSO_WM_DIAGRAM_USE_COLOR_VALUE" val="{&quot;color_scheme&quot;:1,&quot;color_type&quot;:1,&quot;theme_color_indexes&quot;:[]}"/>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8306_2*l_h_i*1_2_2"/>
  <p:tag name="KSO_WM_TEMPLATE_CATEGORY" val="diagram"/>
  <p:tag name="KSO_WM_TEMPLATE_INDEX" val="20238306"/>
  <p:tag name="KSO_WM_UNIT_LAYERLEVEL" val="1_1_1"/>
  <p:tag name="KSO_WM_TAG_VERSION" val="3.0"/>
  <p:tag name="KSO_WM_BEAUTIFY_FLAG" val="#wm#"/>
  <p:tag name="KSO_WM_DIAGRAM_VERSION" val="3"/>
  <p:tag name="KSO_WM_DIAGRAM_COLOR_TRICK" val="1"/>
  <p:tag name="KSO_WM_DIAGRAM_COLOR_TEXT_CAN_REMOVE" val="n"/>
  <p:tag name="KSO_WM_DIAGRAM_GROUP_CODE" val="l1-1"/>
  <p:tag name="KSO_WM_UNIT_TYPE" val="l_h_i"/>
  <p:tag name="KSO_WM_UNIT_INDEX" val="1_2_2"/>
  <p:tag name="KSO_WM_DIAGRAM_MAX_ITEMCNT" val="6"/>
  <p:tag name="KSO_WM_DIAGRAM_MIN_ITEMCNT" val="2"/>
  <p:tag name="KSO_WM_DIAGRAM_VIRTUALLY_FRAME" val="{&quot;height&quot;:473.87496062992125,&quot;left&quot;:57.45,&quot;top&quot;:55.77503937007873,&quot;width&quot;:840.75}"/>
  <p:tag name="KSO_WM_DIAGRAM_COLOR_MATCH_VALUE" val="{&quot;shape&quot;:{&quot;fill&quot;:{&quot;solid&quot;:{&quot;brightness&quot;:0,&quot;colorType&quot;:2,&quot;rgb&quot;:&quot;#ffffff&quot;,&quot;transparency&quot;:0},&quot;type&quot;:1},&quot;glow&quot;:{&quot;colorType&quot;:0},&quot;line&quot;:{&quot;type&quot;:0},&quot;shadow&quot;:{&quot;brightness&quot;:0,&quot;colorType&quot;:1,&quot;foreColorIndex&quot;:5,&quot;transparency&quot;:0.800000011920929},&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2_1"/>
  <p:tag name="KSO_WM_UNIT_ID" val="diagram20238306_2*l_h_i*1_2_1"/>
  <p:tag name="KSO_WM_TEMPLATE_CATEGORY" val="diagram"/>
  <p:tag name="KSO_WM_TEMPLATE_INDEX" val="20238306"/>
  <p:tag name="KSO_WM_UNIT_LAYERLEVEL" val="1_1_1"/>
  <p:tag name="KSO_WM_TAG_VERSION" val="3.0"/>
  <p:tag name="KSO_WM_BEAUTIFY_FLAG" val="#wm#"/>
  <p:tag name="KSO_WM_UNIT_TEXT_FILL_FORE_SCHEMECOLOR_INDEX_BRIGHTNESS" val="0.15"/>
  <p:tag name="KSO_WM_DIAGRAM_VERSION" val="3"/>
  <p:tag name="KSO_WM_DIAGRAM_COLOR_TRICK" val="1"/>
  <p:tag name="KSO_WM_DIAGRAM_COLOR_TEXT_CAN_REMOVE" val="n"/>
  <p:tag name="KSO_WM_DIAGRAM_GROUP_CODE" val="l1-1"/>
  <p:tag name="KSO_WM_DIAGRAM_MAX_ITEMCNT" val="6"/>
  <p:tag name="KSO_WM_DIAGRAM_MIN_ITEMCNT" val="2"/>
  <p:tag name="KSO_WM_DIAGRAM_VIRTUALLY_FRAME" val="{&quot;height&quot;:473.87496062992125,&quot;left&quot;:57.45,&quot;top&quot;:55.77503937007873,&quot;width&quot;:840.7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02"/>
  <p:tag name="KSO_WM_UNIT_TEXT_FILL_FORE_SCHEMECOLOR_INDEX" val="1"/>
  <p:tag name="KSO_WM_UNIT_TEXT_FILL_TYPE" val="1"/>
  <p:tag name="KSO_WM_DIAGRAM_USE_COLOR_VALUE" val="{&quot;color_scheme&quot;:1,&quot;color_type&quot;:1,&quot;theme_color_indexes&quot;:[]}"/>
</p:tagLst>
</file>

<file path=ppt/tags/tag36.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TYPE" val="l_h_a"/>
  <p:tag name="KSO_WM_UNIT_INDEX" val="1_2_1"/>
  <p:tag name="KSO_WM_UNIT_ID" val="diagram20238306_2*l_h_a*1_2_1"/>
  <p:tag name="KSO_WM_TEMPLATE_CATEGORY" val="diagram"/>
  <p:tag name="KSO_WM_TEMPLATE_INDEX" val="20238306"/>
  <p:tag name="KSO_WM_UNIT_LAYERLEVEL" val="1_1_1"/>
  <p:tag name="KSO_WM_TAG_VERSION" val="3.0"/>
  <p:tag name="KSO_WM_BEAUTIFY_FLAG" val="#wm#"/>
  <p:tag name="KSO_WM_UNIT_TEXT_FILL_FORE_SCHEMECOLOR_INDEX_BRIGHTNESS" val="0.15"/>
  <p:tag name="KSO_WM_UNIT_TEXT_FILL_TYPE" val="1"/>
  <p:tag name="KSO_WM_DIAGRAM_VERSION" val="3"/>
  <p:tag name="KSO_WM_DIAGRAM_COLOR_TRICK" val="1"/>
  <p:tag name="KSO_WM_DIAGRAM_COLOR_TEXT_CAN_REMOVE" val="n"/>
  <p:tag name="KSO_WM_DIAGRAM_GROUP_CODE" val="l1-1"/>
  <p:tag name="KSO_WM_DIAGRAM_MAX_ITEMCNT" val="6"/>
  <p:tag name="KSO_WM_DIAGRAM_MIN_ITEMCNT" val="2"/>
  <p:tag name="KSO_WM_DIAGRAM_VIRTUALLY_FRAME" val="{&quot;height&quot;:473.87496062992125,&quot;left&quot;:57.45,&quot;top&quot;:55.77503937007873,&quot;width&quot;:840.7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151515&quot;,&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Your title here"/>
  <p:tag name="KSO_WM_DIAGRAM_USE_COLOR_VALUE" val="{&quot;color_scheme&quot;:1,&quot;color_type&quot;:1,&quot;theme_color_indexes&quot;:[]}"/>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8306_2*l_h_i*1_3_2"/>
  <p:tag name="KSO_WM_TEMPLATE_CATEGORY" val="diagram"/>
  <p:tag name="KSO_WM_TEMPLATE_INDEX" val="20238306"/>
  <p:tag name="KSO_WM_UNIT_LAYERLEVEL" val="1_1_1"/>
  <p:tag name="KSO_WM_TAG_VERSION" val="3.0"/>
  <p:tag name="KSO_WM_BEAUTIFY_FLAG" val="#wm#"/>
  <p:tag name="KSO_WM_DIAGRAM_VERSION" val="3"/>
  <p:tag name="KSO_WM_DIAGRAM_COLOR_TRICK" val="1"/>
  <p:tag name="KSO_WM_DIAGRAM_COLOR_TEXT_CAN_REMOVE" val="n"/>
  <p:tag name="KSO_WM_DIAGRAM_GROUP_CODE" val="l1-1"/>
  <p:tag name="KSO_WM_UNIT_TYPE" val="l_h_i"/>
  <p:tag name="KSO_WM_UNIT_INDEX" val="1_3_2"/>
  <p:tag name="KSO_WM_DIAGRAM_MAX_ITEMCNT" val="6"/>
  <p:tag name="KSO_WM_DIAGRAM_MIN_ITEMCNT" val="2"/>
  <p:tag name="KSO_WM_DIAGRAM_VIRTUALLY_FRAME" val="{&quot;height&quot;:473.87496062992125,&quot;left&quot;:57.45,&quot;top&quot;:55.77503937007873,&quot;width&quot;:840.75}"/>
  <p:tag name="KSO_WM_DIAGRAM_COLOR_MATCH_VALUE" val="{&quot;shape&quot;:{&quot;fill&quot;:{&quot;solid&quot;:{&quot;brightness&quot;:0,&quot;colorType&quot;:2,&quot;rgb&quot;:&quot;#ffffff&quot;,&quot;transparency&quot;:0},&quot;type&quot;:1},&quot;glow&quot;:{&quot;colorType&quot;:0},&quot;line&quot;:{&quot;type&quot;:0},&quot;shadow&quot;:{&quot;brightness&quot;:0,&quot;colorType&quot;:1,&quot;foreColorIndex&quot;:5,&quot;transparency&quot;:0.800000011920929},&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3_1"/>
  <p:tag name="KSO_WM_UNIT_ID" val="diagram20238306_2*l_h_i*1_3_1"/>
  <p:tag name="KSO_WM_TEMPLATE_CATEGORY" val="diagram"/>
  <p:tag name="KSO_WM_TEMPLATE_INDEX" val="20238306"/>
  <p:tag name="KSO_WM_UNIT_LAYERLEVEL" val="1_1_1"/>
  <p:tag name="KSO_WM_TAG_VERSION" val="3.0"/>
  <p:tag name="KSO_WM_BEAUTIFY_FLAG" val="#wm#"/>
  <p:tag name="KSO_WM_UNIT_TEXT_FILL_FORE_SCHEMECOLOR_INDEX_BRIGHTNESS" val="0.15"/>
  <p:tag name="KSO_WM_DIAGRAM_VERSION" val="3"/>
  <p:tag name="KSO_WM_DIAGRAM_COLOR_TRICK" val="1"/>
  <p:tag name="KSO_WM_DIAGRAM_COLOR_TEXT_CAN_REMOVE" val="n"/>
  <p:tag name="KSO_WM_DIAGRAM_GROUP_CODE" val="l1-1"/>
  <p:tag name="KSO_WM_DIAGRAM_MAX_ITEMCNT" val="6"/>
  <p:tag name="KSO_WM_DIAGRAM_MIN_ITEMCNT" val="2"/>
  <p:tag name="KSO_WM_DIAGRAM_VIRTUALLY_FRAME" val="{&quot;height&quot;:473.87496062992125,&quot;left&quot;:57.45,&quot;top&quot;:55.77503937007873,&quot;width&quot;:840.7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03"/>
  <p:tag name="KSO_WM_UNIT_TEXT_FILL_FORE_SCHEMECOLOR_INDEX" val="1"/>
  <p:tag name="KSO_WM_UNIT_TEXT_FILL_TYPE" val="1"/>
  <p:tag name="KSO_WM_DIAGRAM_USE_COLOR_VALUE" val="{&quot;color_scheme&quot;:1,&quot;color_type&quot;:1,&quot;theme_color_indexes&quot;:[]}"/>
</p:tagLst>
</file>

<file path=ppt/tags/tag39.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TYPE" val="l_h_a"/>
  <p:tag name="KSO_WM_UNIT_INDEX" val="1_3_1"/>
  <p:tag name="KSO_WM_UNIT_ID" val="diagram20238306_2*l_h_a*1_3_1"/>
  <p:tag name="KSO_WM_TEMPLATE_CATEGORY" val="diagram"/>
  <p:tag name="KSO_WM_TEMPLATE_INDEX" val="20238306"/>
  <p:tag name="KSO_WM_UNIT_LAYERLEVEL" val="1_1_1"/>
  <p:tag name="KSO_WM_TAG_VERSION" val="3.0"/>
  <p:tag name="KSO_WM_BEAUTIFY_FLAG" val="#wm#"/>
  <p:tag name="KSO_WM_UNIT_TEXT_FILL_FORE_SCHEMECOLOR_INDEX_BRIGHTNESS" val="0.15"/>
  <p:tag name="KSO_WM_UNIT_TEXT_FILL_TYPE" val="1"/>
  <p:tag name="KSO_WM_DIAGRAM_VERSION" val="3"/>
  <p:tag name="KSO_WM_DIAGRAM_COLOR_TRICK" val="1"/>
  <p:tag name="KSO_WM_DIAGRAM_COLOR_TEXT_CAN_REMOVE" val="n"/>
  <p:tag name="KSO_WM_DIAGRAM_GROUP_CODE" val="l1-1"/>
  <p:tag name="KSO_WM_DIAGRAM_MAX_ITEMCNT" val="6"/>
  <p:tag name="KSO_WM_DIAGRAM_MIN_ITEMCNT" val="2"/>
  <p:tag name="KSO_WM_DIAGRAM_VIRTUALLY_FRAME" val="{&quot;height&quot;:473.87496062992125,&quot;left&quot;:57.45,&quot;top&quot;:55.77503937007873,&quot;width&quot;:840.7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151515&quot;,&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Your title here"/>
  <p:tag name="KSO_WM_DIAGRAM_USE_COLOR_VALUE" val="{&quot;color_scheme&quot;:1,&quot;color_type&quot;:1,&quot;theme_color_indexes&quot;:[]}"/>
</p:tagLst>
</file>

<file path=ppt/tags/tag4.xml><?xml version="1.0" encoding="utf-8"?>
<p:tagLst xmlns:p="http://schemas.openxmlformats.org/presentationml/2006/main">
  <p:tag name="KSO_WM_DIAGRAM_MAX_ITEMCNT" val="6"/>
  <p:tag name="KSO_WM_DIAGRAM_MIN_ITEMCNT" val="2"/>
  <p:tag name="KSO_WM_DIAGRAM_VIRTUALLY_FRAME" val="{&quot;height&quot;:493.65,&quot;left&quot;:54.80003326656315,&quot;top&quot;:75.52503937007874,&quot;width&quot;:861.7499667334368}"/>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1_1"/>
  <p:tag name="KSO_WM_UNIT_ID" val="diagram20238220_2*n_h_h_f*1_2_1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8306_2*l_h_i*1_1_2"/>
  <p:tag name="KSO_WM_TEMPLATE_CATEGORY" val="diagram"/>
  <p:tag name="KSO_WM_TEMPLATE_INDEX" val="20238306"/>
  <p:tag name="KSO_WM_UNIT_LAYERLEVEL" val="1_1_1"/>
  <p:tag name="KSO_WM_TAG_VERSION" val="3.0"/>
  <p:tag name="KSO_WM_BEAUTIFY_FLAG" val="#wm#"/>
  <p:tag name="KSO_WM_DIAGRAM_VERSION" val="3"/>
  <p:tag name="KSO_WM_DIAGRAM_COLOR_TRICK" val="1"/>
  <p:tag name="KSO_WM_DIAGRAM_COLOR_TEXT_CAN_REMOVE" val="n"/>
  <p:tag name="KSO_WM_DIAGRAM_GROUP_CODE" val="l1-1"/>
  <p:tag name="KSO_WM_UNIT_TYPE" val="l_h_i"/>
  <p:tag name="KSO_WM_UNIT_INDEX" val="1_1_2"/>
  <p:tag name="KSO_WM_DIAGRAM_MAX_ITEMCNT" val="6"/>
  <p:tag name="KSO_WM_DIAGRAM_MIN_ITEMCNT" val="2"/>
  <p:tag name="KSO_WM_DIAGRAM_VIRTUALLY_FRAME" val="{&quot;height&quot;:449.4249606299212,&quot;left&quot;:57.45,&quot;top&quot;:55.77503937007873,&quot;width&quot;:840.75}"/>
  <p:tag name="KSO_WM_DIAGRAM_COLOR_MATCH_VALUE" val="{&quot;shape&quot;:{&quot;fill&quot;:{&quot;solid&quot;:{&quot;brightness&quot;:0,&quot;colorType&quot;:2,&quot;rgb&quot;:&quot;#ffffff&quot;,&quot;transparency&quot;:0},&quot;type&quot;:1},&quot;glow&quot;:{&quot;colorType&quot;:0},&quot;line&quot;:{&quot;type&quot;:0},&quot;shadow&quot;:{&quot;brightness&quot;:0,&quot;colorType&quot;:1,&quot;foreColorIndex&quot;:5,&quot;transparency&quot;:0.800000011920929},&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1_1"/>
  <p:tag name="KSO_WM_UNIT_ID" val="diagram20238306_2*l_h_i*1_1_1"/>
  <p:tag name="KSO_WM_TEMPLATE_CATEGORY" val="diagram"/>
  <p:tag name="KSO_WM_TEMPLATE_INDEX" val="20238306"/>
  <p:tag name="KSO_WM_UNIT_LAYERLEVEL" val="1_1_1"/>
  <p:tag name="KSO_WM_TAG_VERSION" val="3.0"/>
  <p:tag name="KSO_WM_BEAUTIFY_FLAG" val="#wm#"/>
  <p:tag name="KSO_WM_UNIT_TEXT_FILL_FORE_SCHEMECOLOR_INDEX_BRIGHTNESS" val="0.15"/>
  <p:tag name="KSO_WM_DIAGRAM_VERSION" val="3"/>
  <p:tag name="KSO_WM_DIAGRAM_COLOR_TRICK" val="1"/>
  <p:tag name="KSO_WM_DIAGRAM_COLOR_TEXT_CAN_REMOVE" val="n"/>
  <p:tag name="KSO_WM_DIAGRAM_GROUP_CODE" val="l1-1"/>
  <p:tag name="KSO_WM_DIAGRAM_MAX_ITEMCNT" val="6"/>
  <p:tag name="KSO_WM_DIAGRAM_MIN_ITEMCNT" val="2"/>
  <p:tag name="KSO_WM_DIAGRAM_VIRTUALLY_FRAME" val="{&quot;height&quot;:449.4249606299212,&quot;left&quot;:57.45,&quot;top&quot;:55.77503937007873,&quot;width&quot;:840.7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01"/>
  <p:tag name="KSO_WM_UNIT_TEXT_FILL_FORE_SCHEMECOLOR_INDEX" val="1"/>
  <p:tag name="KSO_WM_UNIT_TEXT_FILL_TYPE" val="1"/>
  <p:tag name="KSO_WM_DIAGRAM_USE_COLOR_VALUE" val="{&quot;color_scheme&quot;:1,&quot;color_type&quot;:1,&quot;theme_color_indexes&quot;:[]}"/>
</p:tagLst>
</file>

<file path=ppt/tags/tag42.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TYPE" val="l_h_a"/>
  <p:tag name="KSO_WM_UNIT_INDEX" val="1_1_1"/>
  <p:tag name="KSO_WM_UNIT_ID" val="diagram20238306_2*l_h_a*1_1_1"/>
  <p:tag name="KSO_WM_TEMPLATE_CATEGORY" val="diagram"/>
  <p:tag name="KSO_WM_TEMPLATE_INDEX" val="20238306"/>
  <p:tag name="KSO_WM_UNIT_LAYERLEVEL" val="1_1_1"/>
  <p:tag name="KSO_WM_TAG_VERSION" val="3.0"/>
  <p:tag name="KSO_WM_BEAUTIFY_FLAG" val="#wm#"/>
  <p:tag name="KSO_WM_UNIT_TEXT_FILL_FORE_SCHEMECOLOR_INDEX_BRIGHTNESS" val="0.15"/>
  <p:tag name="KSO_WM_UNIT_TEXT_FILL_TYPE" val="1"/>
  <p:tag name="KSO_WM_DIAGRAM_VERSION" val="3"/>
  <p:tag name="KSO_WM_DIAGRAM_COLOR_TRICK" val="1"/>
  <p:tag name="KSO_WM_DIAGRAM_COLOR_TEXT_CAN_REMOVE" val="n"/>
  <p:tag name="KSO_WM_DIAGRAM_GROUP_CODE" val="l1-1"/>
  <p:tag name="KSO_WM_DIAGRAM_MAX_ITEMCNT" val="6"/>
  <p:tag name="KSO_WM_DIAGRAM_MIN_ITEMCNT" val="2"/>
  <p:tag name="KSO_WM_DIAGRAM_VIRTUALLY_FRAME" val="{&quot;height&quot;:449.4249606299212,&quot;left&quot;:57.45,&quot;top&quot;:55.77503937007873,&quot;width&quot;:840.7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151515&quot;,&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Your title here"/>
  <p:tag name="KSO_WM_DIAGRAM_USE_COLOR_VALUE" val="{&quot;color_scheme&quot;:1,&quot;color_type&quot;:1,&quot;theme_color_indexes&quot;:[]}"/>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8306_2*l_h_i*1_2_2"/>
  <p:tag name="KSO_WM_TEMPLATE_CATEGORY" val="diagram"/>
  <p:tag name="KSO_WM_TEMPLATE_INDEX" val="20238306"/>
  <p:tag name="KSO_WM_UNIT_LAYERLEVEL" val="1_1_1"/>
  <p:tag name="KSO_WM_TAG_VERSION" val="3.0"/>
  <p:tag name="KSO_WM_BEAUTIFY_FLAG" val="#wm#"/>
  <p:tag name="KSO_WM_DIAGRAM_VERSION" val="3"/>
  <p:tag name="KSO_WM_DIAGRAM_COLOR_TRICK" val="1"/>
  <p:tag name="KSO_WM_DIAGRAM_COLOR_TEXT_CAN_REMOVE" val="n"/>
  <p:tag name="KSO_WM_DIAGRAM_GROUP_CODE" val="l1-1"/>
  <p:tag name="KSO_WM_UNIT_TYPE" val="l_h_i"/>
  <p:tag name="KSO_WM_UNIT_INDEX" val="1_2_2"/>
  <p:tag name="KSO_WM_DIAGRAM_MAX_ITEMCNT" val="6"/>
  <p:tag name="KSO_WM_DIAGRAM_MIN_ITEMCNT" val="2"/>
  <p:tag name="KSO_WM_DIAGRAM_VIRTUALLY_FRAME" val="{&quot;height&quot;:449.4249606299212,&quot;left&quot;:57.45,&quot;top&quot;:55.77503937007873,&quot;width&quot;:840.75}"/>
  <p:tag name="KSO_WM_DIAGRAM_COLOR_MATCH_VALUE" val="{&quot;shape&quot;:{&quot;fill&quot;:{&quot;solid&quot;:{&quot;brightness&quot;:0,&quot;colorType&quot;:2,&quot;rgb&quot;:&quot;#ffffff&quot;,&quot;transparency&quot;:0},&quot;type&quot;:1},&quot;glow&quot;:{&quot;colorType&quot;:0},&quot;line&quot;:{&quot;type&quot;:0},&quot;shadow&quot;:{&quot;brightness&quot;:0,&quot;colorType&quot;:1,&quot;foreColorIndex&quot;:5,&quot;transparency&quot;:0.800000011920929},&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2_1"/>
  <p:tag name="KSO_WM_UNIT_ID" val="diagram20238306_2*l_h_i*1_2_1"/>
  <p:tag name="KSO_WM_TEMPLATE_CATEGORY" val="diagram"/>
  <p:tag name="KSO_WM_TEMPLATE_INDEX" val="20238306"/>
  <p:tag name="KSO_WM_UNIT_LAYERLEVEL" val="1_1_1"/>
  <p:tag name="KSO_WM_TAG_VERSION" val="3.0"/>
  <p:tag name="KSO_WM_BEAUTIFY_FLAG" val="#wm#"/>
  <p:tag name="KSO_WM_UNIT_TEXT_FILL_FORE_SCHEMECOLOR_INDEX_BRIGHTNESS" val="0.15"/>
  <p:tag name="KSO_WM_DIAGRAM_VERSION" val="3"/>
  <p:tag name="KSO_WM_DIAGRAM_COLOR_TRICK" val="1"/>
  <p:tag name="KSO_WM_DIAGRAM_COLOR_TEXT_CAN_REMOVE" val="n"/>
  <p:tag name="KSO_WM_DIAGRAM_GROUP_CODE" val="l1-1"/>
  <p:tag name="KSO_WM_DIAGRAM_MAX_ITEMCNT" val="6"/>
  <p:tag name="KSO_WM_DIAGRAM_MIN_ITEMCNT" val="2"/>
  <p:tag name="KSO_WM_DIAGRAM_VIRTUALLY_FRAME" val="{&quot;height&quot;:449.4249606299212,&quot;left&quot;:57.45,&quot;top&quot;:55.77503937007873,&quot;width&quot;:840.7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02"/>
  <p:tag name="KSO_WM_UNIT_TEXT_FILL_FORE_SCHEMECOLOR_INDEX" val="1"/>
  <p:tag name="KSO_WM_UNIT_TEXT_FILL_TYPE" val="1"/>
  <p:tag name="KSO_WM_DIAGRAM_USE_COLOR_VALUE" val="{&quot;color_scheme&quot;:1,&quot;color_type&quot;:1,&quot;theme_color_indexes&quot;:[]}"/>
</p:tagLst>
</file>

<file path=ppt/tags/tag45.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TYPE" val="l_h_a"/>
  <p:tag name="KSO_WM_UNIT_INDEX" val="1_2_1"/>
  <p:tag name="KSO_WM_UNIT_ID" val="diagram20238306_2*l_h_a*1_2_1"/>
  <p:tag name="KSO_WM_TEMPLATE_CATEGORY" val="diagram"/>
  <p:tag name="KSO_WM_TEMPLATE_INDEX" val="20238306"/>
  <p:tag name="KSO_WM_UNIT_LAYERLEVEL" val="1_1_1"/>
  <p:tag name="KSO_WM_TAG_VERSION" val="3.0"/>
  <p:tag name="KSO_WM_BEAUTIFY_FLAG" val="#wm#"/>
  <p:tag name="KSO_WM_UNIT_TEXT_FILL_FORE_SCHEMECOLOR_INDEX_BRIGHTNESS" val="0.15"/>
  <p:tag name="KSO_WM_UNIT_TEXT_FILL_TYPE" val="1"/>
  <p:tag name="KSO_WM_DIAGRAM_VERSION" val="3"/>
  <p:tag name="KSO_WM_DIAGRAM_COLOR_TRICK" val="1"/>
  <p:tag name="KSO_WM_DIAGRAM_COLOR_TEXT_CAN_REMOVE" val="n"/>
  <p:tag name="KSO_WM_DIAGRAM_GROUP_CODE" val="l1-1"/>
  <p:tag name="KSO_WM_DIAGRAM_MAX_ITEMCNT" val="6"/>
  <p:tag name="KSO_WM_DIAGRAM_MIN_ITEMCNT" val="2"/>
  <p:tag name="KSO_WM_DIAGRAM_VIRTUALLY_FRAME" val="{&quot;height&quot;:449.4249606299212,&quot;left&quot;:57.45,&quot;top&quot;:55.77503937007873,&quot;width&quot;:840.7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151515&quot;,&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Your title here"/>
  <p:tag name="KSO_WM_DIAGRAM_USE_COLOR_VALUE" val="{&quot;color_scheme&quot;:1,&quot;color_type&quot;:1,&quot;theme_color_indexes&quot;:[]}"/>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8306_2*l_h_i*1_3_2"/>
  <p:tag name="KSO_WM_TEMPLATE_CATEGORY" val="diagram"/>
  <p:tag name="KSO_WM_TEMPLATE_INDEX" val="20238306"/>
  <p:tag name="KSO_WM_UNIT_LAYERLEVEL" val="1_1_1"/>
  <p:tag name="KSO_WM_TAG_VERSION" val="3.0"/>
  <p:tag name="KSO_WM_BEAUTIFY_FLAG" val="#wm#"/>
  <p:tag name="KSO_WM_DIAGRAM_VERSION" val="3"/>
  <p:tag name="KSO_WM_DIAGRAM_COLOR_TRICK" val="1"/>
  <p:tag name="KSO_WM_DIAGRAM_COLOR_TEXT_CAN_REMOVE" val="n"/>
  <p:tag name="KSO_WM_DIAGRAM_GROUP_CODE" val="l1-1"/>
  <p:tag name="KSO_WM_UNIT_TYPE" val="l_h_i"/>
  <p:tag name="KSO_WM_UNIT_INDEX" val="1_3_2"/>
  <p:tag name="KSO_WM_DIAGRAM_MAX_ITEMCNT" val="6"/>
  <p:tag name="KSO_WM_DIAGRAM_MIN_ITEMCNT" val="2"/>
  <p:tag name="KSO_WM_DIAGRAM_VIRTUALLY_FRAME" val="{&quot;height&quot;:449.4249606299212,&quot;left&quot;:57.45,&quot;top&quot;:55.77503937007873,&quot;width&quot;:840.75}"/>
  <p:tag name="KSO_WM_DIAGRAM_COLOR_MATCH_VALUE" val="{&quot;shape&quot;:{&quot;fill&quot;:{&quot;solid&quot;:{&quot;brightness&quot;:0,&quot;colorType&quot;:2,&quot;rgb&quot;:&quot;#ffffff&quot;,&quot;transparency&quot;:0},&quot;type&quot;:1},&quot;glow&quot;:{&quot;colorType&quot;:0},&quot;line&quot;:{&quot;type&quot;:0},&quot;shadow&quot;:{&quot;brightness&quot;:0,&quot;colorType&quot;:1,&quot;foreColorIndex&quot;:5,&quot;transparency&quot;:0.800000011920929},&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3_1"/>
  <p:tag name="KSO_WM_UNIT_ID" val="diagram20238306_2*l_h_i*1_3_1"/>
  <p:tag name="KSO_WM_TEMPLATE_CATEGORY" val="diagram"/>
  <p:tag name="KSO_WM_TEMPLATE_INDEX" val="20238306"/>
  <p:tag name="KSO_WM_UNIT_LAYERLEVEL" val="1_1_1"/>
  <p:tag name="KSO_WM_TAG_VERSION" val="3.0"/>
  <p:tag name="KSO_WM_BEAUTIFY_FLAG" val="#wm#"/>
  <p:tag name="KSO_WM_UNIT_TEXT_FILL_FORE_SCHEMECOLOR_INDEX_BRIGHTNESS" val="0.15"/>
  <p:tag name="KSO_WM_DIAGRAM_VERSION" val="3"/>
  <p:tag name="KSO_WM_DIAGRAM_COLOR_TRICK" val="1"/>
  <p:tag name="KSO_WM_DIAGRAM_COLOR_TEXT_CAN_REMOVE" val="n"/>
  <p:tag name="KSO_WM_DIAGRAM_GROUP_CODE" val="l1-1"/>
  <p:tag name="KSO_WM_DIAGRAM_MAX_ITEMCNT" val="6"/>
  <p:tag name="KSO_WM_DIAGRAM_MIN_ITEMCNT" val="2"/>
  <p:tag name="KSO_WM_DIAGRAM_VIRTUALLY_FRAME" val="{&quot;height&quot;:449.4249606299212,&quot;left&quot;:57.45,&quot;top&quot;:55.77503937007873,&quot;width&quot;:840.7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03"/>
  <p:tag name="KSO_WM_UNIT_TEXT_FILL_FORE_SCHEMECOLOR_INDEX" val="1"/>
  <p:tag name="KSO_WM_UNIT_TEXT_FILL_TYPE" val="1"/>
  <p:tag name="KSO_WM_DIAGRAM_USE_COLOR_VALUE" val="{&quot;color_scheme&quot;:1,&quot;color_type&quot;:1,&quot;theme_color_indexes&quot;:[]}"/>
</p:tagLst>
</file>

<file path=ppt/tags/tag48.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TYPE" val="l_h_a"/>
  <p:tag name="KSO_WM_UNIT_INDEX" val="1_3_1"/>
  <p:tag name="KSO_WM_UNIT_ID" val="diagram20238306_2*l_h_a*1_3_1"/>
  <p:tag name="KSO_WM_TEMPLATE_CATEGORY" val="diagram"/>
  <p:tag name="KSO_WM_TEMPLATE_INDEX" val="20238306"/>
  <p:tag name="KSO_WM_UNIT_LAYERLEVEL" val="1_1_1"/>
  <p:tag name="KSO_WM_TAG_VERSION" val="3.0"/>
  <p:tag name="KSO_WM_BEAUTIFY_FLAG" val="#wm#"/>
  <p:tag name="KSO_WM_UNIT_TEXT_FILL_FORE_SCHEMECOLOR_INDEX_BRIGHTNESS" val="0.15"/>
  <p:tag name="KSO_WM_UNIT_TEXT_FILL_TYPE" val="1"/>
  <p:tag name="KSO_WM_DIAGRAM_VERSION" val="3"/>
  <p:tag name="KSO_WM_DIAGRAM_COLOR_TRICK" val="1"/>
  <p:tag name="KSO_WM_DIAGRAM_COLOR_TEXT_CAN_REMOVE" val="n"/>
  <p:tag name="KSO_WM_DIAGRAM_GROUP_CODE" val="l1-1"/>
  <p:tag name="KSO_WM_DIAGRAM_MAX_ITEMCNT" val="6"/>
  <p:tag name="KSO_WM_DIAGRAM_MIN_ITEMCNT" val="2"/>
  <p:tag name="KSO_WM_DIAGRAM_VIRTUALLY_FRAME" val="{&quot;height&quot;:449.4249606299212,&quot;left&quot;:57.45,&quot;top&quot;:55.77503937007873,&quot;width&quot;:840.7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151515&quot;,&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Your title here"/>
  <p:tag name="KSO_WM_DIAGRAM_USE_COLOR_VALUE" val="{&quot;color_scheme&quot;:1,&quot;color_type&quot;:1,&quot;theme_color_indexes&quot;:[]}"/>
</p:tagLst>
</file>

<file path=ppt/tags/tag49.xml><?xml version="1.0" encoding="utf-8"?>
<p:tagLst xmlns:p="http://schemas.openxmlformats.org/presentationml/2006/main">
  <p:tag name="KSO_WM_DIAGRAM_MAX_ITEMCNT" val="4"/>
  <p:tag name="KSO_WM_DIAGRAM_MIN_ITEMCNT" val="2"/>
  <p:tag name="KSO_WM_DIAGRAM_VIRTUALLY_FRAME" val="{&quot;height&quot;:376.961220765602,&quot;left&quot;:54.790281597948436,&quot;top&quot;:83.88877923439804,&quot;width&quot;:847.9468383789062}"/>
  <p:tag name="KSO_WM_DIAGRAM_COLOR_MATCH_VALUE" val="{&quot;shape&quot;:{&quot;fill&quot;:{&quot;solid&quot;:{&quot;brightness&quot;:0,&quot;colorType&quot;:1,&quot;foreColorIndex&quot;:5,&quot;transparency&quot;:0.8999999761581421},&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238281_2*l_h_i*1_1_2"/>
  <p:tag name="KSO_WM_TEMPLATE_CATEGORY" val="diagram"/>
  <p:tag name="KSO_WM_TEMPLATE_INDEX" val="20238281"/>
  <p:tag name="KSO_WM_UNIT_LAYERLEVEL" val="1_1_1"/>
  <p:tag name="KSO_WM_TAG_VERSION" val="3.0"/>
  <p:tag name="KSO_WM_BEAUTIFY_FLAG" val="#wm#"/>
  <p:tag name="KSO_WM_UNIT_FILL_TYPE" val="1"/>
  <p:tag name="KSO_WM_UNIT_FILL_FORE_SCHEMECOLOR_INDEX" val="5"/>
  <p:tag name="KSO_WM_UNIT_FILL_FORE_SCHEMECOLOR_INDEX_BRIGHTNESS" val="0"/>
  <p:tag name="KSO_WM_DIAGRAM_USE_COLOR_VALUE" val="{&quot;color_scheme&quot;:1,&quot;color_type&quot;:1,&quot;theme_color_indexes&quot;:[]}"/>
</p:tagLst>
</file>

<file path=ppt/tags/tag5.xml><?xml version="1.0" encoding="utf-8"?>
<p:tagLst xmlns:p="http://schemas.openxmlformats.org/presentationml/2006/main">
  <p:tag name="KSO_WM_DIAGRAM_MAX_ITEMCNT" val="6"/>
  <p:tag name="KSO_WM_DIAGRAM_MIN_ITEMCNT" val="2"/>
  <p:tag name="KSO_WM_DIAGRAM_VIRTUALLY_FRAME" val="{&quot;height&quot;:493.65,&quot;left&quot;:54.80003326656315,&quot;top&quot;:75.52503937007874,&quot;width&quot;:861.7499667334368}"/>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1_1"/>
  <p:tag name="KSO_WM_UNIT_ID" val="diagram20238220_2*n_h_h_i*1_2_1_1"/>
  <p:tag name="KSO_WM_TEMPLATE_CATEGORY" val="diagram"/>
  <p:tag name="KSO_WM_TEMPLATE_INDEX" val="20238220"/>
  <p:tag name="KSO_WM_UNIT_LAYERLEVEL" val="1_1_1_1"/>
  <p:tag name="KSO_WM_TAG_VERSION" val="3.0"/>
  <p:tag name="KSO_WM_BEAUTIFY_FLAG" val="#wm#"/>
  <p:tag name="KSO_WM_UNIT_PRESET_TEXT" val="1"/>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50.xml><?xml version="1.0" encoding="utf-8"?>
<p:tagLst xmlns:p="http://schemas.openxmlformats.org/presentationml/2006/main">
  <p:tag name="KSO_WM_DIAGRAM_MAX_ITEMCNT" val="4"/>
  <p:tag name="KSO_WM_DIAGRAM_MIN_ITEMCNT" val="2"/>
  <p:tag name="KSO_WM_DIAGRAM_VIRTUALLY_FRAME" val="{&quot;height&quot;:376.961220765602,&quot;left&quot;:54.790281597948436,&quot;top&quot;:83.88877923439804,&quot;width&quot;:847.946838378906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38281_2*l_h_f*1_1_1"/>
  <p:tag name="KSO_WM_TEMPLATE_CATEGORY" val="diagram"/>
  <p:tag name="KSO_WM_TEMPLATE_INDEX" val="20238281"/>
  <p:tag name="KSO_WM_UNIT_LAYERLEVEL" val="1_1_1"/>
  <p:tag name="KSO_WM_TAG_VERSION" val="3.0"/>
  <p:tag name="KSO_WM_BEAUTIFY_FLAG" val="#wm#"/>
  <p:tag name="KSO_WM_UNIT_PRESET_TEXT" val="Click here to add text"/>
  <p:tag name="KSO_WM_UNIT_TEXT_FILL_FORE_SCHEMECOLOR_INDEX" val="1"/>
  <p:tag name="KSO_WM_UNIT_TEXT_FILL_TYPE" val="1"/>
  <p:tag name="KSO_WM_DIAGRAM_USE_COLOR_VALUE" val="{&quot;color_scheme&quot;:1,&quot;color_type&quot;:1,&quot;theme_color_indexes&quot;:[]}"/>
</p:tagLst>
</file>

<file path=ppt/tags/tag51.xml><?xml version="1.0" encoding="utf-8"?>
<p:tagLst xmlns:p="http://schemas.openxmlformats.org/presentationml/2006/main">
  <p:tag name="KSO_WM_DIAGRAM_MAX_ITEMCNT" val="4"/>
  <p:tag name="KSO_WM_DIAGRAM_MIN_ITEMCNT" val="2"/>
  <p:tag name="KSO_WM_DIAGRAM_VIRTUALLY_FRAME" val="{&quot;height&quot;:376.961220765602,&quot;left&quot;:54.790281597948436,&quot;top&quot;:83.88877923439804,&quot;width&quot;:847.9468383789062}"/>
  <p:tag name="KSO_WM_DIAGRAM_COLOR_MATCH_VALUE" val="{&quot;shape&quot;:{&quot;fill&quot;:{&quot;solid&quot;:{&quot;brightness&quot;:0,&quot;colorType&quot;:1,&quot;foreColorIndex&quot;:5,&quot;transparency&quot;:0.8999999761581421},&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238281_2*l_h_i*1_2_2"/>
  <p:tag name="KSO_WM_TEMPLATE_CATEGORY" val="diagram"/>
  <p:tag name="KSO_WM_TEMPLATE_INDEX" val="20238281"/>
  <p:tag name="KSO_WM_UNIT_LAYERLEVEL" val="1_1_1"/>
  <p:tag name="KSO_WM_TAG_VERSION" val="3.0"/>
  <p:tag name="KSO_WM_BEAUTIFY_FLAG" val="#wm#"/>
  <p:tag name="KSO_WM_UNIT_FILL_TYPE" val="1"/>
  <p:tag name="KSO_WM_UNIT_FILL_FORE_SCHEMECOLOR_INDEX" val="5"/>
  <p:tag name="KSO_WM_UNIT_FILL_FORE_SCHEMECOLOR_INDEX_BRIGHTNESS" val="0"/>
  <p:tag name="KSO_WM_DIAGRAM_USE_COLOR_VALUE" val="{&quot;color_scheme&quot;:1,&quot;color_type&quot;:1,&quot;theme_color_indexes&quot;:[]}"/>
</p:tagLst>
</file>

<file path=ppt/tags/tag52.xml><?xml version="1.0" encoding="utf-8"?>
<p:tagLst xmlns:p="http://schemas.openxmlformats.org/presentationml/2006/main">
  <p:tag name="KSO_WM_DIAGRAM_MAX_ITEMCNT" val="4"/>
  <p:tag name="KSO_WM_DIAGRAM_MIN_ITEMCNT" val="2"/>
  <p:tag name="KSO_WM_DIAGRAM_VIRTUALLY_FRAME" val="{&quot;height&quot;:376.961220765602,&quot;left&quot;:54.790281597948436,&quot;top&quot;:83.88877923439804,&quot;width&quot;:847.946838378906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38281_2*l_h_f*1_2_1"/>
  <p:tag name="KSO_WM_TEMPLATE_CATEGORY" val="diagram"/>
  <p:tag name="KSO_WM_TEMPLATE_INDEX" val="20238281"/>
  <p:tag name="KSO_WM_UNIT_LAYERLEVEL" val="1_1_1"/>
  <p:tag name="KSO_WM_TAG_VERSION" val="3.0"/>
  <p:tag name="KSO_WM_BEAUTIFY_FLAG" val="#wm#"/>
  <p:tag name="KSO_WM_UNIT_PRESET_TEXT" val="Click here to add text"/>
  <p:tag name="KSO_WM_UNIT_TEXT_FILL_FORE_SCHEMECOLOR_INDEX" val="1"/>
  <p:tag name="KSO_WM_UNIT_TEXT_FILL_TYPE" val="1"/>
  <p:tag name="KSO_WM_DIAGRAM_USE_COLOR_VALUE" val="{&quot;color_scheme&quot;:1,&quot;color_type&quot;:1,&quot;theme_color_indexes&quot;:[]}"/>
</p:tagLst>
</file>

<file path=ppt/tags/tag53.xml><?xml version="1.0" encoding="utf-8"?>
<p:tagLst xmlns:p="http://schemas.openxmlformats.org/presentationml/2006/main">
  <p:tag name="KSO_WM_DIAGRAM_MAX_ITEMCNT" val="4"/>
  <p:tag name="KSO_WM_DIAGRAM_MIN_ITEMCNT" val="2"/>
  <p:tag name="KSO_WM_DIAGRAM_VIRTUALLY_FRAME" val="{&quot;height&quot;:376.961220765602,&quot;left&quot;:54.790281597948436,&quot;top&quot;:83.88877923439804,&quot;width&quot;:847.9468383789062}"/>
  <p:tag name="KSO_WM_DIAGRAM_COLOR_MATCH_VALUE" val="{&quot;shape&quot;:{&quot;fill&quot;:{&quot;solid&quot;:{&quot;brightness&quot;:0,&quot;colorType&quot;:1,&quot;foreColorIndex&quot;:5,&quot;transparency&quot;:0.8999999761581421},&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20238281_2*l_h_i*1_3_2"/>
  <p:tag name="KSO_WM_TEMPLATE_CATEGORY" val="diagram"/>
  <p:tag name="KSO_WM_TEMPLATE_INDEX" val="20238281"/>
  <p:tag name="KSO_WM_UNIT_LAYERLEVEL" val="1_1_1"/>
  <p:tag name="KSO_WM_TAG_VERSION" val="3.0"/>
  <p:tag name="KSO_WM_BEAUTIFY_FLAG" val="#wm#"/>
  <p:tag name="KSO_WM_UNIT_FILL_TYPE" val="1"/>
  <p:tag name="KSO_WM_UNIT_FILL_FORE_SCHEMECOLOR_INDEX" val="5"/>
  <p:tag name="KSO_WM_UNIT_FILL_FORE_SCHEMECOLOR_INDEX_BRIGHTNESS" val="0"/>
  <p:tag name="KSO_WM_DIAGRAM_USE_COLOR_VALUE" val="{&quot;color_scheme&quot;:1,&quot;color_type&quot;:1,&quot;theme_color_indexes&quot;:[]}"/>
</p:tagLst>
</file>

<file path=ppt/tags/tag54.xml><?xml version="1.0" encoding="utf-8"?>
<p:tagLst xmlns:p="http://schemas.openxmlformats.org/presentationml/2006/main">
  <p:tag name="KSO_WM_DIAGRAM_MAX_ITEMCNT" val="4"/>
  <p:tag name="KSO_WM_DIAGRAM_MIN_ITEMCNT" val="2"/>
  <p:tag name="KSO_WM_DIAGRAM_VIRTUALLY_FRAME" val="{&quot;height&quot;:376.961220765602,&quot;left&quot;:54.790281597948436,&quot;top&quot;:83.88877923439804,&quot;width&quot;:847.946838378906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238281_2*l_h_f*1_3_1"/>
  <p:tag name="KSO_WM_TEMPLATE_CATEGORY" val="diagram"/>
  <p:tag name="KSO_WM_TEMPLATE_INDEX" val="20238281"/>
  <p:tag name="KSO_WM_UNIT_LAYERLEVEL" val="1_1_1"/>
  <p:tag name="KSO_WM_TAG_VERSION" val="3.0"/>
  <p:tag name="KSO_WM_BEAUTIFY_FLAG" val="#wm#"/>
  <p:tag name="KSO_WM_UNIT_PRESET_TEXT" val="Click here to add text"/>
  <p:tag name="KSO_WM_UNIT_TEXT_FILL_FORE_SCHEMECOLOR_INDEX" val="1"/>
  <p:tag name="KSO_WM_UNIT_TEXT_FILL_TYPE" val="1"/>
  <p:tag name="KSO_WM_DIAGRAM_USE_COLOR_VALUE" val="{&quot;color_scheme&quot;:1,&quot;color_type&quot;:1,&quot;theme_color_indexes&quot;:[]}"/>
</p:tagLst>
</file>

<file path=ppt/tags/tag55.xml><?xml version="1.0" encoding="utf-8"?>
<p:tagLst xmlns:p="http://schemas.openxmlformats.org/presentationml/2006/main">
  <p:tag name="KSO_WM_DIAGRAM_MAX_ITEMCNT" val="4"/>
  <p:tag name="KSO_WM_DIAGRAM_MIN_ITEMCNT" val="2"/>
  <p:tag name="KSO_WM_DIAGRAM_VIRTUALLY_FRAME" val="{&quot;height&quot;:376.961220765602,&quot;left&quot;:54.790281597948436,&quot;top&quot;:83.88877923439804,&quot;width&quot;:847.946838378906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gradient&quot;:[{&quot;brightness&quot;:0.6000000238418579,&quot;colorType&quot;:1,&quot;foreColorIndex&quot;:5,&quot;pos&quot;:0,&quot;transparency&quot;:0},{&quot;brightness&quot;:0,&quot;colorType&quot;:1,&quot;foreColorIndex&quot;:5,&quot;pos&quot;:0.7200000286102295,&quot;transparency&quot;:0}],&quot;type&quot;:3},&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1"/>
  <p:tag name="KSO_WM_UNIT_ID" val="diagram20238281_2*l_h_i*1_1_1"/>
  <p:tag name="KSO_WM_TEMPLATE_CATEGORY" val="diagram"/>
  <p:tag name="KSO_WM_TEMPLATE_INDEX" val="20238281"/>
  <p:tag name="KSO_WM_UNIT_LAYERLEVEL" val="1_1_1"/>
  <p:tag name="KSO_WM_TAG_VERSION" val="3.0"/>
  <p:tag name="KSO_WM_BEAUTIFY_FLAG" val="#wm#"/>
  <p:tag name="KSO_WM_UNIT_PRESET_TEXT" val="1"/>
  <p:tag name="KSO_WM_UNIT_TEXT_FILL_FORE_SCHEMECOLOR_INDEX" val="3"/>
  <p:tag name="KSO_WM_UNIT_TEXT_FILL_TYPE" val="3"/>
  <p:tag name="KSO_WM_DIAGRAM_USE_COLOR_VALUE" val="{&quot;color_scheme&quot;:1,&quot;color_type&quot;:1,&quot;theme_color_indexes&quot;:[]}"/>
</p:tagLst>
</file>

<file path=ppt/tags/tag56.xml><?xml version="1.0" encoding="utf-8"?>
<p:tagLst xmlns:p="http://schemas.openxmlformats.org/presentationml/2006/main">
  <p:tag name="KSO_WM_DIAGRAM_MAX_ITEMCNT" val="4"/>
  <p:tag name="KSO_WM_DIAGRAM_MIN_ITEMCNT" val="2"/>
  <p:tag name="KSO_WM_DIAGRAM_VIRTUALLY_FRAME" val="{&quot;height&quot;:376.961220765602,&quot;left&quot;:54.790281597948436,&quot;top&quot;:83.88877923439804,&quot;width&quot;:847.946838378906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gradient&quot;:[{&quot;brightness&quot;:0.6000000238418579,&quot;colorType&quot;:1,&quot;foreColorIndex&quot;:5,&quot;pos&quot;:0,&quot;transparency&quot;:0},{&quot;brightness&quot;:0,&quot;colorType&quot;:1,&quot;foreColorIndex&quot;:5,&quot;pos&quot;:0.7200000286102295,&quot;transparency&quot;:0}],&quot;type&quot;:3},&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1"/>
  <p:tag name="KSO_WM_UNIT_ID" val="diagram20238281_2*l_h_i*1_2_1"/>
  <p:tag name="KSO_WM_TEMPLATE_CATEGORY" val="diagram"/>
  <p:tag name="KSO_WM_TEMPLATE_INDEX" val="20238281"/>
  <p:tag name="KSO_WM_UNIT_LAYERLEVEL" val="1_1_1"/>
  <p:tag name="KSO_WM_TAG_VERSION" val="3.0"/>
  <p:tag name="KSO_WM_BEAUTIFY_FLAG" val="#wm#"/>
  <p:tag name="KSO_WM_UNIT_PRESET_TEXT" val="2"/>
  <p:tag name="KSO_WM_UNIT_TEXT_FILL_FORE_SCHEMECOLOR_INDEX" val="3"/>
  <p:tag name="KSO_WM_UNIT_TEXT_FILL_TYPE" val="3"/>
  <p:tag name="KSO_WM_DIAGRAM_USE_COLOR_VALUE" val="{&quot;color_scheme&quot;:1,&quot;color_type&quot;:1,&quot;theme_color_indexes&quot;:[]}"/>
</p:tagLst>
</file>

<file path=ppt/tags/tag57.xml><?xml version="1.0" encoding="utf-8"?>
<p:tagLst xmlns:p="http://schemas.openxmlformats.org/presentationml/2006/main">
  <p:tag name="KSO_WM_DIAGRAM_MAX_ITEMCNT" val="4"/>
  <p:tag name="KSO_WM_DIAGRAM_MIN_ITEMCNT" val="2"/>
  <p:tag name="KSO_WM_DIAGRAM_VIRTUALLY_FRAME" val="{&quot;height&quot;:376.961220765602,&quot;left&quot;:54.790281597948436,&quot;top&quot;:83.88877923439804,&quot;width&quot;:847.946838378906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gradient&quot;:[{&quot;brightness&quot;:0.6000000238418579,&quot;colorType&quot;:1,&quot;foreColorIndex&quot;:5,&quot;pos&quot;:0,&quot;transparency&quot;:0},{&quot;brightness&quot;:0,&quot;colorType&quot;:1,&quot;foreColorIndex&quot;:5,&quot;pos&quot;:0.7200000286102295,&quot;transparency&quot;:0}],&quot;type&quot;:3},&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1"/>
  <p:tag name="KSO_WM_UNIT_ID" val="diagram20238281_2*l_h_i*1_3_1"/>
  <p:tag name="KSO_WM_TEMPLATE_CATEGORY" val="diagram"/>
  <p:tag name="KSO_WM_TEMPLATE_INDEX" val="20238281"/>
  <p:tag name="KSO_WM_UNIT_LAYERLEVEL" val="1_1_1"/>
  <p:tag name="KSO_WM_TAG_VERSION" val="3.0"/>
  <p:tag name="KSO_WM_BEAUTIFY_FLAG" val="#wm#"/>
  <p:tag name="KSO_WM_UNIT_PRESET_TEXT" val="3"/>
  <p:tag name="KSO_WM_UNIT_TEXT_FILL_FORE_SCHEMECOLOR_INDEX" val="3"/>
  <p:tag name="KSO_WM_UNIT_TEXT_FILL_TYPE" val="3"/>
  <p:tag name="KSO_WM_DIAGRAM_USE_COLOR_VALUE" val="{&quot;color_scheme&quot;:1,&quot;color_type&quot;:1,&quot;theme_color_indexes&quot;:[]}"/>
</p:tagLst>
</file>

<file path=ppt/tags/tag58.xml><?xml version="1.0" encoding="utf-8"?>
<p:tagLst xmlns:p="http://schemas.openxmlformats.org/presentationml/2006/main">
  <p:tag name="KSO_WM_DIAGRAM_MAX_ITEMCNT" val="6"/>
  <p:tag name="KSO_WM_DIAGRAM_MIN_ITEMCNT" val="2"/>
  <p:tag name="KSO_WM_DIAGRAM_VIRTUALLY_FRAME" val="{&quot;height&quot;:431.42503937007876,&quot;left&quot;:54.80003326656315,&quot;top&quot;:33.15,&quot;width&quot;:899.9542974420983}"/>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1"/>
  <p:tag name="KSO_WM_UNIT_ID" val="diagram20238220_2*n_h_i*1_2_1"/>
  <p:tag name="KSO_WM_TEMPLATE_CATEGORY" val="diagram"/>
  <p:tag name="KSO_WM_TEMPLATE_INDEX" val="20238220"/>
  <p:tag name="KSO_WM_UNIT_LAYERLEVEL" val="1_1_1"/>
  <p:tag name="KSO_WM_TAG_VERSION" val="3.0"/>
  <p:tag name="KSO_WM_BEAUTIFY_FLAG" val="#wm#"/>
  <p:tag name="KSO_WM_UNIT_LINE_FORE_SCHEMECOLOR_INDEX" val="5"/>
  <p:tag name="KSO_WM_DIAGRAM_USE_COLOR_VALUE" val="{&quot;color_scheme&quot;:1,&quot;color_type&quot;:1,&quot;theme_color_indexes&quot;:[]}"/>
</p:tagLst>
</file>

<file path=ppt/tags/tag59.xml><?xml version="1.0" encoding="utf-8"?>
<p:tagLst xmlns:p="http://schemas.openxmlformats.org/presentationml/2006/main">
  <p:tag name="KSO_WM_DIAGRAM_MAX_ITEMCNT" val="6"/>
  <p:tag name="KSO_WM_DIAGRAM_MIN_ITEMCNT" val="2"/>
  <p:tag name="KSO_WM_DIAGRAM_VIRTUALLY_FRAME" val="{&quot;height&quot;:431.42503937007876,&quot;left&quot;:54.80003326656315,&quot;top&quot;:33.15,&quot;width&quot;:899.9542974420983}"/>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2"/>
  <p:tag name="KSO_WM_UNIT_ID" val="diagram20238220_2*n_h_i*1_2_2"/>
  <p:tag name="KSO_WM_TEMPLATE_CATEGORY" val="diagram"/>
  <p:tag name="KSO_WM_TEMPLATE_INDEX" val="20238220"/>
  <p:tag name="KSO_WM_UNIT_LAYERLEVEL" val="1_1_1"/>
  <p:tag name="KSO_WM_TAG_VERSION" val="3.0"/>
  <p:tag name="KSO_WM_BEAUTIFY_FLAG" val="#wm#"/>
  <p:tag name="KSO_WM_UNIT_LINE_FORE_SCHEMECOLOR_INDEX" val="5"/>
  <p:tag name="KSO_WM_DIAGRAM_USE_COLOR_VALUE" val="{&quot;color_scheme&quot;:1,&quot;color_type&quot;:1,&quot;theme_color_indexes&quot;:[]}"/>
</p:tagLst>
</file>

<file path=ppt/tags/tag6.xml><?xml version="1.0" encoding="utf-8"?>
<p:tagLst xmlns:p="http://schemas.openxmlformats.org/presentationml/2006/main">
  <p:tag name="KSO_WM_DIAGRAM_MAX_ITEMCNT" val="6"/>
  <p:tag name="KSO_WM_DIAGRAM_MIN_ITEMCNT" val="2"/>
  <p:tag name="KSO_WM_DIAGRAM_VIRTUALLY_FRAME" val="{&quot;height&quot;:493.65,&quot;left&quot;:54.80003326656315,&quot;top&quot;:75.52503937007874,&quot;width&quot;:861.7499667334368}"/>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2_1"/>
  <p:tag name="KSO_WM_UNIT_ID" val="diagram20238220_2*n_h_h_f*1_2_2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60.xml><?xml version="1.0" encoding="utf-8"?>
<p:tagLst xmlns:p="http://schemas.openxmlformats.org/presentationml/2006/main">
  <p:tag name="KSO_WM_DIAGRAM_MAX_ITEMCNT" val="6"/>
  <p:tag name="KSO_WM_DIAGRAM_MIN_ITEMCNT" val="2"/>
  <p:tag name="KSO_WM_DIAGRAM_VIRTUALLY_FRAME" val="{&quot;height&quot;:431.42503937007876,&quot;left&quot;:54.80003326656315,&quot;top&quot;:33.15,&quot;width&quot;:899.9542974420983}"/>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3"/>
  <p:tag name="KSO_WM_UNIT_ID" val="diagram20238220_2*n_h_i*1_2_3"/>
  <p:tag name="KSO_WM_TEMPLATE_CATEGORY" val="diagram"/>
  <p:tag name="KSO_WM_TEMPLATE_INDEX" val="20238220"/>
  <p:tag name="KSO_WM_UNIT_LAYERLEVEL" val="1_1_1"/>
  <p:tag name="KSO_WM_TAG_VERSION" val="3.0"/>
  <p:tag name="KSO_WM_BEAUTIFY_FLAG" val="#wm#"/>
  <p:tag name="KSO_WM_UNIT_LINE_FORE_SCHEMECOLOR_INDEX" val="5"/>
  <p:tag name="KSO_WM_DIAGRAM_USE_COLOR_VALUE" val="{&quot;color_scheme&quot;:1,&quot;color_type&quot;:1,&quot;theme_color_indexes&quot;:[]}"/>
</p:tagLst>
</file>

<file path=ppt/tags/tag61.xml><?xml version="1.0" encoding="utf-8"?>
<p:tagLst xmlns:p="http://schemas.openxmlformats.org/presentationml/2006/main">
  <p:tag name="KSO_WM_DIAGRAM_MAX_ITEMCNT" val="6"/>
  <p:tag name="KSO_WM_DIAGRAM_MIN_ITEMCNT" val="2"/>
  <p:tag name="KSO_WM_DIAGRAM_VIRTUALLY_FRAME" val="{&quot;height&quot;:431.42503937007876,&quot;left&quot;:54.80003326656315,&quot;top&quot;:33.15,&quot;width&quot;:899.9542974420983}"/>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1_1"/>
  <p:tag name="KSO_WM_UNIT_ID" val="diagram20238220_2*n_h_h_f*1_2_1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62.xml><?xml version="1.0" encoding="utf-8"?>
<p:tagLst xmlns:p="http://schemas.openxmlformats.org/presentationml/2006/main">
  <p:tag name="KSO_WM_DIAGRAM_MAX_ITEMCNT" val="6"/>
  <p:tag name="KSO_WM_DIAGRAM_MIN_ITEMCNT" val="2"/>
  <p:tag name="KSO_WM_DIAGRAM_VIRTUALLY_FRAME" val="{&quot;height&quot;:431.42503937007876,&quot;left&quot;:54.80003326656315,&quot;top&quot;:33.15,&quot;width&quot;:899.9542974420983}"/>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1_1"/>
  <p:tag name="KSO_WM_UNIT_ID" val="diagram20238220_2*n_h_h_i*1_2_1_1"/>
  <p:tag name="KSO_WM_TEMPLATE_CATEGORY" val="diagram"/>
  <p:tag name="KSO_WM_TEMPLATE_INDEX" val="20238220"/>
  <p:tag name="KSO_WM_UNIT_LAYERLEVEL" val="1_1_1_1"/>
  <p:tag name="KSO_WM_TAG_VERSION" val="3.0"/>
  <p:tag name="KSO_WM_BEAUTIFY_FLAG" val="#wm#"/>
  <p:tag name="KSO_WM_UNIT_PRESET_TEXT" val="1"/>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63.xml><?xml version="1.0" encoding="utf-8"?>
<p:tagLst xmlns:p="http://schemas.openxmlformats.org/presentationml/2006/main">
  <p:tag name="KSO_WM_DIAGRAM_MAX_ITEMCNT" val="6"/>
  <p:tag name="KSO_WM_DIAGRAM_MIN_ITEMCNT" val="2"/>
  <p:tag name="KSO_WM_DIAGRAM_VIRTUALLY_FRAME" val="{&quot;height&quot;:431.42503937007876,&quot;left&quot;:54.80003326656315,&quot;top&quot;:33.15,&quot;width&quot;:899.9542974420983}"/>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2_1"/>
  <p:tag name="KSO_WM_UNIT_ID" val="diagram20238220_2*n_h_h_f*1_2_2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64.xml><?xml version="1.0" encoding="utf-8"?>
<p:tagLst xmlns:p="http://schemas.openxmlformats.org/presentationml/2006/main">
  <p:tag name="KSO_WM_DIAGRAM_MAX_ITEMCNT" val="6"/>
  <p:tag name="KSO_WM_DIAGRAM_MIN_ITEMCNT" val="2"/>
  <p:tag name="KSO_WM_DIAGRAM_VIRTUALLY_FRAME" val="{&quot;height&quot;:431.42503937007876,&quot;left&quot;:54.80003326656315,&quot;top&quot;:33.15,&quot;width&quot;:899.9542974420983}"/>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2_1"/>
  <p:tag name="KSO_WM_UNIT_ID" val="diagram20238220_2*n_h_h_i*1_2_2_1"/>
  <p:tag name="KSO_WM_TEMPLATE_CATEGORY" val="diagram"/>
  <p:tag name="KSO_WM_TEMPLATE_INDEX" val="20238220"/>
  <p:tag name="KSO_WM_UNIT_LAYERLEVEL" val="1_1_1_1"/>
  <p:tag name="KSO_WM_TAG_VERSION" val="3.0"/>
  <p:tag name="KSO_WM_BEAUTIFY_FLAG" val="#wm#"/>
  <p:tag name="KSO_WM_UNIT_PRESET_TEXT" val="2"/>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65.xml><?xml version="1.0" encoding="utf-8"?>
<p:tagLst xmlns:p="http://schemas.openxmlformats.org/presentationml/2006/main">
  <p:tag name="KSO_WM_DIAGRAM_MAX_ITEMCNT" val="6"/>
  <p:tag name="KSO_WM_DIAGRAM_MIN_ITEMCNT" val="2"/>
  <p:tag name="KSO_WM_DIAGRAM_VIRTUALLY_FRAME" val="{&quot;height&quot;:431.42503937007876,&quot;left&quot;:54.80003326656315,&quot;top&quot;:33.15,&quot;width&quot;:899.9542974420983}"/>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3_1"/>
  <p:tag name="KSO_WM_UNIT_ID" val="diagram20238220_2*n_h_h_f*1_2_3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66.xml><?xml version="1.0" encoding="utf-8"?>
<p:tagLst xmlns:p="http://schemas.openxmlformats.org/presentationml/2006/main">
  <p:tag name="KSO_WM_DIAGRAM_MAX_ITEMCNT" val="6"/>
  <p:tag name="KSO_WM_DIAGRAM_MIN_ITEMCNT" val="2"/>
  <p:tag name="KSO_WM_DIAGRAM_VIRTUALLY_FRAME" val="{&quot;height&quot;:431.42503937007876,&quot;left&quot;:54.80003326656315,&quot;top&quot;:33.15,&quot;width&quot;:899.9542974420983}"/>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3_1"/>
  <p:tag name="KSO_WM_UNIT_ID" val="diagram20238220_2*n_h_h_i*1_2_3_1"/>
  <p:tag name="KSO_WM_TEMPLATE_CATEGORY" val="diagram"/>
  <p:tag name="KSO_WM_TEMPLATE_INDEX" val="20238220"/>
  <p:tag name="KSO_WM_UNIT_LAYERLEVEL" val="1_1_1_1"/>
  <p:tag name="KSO_WM_TAG_VERSION" val="3.0"/>
  <p:tag name="KSO_WM_BEAUTIFY_FLAG" val="#wm#"/>
  <p:tag name="KSO_WM_UNIT_PRESET_TEXT" val="3"/>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67.xml><?xml version="1.0" encoding="utf-8"?>
<p:tagLst xmlns:p="http://schemas.openxmlformats.org/presentationml/2006/main">
  <p:tag name="KSO_WM_DIAGRAM_MAX_ITEMCNT" val="6"/>
  <p:tag name="KSO_WM_DIAGRAM_MIN_ITEMCNT" val="2"/>
  <p:tag name="KSO_WM_DIAGRAM_VIRTUALLY_FRAME" val="{&quot;height&quot;:431.42503937007876,&quot;left&quot;:54.80003326656315,&quot;top&quot;:33.15,&quot;width&quot;:899.9542974420983}"/>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DIAGRAM_GROUP_CODE" val="n1-1"/>
  <p:tag name="KSO_WM_UNIT_TYPE" val="n_h_a"/>
  <p:tag name="KSO_WM_UNIT_INDEX" val="1_1_1"/>
  <p:tag name="KSO_WM_UNIT_ID" val="diagram20238220_2*n_h_a*1_1_1"/>
  <p:tag name="KSO_WM_TEMPLATE_CATEGORY" val="diagram"/>
  <p:tag name="KSO_WM_TEMPLATE_INDEX" val="20238220"/>
  <p:tag name="KSO_WM_UNIT_LAYERLEVEL" val="1_1_1"/>
  <p:tag name="KSO_WM_TAG_VERSION" val="3.0"/>
  <p:tag name="KSO_WM_BEAUTIFY_FLAG" val="#wm#"/>
  <p:tag name="KSO_WM_UNIT_PRESET_TEXT" val="Your title here"/>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1_1"/>
  <p:tag name="KSO_WM_UNIT_ID" val="diagram20238317_2*l_h_i*1_1_1"/>
  <p:tag name="KSO_WM_TEMPLATE_CATEGORY" val="diagram"/>
  <p:tag name="KSO_WM_TEMPLATE_INDEX" val="20238317"/>
  <p:tag name="KSO_WM_UNIT_LAYERLEVEL" val="1_1_1"/>
  <p:tag name="KSO_WM_TAG_VERSION" val="3.0"/>
  <p:tag name="KSO_WM_BEAUTIFY_FLAG" val="#wm#"/>
  <p:tag name="KSO_WM_UNIT_TEXT_FILL_FORE_SCHEMECOLOR_INDEX_BRIGHTNESS" val="0"/>
  <p:tag name="KSO_WM_DIAGRAM_GROUP_CODE" val="l1-1"/>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44.87496062992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6000000238418579,&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 name="KSO_WM_UNIT_PRESET_TEXT" val="01"/>
  <p:tag name="KSO_WM_UNIT_TEXT_FILL_FORE_SCHEMECOLOR_INDEX" val="1"/>
  <p:tag name="KSO_WM_UNIT_TEXT_FILL_TYPE" val="1"/>
  <p:tag name="KSO_WM_DIAGRAM_USE_COLOR_VALUE" val="{&quot;color_scheme&quot;:1,&quot;color_type&quot;:1,&quot;theme_color_indexes&quot;:[]}"/>
</p:tagLst>
</file>

<file path=ppt/tags/tag69.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TYPE" val="l_h_a"/>
  <p:tag name="KSO_WM_UNIT_INDEX" val="1_1_1"/>
  <p:tag name="KSO_WM_UNIT_ID" val="diagram20238317_2*l_h_a*1_1_1"/>
  <p:tag name="KSO_WM_TEMPLATE_CATEGORY" val="diagram"/>
  <p:tag name="KSO_WM_TEMPLATE_INDEX" val="20238317"/>
  <p:tag name="KSO_WM_UNIT_LAYERLEVEL" val="1_1_1"/>
  <p:tag name="KSO_WM_TAG_VERSION" val="3.0"/>
  <p:tag name="KSO_WM_BEAUTIFY_FLAG" val="#wm#"/>
  <p:tag name="KSO_WM_UNIT_TEXT_FILL_FORE_SCHEMECOLOR_INDEX_BRIGHTNESS" val="0.15"/>
  <p:tag name="KSO_WM_DIAGRAM_GROUP_CODE" val="l1-1"/>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44.87496062992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 name="KSO_WM_UNIT_PRESET_TEXT" val="Your title here"/>
  <p:tag name="KSO_WM_UNIT_TEXT_FILL_FORE_SCHEMECOLOR_INDEX" val="1"/>
  <p:tag name="KSO_WM_UNIT_TEXT_FILL_TYPE" val="1"/>
  <p:tag name="KSO_WM_DIAGRAM_USE_COLOR_VALUE" val="{&quot;color_scheme&quot;:1,&quot;color_type&quot;:1,&quot;theme_color_indexes&quot;:[]}"/>
</p:tagLst>
</file>

<file path=ppt/tags/tag7.xml><?xml version="1.0" encoding="utf-8"?>
<p:tagLst xmlns:p="http://schemas.openxmlformats.org/presentationml/2006/main">
  <p:tag name="KSO_WM_DIAGRAM_MAX_ITEMCNT" val="6"/>
  <p:tag name="KSO_WM_DIAGRAM_MIN_ITEMCNT" val="2"/>
  <p:tag name="KSO_WM_DIAGRAM_VIRTUALLY_FRAME" val="{&quot;height&quot;:493.65,&quot;left&quot;:54.80003326656315,&quot;top&quot;:75.52503937007874,&quot;width&quot;:861.7499667334368}"/>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2_1"/>
  <p:tag name="KSO_WM_UNIT_ID" val="diagram20238220_2*n_h_h_i*1_2_2_1"/>
  <p:tag name="KSO_WM_TEMPLATE_CATEGORY" val="diagram"/>
  <p:tag name="KSO_WM_TEMPLATE_INDEX" val="20238220"/>
  <p:tag name="KSO_WM_UNIT_LAYERLEVEL" val="1_1_1_1"/>
  <p:tag name="KSO_WM_TAG_VERSION" val="3.0"/>
  <p:tag name="KSO_WM_BEAUTIFY_FLAG" val="#wm#"/>
  <p:tag name="KSO_WM_UNIT_PRESET_TEXT" val="2"/>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2_1"/>
  <p:tag name="KSO_WM_UNIT_ID" val="diagram20238317_2*l_h_i*1_2_1"/>
  <p:tag name="KSO_WM_TEMPLATE_CATEGORY" val="diagram"/>
  <p:tag name="KSO_WM_TEMPLATE_INDEX" val="20238317"/>
  <p:tag name="KSO_WM_UNIT_LAYERLEVEL" val="1_1_1"/>
  <p:tag name="KSO_WM_TAG_VERSION" val="3.0"/>
  <p:tag name="KSO_WM_BEAUTIFY_FLAG" val="#wm#"/>
  <p:tag name="KSO_WM_UNIT_TEXT_FILL_FORE_SCHEMECOLOR_INDEX_BRIGHTNESS" val="0"/>
  <p:tag name="KSO_WM_DIAGRAM_GROUP_CODE" val="l1-1"/>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44.87496062992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6000000238418579,&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 name="KSO_WM_UNIT_PRESET_TEXT" val="02"/>
  <p:tag name="KSO_WM_UNIT_TEXT_FILL_FORE_SCHEMECOLOR_INDEX" val="1"/>
  <p:tag name="KSO_WM_UNIT_TEXT_FILL_TYPE" val="1"/>
  <p:tag name="KSO_WM_DIAGRAM_USE_COLOR_VALUE" val="{&quot;color_scheme&quot;:1,&quot;color_type&quot;:1,&quot;theme_color_indexes&quot;:[]}"/>
</p:tagLst>
</file>

<file path=ppt/tags/tag71.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TYPE" val="l_h_a"/>
  <p:tag name="KSO_WM_UNIT_INDEX" val="1_2_1"/>
  <p:tag name="KSO_WM_UNIT_ID" val="diagram20238317_2*l_h_a*1_2_1"/>
  <p:tag name="KSO_WM_TEMPLATE_CATEGORY" val="diagram"/>
  <p:tag name="KSO_WM_TEMPLATE_INDEX" val="20238317"/>
  <p:tag name="KSO_WM_UNIT_LAYERLEVEL" val="1_1_1"/>
  <p:tag name="KSO_WM_TAG_VERSION" val="3.0"/>
  <p:tag name="KSO_WM_BEAUTIFY_FLAG" val="#wm#"/>
  <p:tag name="KSO_WM_UNIT_TEXT_FILL_FORE_SCHEMECOLOR_INDEX_BRIGHTNESS" val="0.15"/>
  <p:tag name="KSO_WM_DIAGRAM_GROUP_CODE" val="l1-1"/>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44.87496062992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 name="KSO_WM_UNIT_PRESET_TEXT" val="Your title here"/>
  <p:tag name="KSO_WM_UNIT_TEXT_FILL_FORE_SCHEMECOLOR_INDEX" val="1"/>
  <p:tag name="KSO_WM_UNIT_TEXT_FILL_TYPE" val="1"/>
  <p:tag name="KSO_WM_DIAGRAM_USE_COLOR_VALUE" val="{&quot;color_scheme&quot;:1,&quot;color_type&quot;:1,&quot;theme_color_indexes&quot;:[]}"/>
</p:tagLst>
</file>

<file path=ppt/tags/tag72.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TYPE" val="l_h_f"/>
  <p:tag name="KSO_WM_UNIT_INDEX" val="1_2_1"/>
  <p:tag name="KSO_WM_UNIT_ID" val="diagram20238317_2*l_h_f*1_2_1"/>
  <p:tag name="KSO_WM_TEMPLATE_CATEGORY" val="diagram"/>
  <p:tag name="KSO_WM_TEMPLATE_INDEX" val="20238317"/>
  <p:tag name="KSO_WM_UNIT_LAYERLEVEL" val="1_1_1"/>
  <p:tag name="KSO_WM_TAG_VERSION" val="3.0"/>
  <p:tag name="KSO_WM_BEAUTIFY_FLAG" val="#wm#"/>
  <p:tag name="KSO_WM_UNIT_TEXT_FILL_FORE_SCHEMECOLOR_INDEX_BRIGHTNESS" val="0.25"/>
  <p:tag name="KSO_WM_DIAGRAM_GROUP_CODE" val="l1-1"/>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44.87496062992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25,&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 name="KSO_WM_UNIT_PRESET_TEXT" val="Presentations are communication tools that can be used as demonstrations."/>
  <p:tag name="KSO_WM_UNIT_TEXT_FILL_FORE_SCHEMECOLOR_INDEX" val="1"/>
  <p:tag name="KSO_WM_UNIT_TEXT_FILL_TYPE" val="1"/>
  <p:tag name="KSO_WM_DIAGRAM_USE_COLOR_VALUE" val="{&quot;color_scheme&quot;:1,&quot;color_type&quot;:1,&quot;theme_color_indexes&quot;:[]}"/>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3_1"/>
  <p:tag name="KSO_WM_UNIT_ID" val="diagram20238317_2*l_h_i*1_3_1"/>
  <p:tag name="KSO_WM_TEMPLATE_CATEGORY" val="diagram"/>
  <p:tag name="KSO_WM_TEMPLATE_INDEX" val="20238317"/>
  <p:tag name="KSO_WM_UNIT_LAYERLEVEL" val="1_1_1"/>
  <p:tag name="KSO_WM_TAG_VERSION" val="3.0"/>
  <p:tag name="KSO_WM_BEAUTIFY_FLAG" val="#wm#"/>
  <p:tag name="KSO_WM_UNIT_TEXT_FILL_FORE_SCHEMECOLOR_INDEX_BRIGHTNESS" val="0"/>
  <p:tag name="KSO_WM_DIAGRAM_GROUP_CODE" val="l1-1"/>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44.87496062992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6000000238418579,&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 name="KSO_WM_UNIT_PRESET_TEXT" val="03"/>
  <p:tag name="KSO_WM_UNIT_TEXT_FILL_FORE_SCHEMECOLOR_INDEX" val="1"/>
  <p:tag name="KSO_WM_UNIT_TEXT_FILL_TYPE" val="1"/>
  <p:tag name="KSO_WM_DIAGRAM_USE_COLOR_VALUE" val="{&quot;color_scheme&quot;:1,&quot;color_type&quot;:1,&quot;theme_color_indexes&quot;:[]}"/>
</p:tagLst>
</file>

<file path=ppt/tags/tag74.xml><?xml version="1.0" encoding="utf-8"?>
<p:tagLst xmlns:p="http://schemas.openxmlformats.org/presentationml/2006/main">
  <p:tag name="KSO_WM_UNIT_LINE_FORE_SCHEMECOLOR_INDEX_BRIGHTNESS" val="0"/>
  <p:tag name="KSO_WM_UNIT_LINE_FILL_TYPE" val="2"/>
  <p:tag name="KSO_WM_BEAUTIFY_FLAG" val="#wm#"/>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238317_2*l_h_i*1_1_2"/>
  <p:tag name="KSO_WM_TEMPLATE_CATEGORY" val="diagram"/>
  <p:tag name="KSO_WM_TEMPLATE_INDEX" val="20238317"/>
  <p:tag name="KSO_WM_UNIT_LAYERLEVEL" val="1_1_1"/>
  <p:tag name="KSO_WM_TAG_VERSION" val="3.0"/>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44.8749606299212}"/>
  <p:tag name="KSO_WM_DIAGRAM_COLOR_MATCH_VALUE" val="{&quot;shape&quot;:{&quot;fill&quot;:{&quot;type&quot;:0},&quot;glow&quot;:{&quot;colorType&quot;:0},&quot;line&quot;:{&quot;solidLine&quot;:{&quot;brightness&quot;:0,&quot;colorType&quot;:1,&quot;foreColorIndex&quot;:5,&quot;transparency&quot;:0.4000000059604645},&quot;type&quot;:1},&quot;shadow&quot;:{&quot;colorType&quot;:0},&quot;threeD&quot;:{&quot;curvedSurface&quot;:{&quot;brightness&quot;:0,&quot;colorType&quot;:2,&quot;rgb&quot;:&quot;#000000&quot;},&quot;depth&quot;:{&quot;colorType&quot;:0}}},&quot;text&quot;:{&quot;fill&quot;:{},&quot;glow&quot;:{},&quot;line&quot;:{},&quot;shadow&quot;:{},&quot;threeD&quot;:{}}}"/>
  <p:tag name="KSO_WM_UNIT_USESOURCEFORMAT_APPLY" val="1"/>
  <p:tag name="KSO_WM_UNIT_LINE_FORE_SCHEMECOLOR_INDEX" val="5"/>
  <p:tag name="KSO_WM_DIAGRAM_USE_COLOR_VALUE" val="{&quot;color_scheme&quot;:1,&quot;color_type&quot;:1,&quot;theme_color_indexes&quot;:[]}"/>
</p:tagLst>
</file>

<file path=ppt/tags/tag75.xml><?xml version="1.0" encoding="utf-8"?>
<p:tagLst xmlns:p="http://schemas.openxmlformats.org/presentationml/2006/main">
  <p:tag name="KSO_WM_UNIT_LINE_FORE_SCHEMECOLOR_INDEX_BRIGHTNESS" val="0"/>
  <p:tag name="KSO_WM_UNIT_LINE_FILL_TYPE" val="2"/>
  <p:tag name="KSO_WM_BEAUTIFY_FLAG" val="#wm#"/>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238317_2*l_h_i*1_2_2"/>
  <p:tag name="KSO_WM_TEMPLATE_CATEGORY" val="diagram"/>
  <p:tag name="KSO_WM_TEMPLATE_INDEX" val="20238317"/>
  <p:tag name="KSO_WM_UNIT_LAYERLEVEL" val="1_1_1"/>
  <p:tag name="KSO_WM_TAG_VERSION" val="3.0"/>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44.8749606299212}"/>
  <p:tag name="KSO_WM_DIAGRAM_COLOR_MATCH_VALUE" val="{&quot;shape&quot;:{&quot;fill&quot;:{&quot;type&quot;:0},&quot;glow&quot;:{&quot;colorType&quot;:0},&quot;line&quot;:{&quot;solidLine&quot;:{&quot;brightness&quot;:0,&quot;colorType&quot;:1,&quot;foreColorIndex&quot;:5,&quot;transparency&quot;:0.4000000059604645},&quot;type&quot;:1},&quot;shadow&quot;:{&quot;colorType&quot;:0},&quot;threeD&quot;:{&quot;curvedSurface&quot;:{&quot;brightness&quot;:0,&quot;colorType&quot;:2,&quot;rgb&quot;:&quot;#000000&quot;},&quot;depth&quot;:{&quot;colorType&quot;:0}}},&quot;text&quot;:{&quot;fill&quot;:{},&quot;glow&quot;:{},&quot;line&quot;:{},&quot;shadow&quot;:{},&quot;threeD&quot;:{}}}"/>
  <p:tag name="KSO_WM_UNIT_USESOURCEFORMAT_APPLY" val="1"/>
  <p:tag name="KSO_WM_UNIT_LINE_FORE_SCHEMECOLOR_INDEX" val="5"/>
  <p:tag name="KSO_WM_DIAGRAM_USE_COLOR_VALUE" val="{&quot;color_scheme&quot;:1,&quot;color_type&quot;:1,&quot;theme_color_indexes&quot;:[]}"/>
</p:tagLst>
</file>

<file path=ppt/tags/tag76.xml><?xml version="1.0" encoding="utf-8"?>
<p:tagLst xmlns:p="http://schemas.openxmlformats.org/presentationml/2006/main">
  <p:tag name="KSO_WM_UNIT_LINE_FORE_SCHEMECOLOR_INDEX_BRIGHTNESS" val="0"/>
  <p:tag name="KSO_WM_UNIT_LINE_FILL_TYPE" val="2"/>
  <p:tag name="KSO_WM_BEAUTIFY_FLAG" val="#wm#"/>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20238317_2*l_h_i*1_3_2"/>
  <p:tag name="KSO_WM_TEMPLATE_CATEGORY" val="diagram"/>
  <p:tag name="KSO_WM_TEMPLATE_INDEX" val="20238317"/>
  <p:tag name="KSO_WM_UNIT_LAYERLEVEL" val="1_1_1"/>
  <p:tag name="KSO_WM_TAG_VERSION" val="3.0"/>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44.8749606299212}"/>
  <p:tag name="KSO_WM_DIAGRAM_COLOR_MATCH_VALUE" val="{&quot;shape&quot;:{&quot;fill&quot;:{&quot;type&quot;:0},&quot;glow&quot;:{&quot;colorType&quot;:0},&quot;line&quot;:{&quot;solidLine&quot;:{&quot;brightness&quot;:0,&quot;colorType&quot;:1,&quot;foreColorIndex&quot;:5,&quot;transparency&quot;:0.4000000059604645},&quot;type&quot;:1},&quot;shadow&quot;:{&quot;colorType&quot;:0},&quot;threeD&quot;:{&quot;curvedSurface&quot;:{&quot;brightness&quot;:0,&quot;colorType&quot;:2,&quot;rgb&quot;:&quot;#000000&quot;},&quot;depth&quot;:{&quot;colorType&quot;:0}}},&quot;text&quot;:{&quot;fill&quot;:{},&quot;glow&quot;:{},&quot;line&quot;:{},&quot;shadow&quot;:{},&quot;threeD&quot;:{}}}"/>
  <p:tag name="KSO_WM_UNIT_USESOURCEFORMAT_APPLY" val="1"/>
  <p:tag name="KSO_WM_UNIT_LINE_FORE_SCHEMECOLOR_INDEX" val="5"/>
  <p:tag name="KSO_WM_DIAGRAM_USE_COLOR_VALUE" val="{&quot;color_scheme&quot;:1,&quot;color_type&quot;:1,&quot;theme_color_indexes&quot;:[]}"/>
</p:tagLst>
</file>

<file path=ppt/tags/tag77.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TYPE" val="l_h_a"/>
  <p:tag name="KSO_WM_UNIT_INDEX" val="1_3_1"/>
  <p:tag name="KSO_WM_UNIT_ID" val="diagram20238317_2*l_h_a*1_3_1"/>
  <p:tag name="KSO_WM_TEMPLATE_CATEGORY" val="diagram"/>
  <p:tag name="KSO_WM_TEMPLATE_INDEX" val="20238317"/>
  <p:tag name="KSO_WM_UNIT_LAYERLEVEL" val="1_1_1"/>
  <p:tag name="KSO_WM_TAG_VERSION" val="3.0"/>
  <p:tag name="KSO_WM_BEAUTIFY_FLAG" val="#wm#"/>
  <p:tag name="KSO_WM_UNIT_TEXT_FILL_FORE_SCHEMECOLOR_INDEX_BRIGHTNESS" val="0.15"/>
  <p:tag name="KSO_WM_DIAGRAM_GROUP_CODE" val="l1-1"/>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44.87496062992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 name="KSO_WM_UNIT_PRESET_TEXT" val="Your title here"/>
  <p:tag name="KSO_WM_UNIT_TEXT_FILL_FORE_SCHEMECOLOR_INDEX" val="1"/>
  <p:tag name="KSO_WM_UNIT_TEXT_FILL_TYPE" val="1"/>
  <p:tag name="KSO_WM_DIAGRAM_USE_COLOR_VALUE" val="{&quot;color_scheme&quot;:1,&quot;color_type&quot;:1,&quot;theme_color_indexes&quot;:[]}"/>
</p:tagLst>
</file>

<file path=ppt/tags/tag78.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TYPE" val="l_h_f"/>
  <p:tag name="KSO_WM_UNIT_INDEX" val="1_3_1"/>
  <p:tag name="KSO_WM_UNIT_ID" val="diagram20238317_2*l_h_f*1_3_1"/>
  <p:tag name="KSO_WM_TEMPLATE_CATEGORY" val="diagram"/>
  <p:tag name="KSO_WM_TEMPLATE_INDEX" val="20238317"/>
  <p:tag name="KSO_WM_UNIT_LAYERLEVEL" val="1_1_1"/>
  <p:tag name="KSO_WM_TAG_VERSION" val="3.0"/>
  <p:tag name="KSO_WM_BEAUTIFY_FLAG" val="#wm#"/>
  <p:tag name="KSO_WM_UNIT_TEXT_FILL_FORE_SCHEMECOLOR_INDEX_BRIGHTNESS" val="0.25"/>
  <p:tag name="KSO_WM_DIAGRAM_GROUP_CODE" val="l1-1"/>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44.87496062992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25,&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 name="KSO_WM_UNIT_PRESET_TEXT" val="Presentations are communication tools that can be used as demonstrations."/>
  <p:tag name="KSO_WM_UNIT_TEXT_FILL_FORE_SCHEMECOLOR_INDEX" val="1"/>
  <p:tag name="KSO_WM_UNIT_TEXT_FILL_TYPE" val="1"/>
  <p:tag name="KSO_WM_DIAGRAM_USE_COLOR_VALUE" val="{&quot;color_scheme&quot;:1,&quot;color_type&quot;:1,&quot;theme_color_indexes&quot;:[]}"/>
</p:tagLst>
</file>

<file path=ppt/tags/tag79.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TYPE" val="l_h_f"/>
  <p:tag name="KSO_WM_UNIT_INDEX" val="1_1_1"/>
  <p:tag name="KSO_WM_UNIT_ID" val="diagram20238317_2*l_h_f*1_1_1"/>
  <p:tag name="KSO_WM_TEMPLATE_CATEGORY" val="diagram"/>
  <p:tag name="KSO_WM_TEMPLATE_INDEX" val="20238317"/>
  <p:tag name="KSO_WM_UNIT_LAYERLEVEL" val="1_1_1"/>
  <p:tag name="KSO_WM_TAG_VERSION" val="3.0"/>
  <p:tag name="KSO_WM_BEAUTIFY_FLAG" val="#wm#"/>
  <p:tag name="KSO_WM_UNIT_TEXT_FILL_FORE_SCHEMECOLOR_INDEX_BRIGHTNESS" val="0.25"/>
  <p:tag name="KSO_WM_DIAGRAM_GROUP_CODE" val="l1-1"/>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44.87496062992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25,&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 name="KSO_WM_UNIT_PRESET_TEXT" val="Presentations are communication tools that can be used as demonstrations."/>
  <p:tag name="KSO_WM_UNIT_TEXT_FILL_FORE_SCHEMECOLOR_INDEX" val="1"/>
  <p:tag name="KSO_WM_UNIT_TEXT_FILL_TYPE" val="1"/>
  <p:tag name="KSO_WM_DIAGRAM_USE_COLOR_VALUE" val="{&quot;color_scheme&quot;:1,&quot;color_type&quot;:1,&quot;theme_color_indexes&quot;:[]}"/>
</p:tagLst>
</file>

<file path=ppt/tags/tag8.xml><?xml version="1.0" encoding="utf-8"?>
<p:tagLst xmlns:p="http://schemas.openxmlformats.org/presentationml/2006/main">
  <p:tag name="KSO_WM_DIAGRAM_MAX_ITEMCNT" val="6"/>
  <p:tag name="KSO_WM_DIAGRAM_MIN_ITEMCNT" val="2"/>
  <p:tag name="KSO_WM_DIAGRAM_VIRTUALLY_FRAME" val="{&quot;height&quot;:493.65,&quot;left&quot;:54.80003326656315,&quot;top&quot;:75.52503937007874,&quot;width&quot;:861.7499667334368}"/>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3_1"/>
  <p:tag name="KSO_WM_UNIT_ID" val="diagram20238220_2*n_h_h_f*1_2_3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80.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TYPE" val="l_h_f"/>
  <p:tag name="KSO_WM_UNIT_INDEX" val="1_2_1"/>
  <p:tag name="KSO_WM_UNIT_ID" val="diagram20238317_2*l_h_f*1_2_1"/>
  <p:tag name="KSO_WM_TEMPLATE_CATEGORY" val="diagram"/>
  <p:tag name="KSO_WM_TEMPLATE_INDEX" val="20238317"/>
  <p:tag name="KSO_WM_UNIT_LAYERLEVEL" val="1_1_1"/>
  <p:tag name="KSO_WM_TAG_VERSION" val="3.0"/>
  <p:tag name="KSO_WM_UNIT_TEXT_FILL_FORE_SCHEMECOLOR_INDEX_BRIGHTNESS" val="0.25"/>
  <p:tag name="KSO_WM_DIAGRAM_GROUP_CODE" val="l1-1"/>
  <p:tag name="KSO_WM_DIAGRAM_VERSION" val="3"/>
  <p:tag name="KSO_WM_DIAGRAM_COLOR_TRICK" val="1"/>
  <p:tag name="KSO_WM_DIAGRAM_COLOR_TEXT_CAN_REMOVE" val="n"/>
  <p:tag name="KSO_WM_DIAGRAM_MAX_ITEMCNT" val="4"/>
  <p:tag name="KSO_WM_DIAGRAM_MIN_ITEMCNT" val="2"/>
  <p:tag name="KSO_WM_DIAGRAM_VIRTUALLY_FRAME" val="{&quot;height&quot;:364.4377136230468,&quot;left&quot;:71.82503937007874,&quot;top&quot;:87.84756051131122,&quot;width&quot;:816.3780314960629}"/>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25,&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USESOURCEFORMAT_APPLY" val="1"/>
  <p:tag name="KSO_WM_UNIT_PRESET_TEXT" val="Presentations are communication tools that can be used as demonstrations."/>
  <p:tag name="KSO_WM_UNIT_TEXT_FILL_FORE_SCHEMECOLOR_INDEX" val="1"/>
  <p:tag name="KSO_WM_UNIT_TEXT_FILL_TYPE" val="1"/>
  <p:tag name="KSO_WM_DIAGRAM_USE_COLOR_VALUE" val="{&quot;color_scheme&quot;:1,&quot;color_type&quot;:1,&quot;theme_color_indexes&quot;:[]}"/>
</p:tagLst>
</file>

<file path=ppt/tags/tag81.xml><?xml version="1.0" encoding="utf-8"?>
<p:tagLst xmlns:p="http://schemas.openxmlformats.org/presentationml/2006/main">
  <p:tag name="KSO_WM_DIAGRAM_MAX_ITEMCNT" val="6"/>
  <p:tag name="KSO_WM_DIAGRAM_MIN_ITEMCNT" val="2"/>
  <p:tag name="KSO_WM_DIAGRAM_VIRTUALLY_FRAME" val="{&quot;height&quot;:486.8,&quot;left&quot;:79.95003326656315,&quot;top&quot;:28.05,&quot;width&quot;:850.4500122070312}"/>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1"/>
  <p:tag name="KSO_WM_UNIT_ID" val="diagram20238220_2*n_h_i*1_2_1"/>
  <p:tag name="KSO_WM_TEMPLATE_CATEGORY" val="diagram"/>
  <p:tag name="KSO_WM_TEMPLATE_INDEX" val="20238220"/>
  <p:tag name="KSO_WM_UNIT_LAYERLEVEL" val="1_1_1"/>
  <p:tag name="KSO_WM_TAG_VERSION" val="3.0"/>
  <p:tag name="KSO_WM_BEAUTIFY_FLAG" val="#wm#"/>
  <p:tag name="KSO_WM_UNIT_LINE_FORE_SCHEMECOLOR_INDEX" val="5"/>
  <p:tag name="KSO_WM_DIAGRAM_USE_COLOR_VALUE" val="{&quot;color_scheme&quot;:1,&quot;color_type&quot;:1,&quot;theme_color_indexes&quot;:[]}"/>
</p:tagLst>
</file>

<file path=ppt/tags/tag82.xml><?xml version="1.0" encoding="utf-8"?>
<p:tagLst xmlns:p="http://schemas.openxmlformats.org/presentationml/2006/main">
  <p:tag name="KSO_WM_DIAGRAM_MAX_ITEMCNT" val="6"/>
  <p:tag name="KSO_WM_DIAGRAM_MIN_ITEMCNT" val="2"/>
  <p:tag name="KSO_WM_DIAGRAM_VIRTUALLY_FRAME" val="{&quot;height&quot;:486.8,&quot;left&quot;:79.95003326656315,&quot;top&quot;:28.05,&quot;width&quot;:850.4500122070312}"/>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2"/>
  <p:tag name="KSO_WM_UNIT_ID" val="diagram20238220_2*n_h_i*1_2_2"/>
  <p:tag name="KSO_WM_TEMPLATE_CATEGORY" val="diagram"/>
  <p:tag name="KSO_WM_TEMPLATE_INDEX" val="20238220"/>
  <p:tag name="KSO_WM_UNIT_LAYERLEVEL" val="1_1_1"/>
  <p:tag name="KSO_WM_TAG_VERSION" val="3.0"/>
  <p:tag name="KSO_WM_BEAUTIFY_FLAG" val="#wm#"/>
  <p:tag name="KSO_WM_UNIT_LINE_FORE_SCHEMECOLOR_INDEX" val="5"/>
  <p:tag name="KSO_WM_DIAGRAM_USE_COLOR_VALUE" val="{&quot;color_scheme&quot;:1,&quot;color_type&quot;:1,&quot;theme_color_indexes&quot;:[]}"/>
</p:tagLst>
</file>

<file path=ppt/tags/tag83.xml><?xml version="1.0" encoding="utf-8"?>
<p:tagLst xmlns:p="http://schemas.openxmlformats.org/presentationml/2006/main">
  <p:tag name="KSO_WM_DIAGRAM_MAX_ITEMCNT" val="6"/>
  <p:tag name="KSO_WM_DIAGRAM_MIN_ITEMCNT" val="2"/>
  <p:tag name="KSO_WM_DIAGRAM_VIRTUALLY_FRAME" val="{&quot;height&quot;:486.8,&quot;left&quot;:79.95003326656315,&quot;top&quot;:28.05,&quot;width&quot;:850.4500122070312}"/>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3"/>
  <p:tag name="KSO_WM_UNIT_ID" val="diagram20238220_2*n_h_i*1_2_3"/>
  <p:tag name="KSO_WM_TEMPLATE_CATEGORY" val="diagram"/>
  <p:tag name="KSO_WM_TEMPLATE_INDEX" val="20238220"/>
  <p:tag name="KSO_WM_UNIT_LAYERLEVEL" val="1_1_1"/>
  <p:tag name="KSO_WM_TAG_VERSION" val="3.0"/>
  <p:tag name="KSO_WM_BEAUTIFY_FLAG" val="#wm#"/>
  <p:tag name="KSO_WM_UNIT_LINE_FORE_SCHEMECOLOR_INDEX" val="5"/>
  <p:tag name="KSO_WM_DIAGRAM_USE_COLOR_VALUE" val="{&quot;color_scheme&quot;:1,&quot;color_type&quot;:1,&quot;theme_color_indexes&quot;:[]}"/>
</p:tagLst>
</file>

<file path=ppt/tags/tag84.xml><?xml version="1.0" encoding="utf-8"?>
<p:tagLst xmlns:p="http://schemas.openxmlformats.org/presentationml/2006/main">
  <p:tag name="KSO_WM_DIAGRAM_MAX_ITEMCNT" val="6"/>
  <p:tag name="KSO_WM_DIAGRAM_MIN_ITEMCNT" val="2"/>
  <p:tag name="KSO_WM_DIAGRAM_VIRTUALLY_FRAME" val="{&quot;height&quot;:486.8,&quot;left&quot;:79.95003326656315,&quot;top&quot;:28.05,&quot;width&quot;:850.4500122070312}"/>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1_1"/>
  <p:tag name="KSO_WM_UNIT_ID" val="diagram20238220_2*n_h_h_f*1_2_1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85.xml><?xml version="1.0" encoding="utf-8"?>
<p:tagLst xmlns:p="http://schemas.openxmlformats.org/presentationml/2006/main">
  <p:tag name="KSO_WM_DIAGRAM_MAX_ITEMCNT" val="6"/>
  <p:tag name="KSO_WM_DIAGRAM_MIN_ITEMCNT" val="2"/>
  <p:tag name="KSO_WM_DIAGRAM_VIRTUALLY_FRAME" val="{&quot;height&quot;:486.8,&quot;left&quot;:79.95003326656315,&quot;top&quot;:28.05,&quot;width&quot;:850.4500122070312}"/>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1_1"/>
  <p:tag name="KSO_WM_UNIT_ID" val="diagram20238220_2*n_h_h_i*1_2_1_1"/>
  <p:tag name="KSO_WM_TEMPLATE_CATEGORY" val="diagram"/>
  <p:tag name="KSO_WM_TEMPLATE_INDEX" val="20238220"/>
  <p:tag name="KSO_WM_UNIT_LAYERLEVEL" val="1_1_1_1"/>
  <p:tag name="KSO_WM_TAG_VERSION" val="3.0"/>
  <p:tag name="KSO_WM_BEAUTIFY_FLAG" val="#wm#"/>
  <p:tag name="KSO_WM_UNIT_PRESET_TEXT" val="1"/>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86.xml><?xml version="1.0" encoding="utf-8"?>
<p:tagLst xmlns:p="http://schemas.openxmlformats.org/presentationml/2006/main">
  <p:tag name="KSO_WM_DIAGRAM_MAX_ITEMCNT" val="6"/>
  <p:tag name="KSO_WM_DIAGRAM_MIN_ITEMCNT" val="2"/>
  <p:tag name="KSO_WM_DIAGRAM_VIRTUALLY_FRAME" val="{&quot;height&quot;:486.8,&quot;left&quot;:79.95003326656315,&quot;top&quot;:28.05,&quot;width&quot;:850.4500122070312}"/>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2_1"/>
  <p:tag name="KSO_WM_UNIT_ID" val="diagram20238220_2*n_h_h_f*1_2_2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87.xml><?xml version="1.0" encoding="utf-8"?>
<p:tagLst xmlns:p="http://schemas.openxmlformats.org/presentationml/2006/main">
  <p:tag name="KSO_WM_DIAGRAM_MAX_ITEMCNT" val="6"/>
  <p:tag name="KSO_WM_DIAGRAM_MIN_ITEMCNT" val="2"/>
  <p:tag name="KSO_WM_DIAGRAM_VIRTUALLY_FRAME" val="{&quot;height&quot;:486.8,&quot;left&quot;:79.95003326656315,&quot;top&quot;:28.05,&quot;width&quot;:850.4500122070312}"/>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2_1"/>
  <p:tag name="KSO_WM_UNIT_ID" val="diagram20238220_2*n_h_h_i*1_2_2_1"/>
  <p:tag name="KSO_WM_TEMPLATE_CATEGORY" val="diagram"/>
  <p:tag name="KSO_WM_TEMPLATE_INDEX" val="20238220"/>
  <p:tag name="KSO_WM_UNIT_LAYERLEVEL" val="1_1_1_1"/>
  <p:tag name="KSO_WM_TAG_VERSION" val="3.0"/>
  <p:tag name="KSO_WM_BEAUTIFY_FLAG" val="#wm#"/>
  <p:tag name="KSO_WM_UNIT_PRESET_TEXT" val="2"/>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88.xml><?xml version="1.0" encoding="utf-8"?>
<p:tagLst xmlns:p="http://schemas.openxmlformats.org/presentationml/2006/main">
  <p:tag name="KSO_WM_DIAGRAM_MAX_ITEMCNT" val="6"/>
  <p:tag name="KSO_WM_DIAGRAM_MIN_ITEMCNT" val="2"/>
  <p:tag name="KSO_WM_DIAGRAM_VIRTUALLY_FRAME" val="{&quot;height&quot;:486.8,&quot;left&quot;:79.95003326656315,&quot;top&quot;:28.05,&quot;width&quot;:850.4500122070312}"/>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3_1"/>
  <p:tag name="KSO_WM_UNIT_ID" val="diagram20238220_2*n_h_h_f*1_2_3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89.xml><?xml version="1.0" encoding="utf-8"?>
<p:tagLst xmlns:p="http://schemas.openxmlformats.org/presentationml/2006/main">
  <p:tag name="KSO_WM_DIAGRAM_MAX_ITEMCNT" val="6"/>
  <p:tag name="KSO_WM_DIAGRAM_MIN_ITEMCNT" val="2"/>
  <p:tag name="KSO_WM_DIAGRAM_VIRTUALLY_FRAME" val="{&quot;height&quot;:486.8,&quot;left&quot;:79.95003326656315,&quot;top&quot;:28.05,&quot;width&quot;:850.4500122070312}"/>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3_1"/>
  <p:tag name="KSO_WM_UNIT_ID" val="diagram20238220_2*n_h_h_i*1_2_3_1"/>
  <p:tag name="KSO_WM_TEMPLATE_CATEGORY" val="diagram"/>
  <p:tag name="KSO_WM_TEMPLATE_INDEX" val="20238220"/>
  <p:tag name="KSO_WM_UNIT_LAYERLEVEL" val="1_1_1_1"/>
  <p:tag name="KSO_WM_TAG_VERSION" val="3.0"/>
  <p:tag name="KSO_WM_BEAUTIFY_FLAG" val="#wm#"/>
  <p:tag name="KSO_WM_UNIT_PRESET_TEXT" val="3"/>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9.xml><?xml version="1.0" encoding="utf-8"?>
<p:tagLst xmlns:p="http://schemas.openxmlformats.org/presentationml/2006/main">
  <p:tag name="KSO_WM_DIAGRAM_MAX_ITEMCNT" val="6"/>
  <p:tag name="KSO_WM_DIAGRAM_MIN_ITEMCNT" val="2"/>
  <p:tag name="KSO_WM_DIAGRAM_VIRTUALLY_FRAME" val="{&quot;height&quot;:493.65,&quot;left&quot;:54.80003326656315,&quot;top&quot;:75.52503937007874,&quot;width&quot;:861.7499667334368}"/>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3_1"/>
  <p:tag name="KSO_WM_UNIT_ID" val="diagram20238220_2*n_h_h_i*1_2_3_1"/>
  <p:tag name="KSO_WM_TEMPLATE_CATEGORY" val="diagram"/>
  <p:tag name="KSO_WM_TEMPLATE_INDEX" val="20238220"/>
  <p:tag name="KSO_WM_UNIT_LAYERLEVEL" val="1_1_1_1"/>
  <p:tag name="KSO_WM_TAG_VERSION" val="3.0"/>
  <p:tag name="KSO_WM_BEAUTIFY_FLAG" val="#wm#"/>
  <p:tag name="KSO_WM_UNIT_PRESET_TEXT" val="3"/>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90.xml><?xml version="1.0" encoding="utf-8"?>
<p:tagLst xmlns:p="http://schemas.openxmlformats.org/presentationml/2006/main">
  <p:tag name="KSO_WM_DIAGRAM_MAX_ITEMCNT" val="6"/>
  <p:tag name="KSO_WM_DIAGRAM_MIN_ITEMCNT" val="2"/>
  <p:tag name="KSO_WM_DIAGRAM_VIRTUALLY_FRAME" val="{&quot;height&quot;:486.8,&quot;left&quot;:79.95003326656315,&quot;top&quot;:28.05,&quot;width&quot;:850.4500122070312}"/>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DIAGRAM_GROUP_CODE" val="n1-1"/>
  <p:tag name="KSO_WM_UNIT_TYPE" val="n_h_a"/>
  <p:tag name="KSO_WM_UNIT_INDEX" val="1_1_1"/>
  <p:tag name="KSO_WM_UNIT_ID" val="diagram20238220_2*n_h_a*1_1_1"/>
  <p:tag name="KSO_WM_TEMPLATE_CATEGORY" val="diagram"/>
  <p:tag name="KSO_WM_TEMPLATE_INDEX" val="20238220"/>
  <p:tag name="KSO_WM_UNIT_LAYERLEVEL" val="1_1_1"/>
  <p:tag name="KSO_WM_TAG_VERSION" val="3.0"/>
  <p:tag name="KSO_WM_BEAUTIFY_FLAG" val="#wm#"/>
  <p:tag name="KSO_WM_UNIT_PRESET_TEXT" val="Your title here"/>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91.xml><?xml version="1.0" encoding="utf-8"?>
<p:tagLst xmlns:p="http://schemas.openxmlformats.org/presentationml/2006/main">
  <p:tag name="KSO_WM_DIAGRAM_MAX_ITEMCNT" val="6"/>
  <p:tag name="KSO_WM_DIAGRAM_MIN_ITEMCNT" val="2"/>
  <p:tag name="KSO_WM_DIAGRAM_VIRTUALLY_FRAME" val="{&quot;height&quot;:486.8,&quot;left&quot;:79.95003326656315,&quot;top&quot;:28.05,&quot;width&quot;:850.4500122070312}"/>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3_1"/>
  <p:tag name="KSO_WM_UNIT_ID" val="diagram20238220_2*n_h_h_f*1_2_3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92.xml><?xml version="1.0" encoding="utf-8"?>
<p:tagLst xmlns:p="http://schemas.openxmlformats.org/presentationml/2006/main">
  <p:tag name="KSO_WM_DIAGRAM_MAX_ITEMCNT" val="6"/>
  <p:tag name="KSO_WM_DIAGRAM_MIN_ITEMCNT" val="2"/>
  <p:tag name="KSO_WM_DIAGRAM_VIRTUALLY_FRAME" val="{&quot;height&quot;:486.8,&quot;left&quot;:79.95003326656315,&quot;top&quot;:28.05,&quot;width&quot;:850.4500122070312}"/>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3_1"/>
  <p:tag name="KSO_WM_UNIT_ID" val="diagram20238220_2*n_h_h_i*1_2_3_1"/>
  <p:tag name="KSO_WM_TEMPLATE_CATEGORY" val="diagram"/>
  <p:tag name="KSO_WM_TEMPLATE_INDEX" val="20238220"/>
  <p:tag name="KSO_WM_UNIT_LAYERLEVEL" val="1_1_1_1"/>
  <p:tag name="KSO_WM_TAG_VERSION" val="3.0"/>
  <p:tag name="KSO_WM_BEAUTIFY_FLAG" val="#wm#"/>
  <p:tag name="KSO_WM_UNIT_PRESET_TEXT" val="3"/>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93.xml><?xml version="1.0" encoding="utf-8"?>
<p:tagLst xmlns:p="http://schemas.openxmlformats.org/presentationml/2006/main">
  <p:tag name="TABLE_ENDDRAG_ORIGIN_RECT" val="828*338"/>
  <p:tag name="TABLE_ENDDRAG_RECT" val="66*161*828*338"/>
</p:tagLst>
</file>

<file path=ppt/tags/tag94.xml><?xml version="1.0" encoding="utf-8"?>
<p:tagLst xmlns:p="http://schemas.openxmlformats.org/presentationml/2006/main">
  <p:tag name="KSO_WM_DIAGRAM_MAX_ITEMCNT" val="6"/>
  <p:tag name="KSO_WM_DIAGRAM_MIN_ITEMCNT" val="2"/>
  <p:tag name="KSO_WM_DIAGRAM_VIRTUALLY_FRAME" val="{&quot;height&quot;:481.4249606299212,&quot;left&quot;:16.5,&quot;top&quot;:33.32503937007873,&quot;width&quot;:888.7500454735944}"/>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1"/>
  <p:tag name="KSO_WM_UNIT_ID" val="diagram20238220_2*n_h_i*1_2_1"/>
  <p:tag name="KSO_WM_TEMPLATE_CATEGORY" val="diagram"/>
  <p:tag name="KSO_WM_TEMPLATE_INDEX" val="20238220"/>
  <p:tag name="KSO_WM_UNIT_LAYERLEVEL" val="1_1_1"/>
  <p:tag name="KSO_WM_TAG_VERSION" val="3.0"/>
  <p:tag name="KSO_WM_BEAUTIFY_FLAG" val="#wm#"/>
  <p:tag name="KSO_WM_UNIT_LINE_FORE_SCHEMECOLOR_INDEX" val="5"/>
  <p:tag name="KSO_WM_DIAGRAM_USE_COLOR_VALUE" val="{&quot;color_scheme&quot;:1,&quot;color_type&quot;:1,&quot;theme_color_indexes&quot;:[]}"/>
</p:tagLst>
</file>

<file path=ppt/tags/tag95.xml><?xml version="1.0" encoding="utf-8"?>
<p:tagLst xmlns:p="http://schemas.openxmlformats.org/presentationml/2006/main">
  <p:tag name="KSO_WM_DIAGRAM_MAX_ITEMCNT" val="6"/>
  <p:tag name="KSO_WM_DIAGRAM_MIN_ITEMCNT" val="2"/>
  <p:tag name="KSO_WM_DIAGRAM_VIRTUALLY_FRAME" val="{&quot;height&quot;:481.4249606299212,&quot;left&quot;:16.5,&quot;top&quot;:33.32503937007873,&quot;width&quot;:888.7500454735944}"/>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2"/>
  <p:tag name="KSO_WM_UNIT_ID" val="diagram20238220_2*n_h_i*1_2_2"/>
  <p:tag name="KSO_WM_TEMPLATE_CATEGORY" val="diagram"/>
  <p:tag name="KSO_WM_TEMPLATE_INDEX" val="20238220"/>
  <p:tag name="KSO_WM_UNIT_LAYERLEVEL" val="1_1_1"/>
  <p:tag name="KSO_WM_TAG_VERSION" val="3.0"/>
  <p:tag name="KSO_WM_BEAUTIFY_FLAG" val="#wm#"/>
  <p:tag name="KSO_WM_UNIT_LINE_FORE_SCHEMECOLOR_INDEX" val="5"/>
  <p:tag name="KSO_WM_DIAGRAM_USE_COLOR_VALUE" val="{&quot;color_scheme&quot;:1,&quot;color_type&quot;:1,&quot;theme_color_indexes&quot;:[]}"/>
</p:tagLst>
</file>

<file path=ppt/tags/tag96.xml><?xml version="1.0" encoding="utf-8"?>
<p:tagLst xmlns:p="http://schemas.openxmlformats.org/presentationml/2006/main">
  <p:tag name="KSO_WM_DIAGRAM_MAX_ITEMCNT" val="6"/>
  <p:tag name="KSO_WM_DIAGRAM_MIN_ITEMCNT" val="2"/>
  <p:tag name="KSO_WM_DIAGRAM_VIRTUALLY_FRAME" val="{&quot;height&quot;:481.4249606299212,&quot;left&quot;:16.5,&quot;top&quot;:33.32503937007873,&quot;width&quot;:888.7500454735944}"/>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TYPE" val="n_h_i"/>
  <p:tag name="KSO_WM_UNIT_INDEX" val="1_2_3"/>
  <p:tag name="KSO_WM_UNIT_ID" val="diagram20238220_2*n_h_i*1_2_3"/>
  <p:tag name="KSO_WM_TEMPLATE_CATEGORY" val="diagram"/>
  <p:tag name="KSO_WM_TEMPLATE_INDEX" val="20238220"/>
  <p:tag name="KSO_WM_UNIT_LAYERLEVEL" val="1_1_1"/>
  <p:tag name="KSO_WM_TAG_VERSION" val="3.0"/>
  <p:tag name="KSO_WM_BEAUTIFY_FLAG" val="#wm#"/>
  <p:tag name="KSO_WM_UNIT_LINE_FORE_SCHEMECOLOR_INDEX" val="5"/>
  <p:tag name="KSO_WM_DIAGRAM_USE_COLOR_VALUE" val="{&quot;color_scheme&quot;:1,&quot;color_type&quot;:1,&quot;theme_color_indexes&quot;:[]}"/>
</p:tagLst>
</file>

<file path=ppt/tags/tag97.xml><?xml version="1.0" encoding="utf-8"?>
<p:tagLst xmlns:p="http://schemas.openxmlformats.org/presentationml/2006/main">
  <p:tag name="KSO_WM_DIAGRAM_MAX_ITEMCNT" val="6"/>
  <p:tag name="KSO_WM_DIAGRAM_MIN_ITEMCNT" val="2"/>
  <p:tag name="KSO_WM_DIAGRAM_VIRTUALLY_FRAME" val="{&quot;height&quot;:481.4249606299212,&quot;left&quot;:16.5,&quot;top&quot;:33.32503937007873,&quot;width&quot;:888.7500454735944}"/>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1_1"/>
  <p:tag name="KSO_WM_UNIT_ID" val="diagram20238220_2*n_h_h_f*1_2_1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ags/tag98.xml><?xml version="1.0" encoding="utf-8"?>
<p:tagLst xmlns:p="http://schemas.openxmlformats.org/presentationml/2006/main">
  <p:tag name="KSO_WM_DIAGRAM_MAX_ITEMCNT" val="6"/>
  <p:tag name="KSO_WM_DIAGRAM_MIN_ITEMCNT" val="2"/>
  <p:tag name="KSO_WM_DIAGRAM_VIRTUALLY_FRAME" val="{&quot;height&quot;:481.4249606299212,&quot;left&quot;:16.5,&quot;top&quot;:33.32503937007873,&quot;width&quot;:888.7500454735944}"/>
  <p:tag name="KSO_WM_DIAGRAM_COLOR_MATCH_VALUE" val="{&quot;shape&quot;:{&quot;fill&quot;:{&quot;gradient&quot;:[{&quot;brightness&quot;:0,&quot;colorType&quot;:1,&quot;foreColorIndex&quot;:5,&quot;pos&quot;:0,&quot;transparency&quot;:0},{&quot;brightness&quot;:0,&quot;colorType&quot;:1,&quot;foreColorIndex&quot;:6,&quot;pos&quot;:1,&quot;transparency&quot;:0}],&quot;type&quot;:3},&quot;glow&quot;:{&quot;colorType&quot;:0},&quot;line&quot;:{&quot;type&quot;:0},&quot;shadow&quot;:{&quot;brightness&quot;:0,&quot;colorType&quot;:2,&quot;rgb&quot;:&quot;#000000&quot;,&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n1-1"/>
  <p:tag name="KSO_WM_UNIT_SUBTYPE" val="d"/>
  <p:tag name="KSO_WM_UNIT_TYPE" val="n_h_h_i"/>
  <p:tag name="KSO_WM_UNIT_INDEX" val="1_2_1_1"/>
  <p:tag name="KSO_WM_UNIT_ID" val="diagram20238220_2*n_h_h_i*1_2_1_1"/>
  <p:tag name="KSO_WM_TEMPLATE_CATEGORY" val="diagram"/>
  <p:tag name="KSO_WM_TEMPLATE_INDEX" val="20238220"/>
  <p:tag name="KSO_WM_UNIT_LAYERLEVEL" val="1_1_1_1"/>
  <p:tag name="KSO_WM_TAG_VERSION" val="3.0"/>
  <p:tag name="KSO_WM_BEAUTIFY_FLAG" val="#wm#"/>
  <p:tag name="KSO_WM_UNIT_PRESET_TEXT" val="1"/>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99.xml><?xml version="1.0" encoding="utf-8"?>
<p:tagLst xmlns:p="http://schemas.openxmlformats.org/presentationml/2006/main">
  <p:tag name="KSO_WM_DIAGRAM_MAX_ITEMCNT" val="6"/>
  <p:tag name="KSO_WM_DIAGRAM_MIN_ITEMCNT" val="2"/>
  <p:tag name="KSO_WM_DIAGRAM_VIRTUALLY_FRAME" val="{&quot;height&quot;:481.4249606299212,&quot;left&quot;:16.5,&quot;top&quot;:33.32503937007873,&quot;width&quot;:888.7500454735944}"/>
  <p:tag name="KSO_WM_DIAGRAM_COLOR_MATCH_VALUE" val="{&quot;shape&quot;:{&quot;fill&quot;:{&quot;solid&quot;:{&quot;brightness&quot;:0.8999999761581421,&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20000000298023224,&quot;colorType&quot;:1,&quot;foreColorIndex&quot;:1,&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1"/>
  <p:tag name="KSO_WM_DIAGRAM_COLOR_TEXT_CAN_REMOVE" val="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2_1"/>
  <p:tag name="KSO_WM_UNIT_ID" val="diagram20238220_2*n_h_h_f*1_2_2_1"/>
  <p:tag name="KSO_WM_TEMPLATE_CATEGORY" val="diagram"/>
  <p:tag name="KSO_WM_TEMPLATE_INDEX" val="20238220"/>
  <p:tag name="KSO_WM_UNIT_LAYERLEVEL" val="1_1_1_1"/>
  <p:tag name="KSO_WM_TAG_VERSION" val="3.0"/>
  <p:tag name="KSO_WM_BEAUTIFY_FLAG" val="#wm#"/>
  <p:tag name="KSO_WM_UNIT_PRESET_TEXT" val="Click here to add text"/>
  <p:tag name="KSO_WM_UNIT_FILL_TYPE" val="1"/>
  <p:tag name="KSO_WM_UNIT_FILL_FORE_SCHEMECOLOR_INDEX" val="5"/>
  <p:tag name="KSO_WM_UNIT_FILL_FORE_SCHEMECOLOR_INDEX_BRIGHTNESS" val="0.9"/>
  <p:tag name="KSO_WM_UNIT_TEXT_FILL_FORE_SCHEMECOLOR_INDEX" val="1"/>
  <p:tag name="KSO_WM_UNIT_TEXT_FILL_TYPE" val="1"/>
  <p:tag name="KSO_WM_DIAGRAM_USE_COLOR_VALUE" val="{&quot;color_scheme&quot;:1,&quot;color_type&quot;:1,&quot;theme_color_indexes&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6400</Words>
  <Application>WPS Presentation</Application>
  <PresentationFormat>Widescreen</PresentationFormat>
  <Paragraphs>399</Paragraphs>
  <Slides>22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22</vt:i4>
      </vt:variant>
    </vt:vector>
  </HeadingPairs>
  <TitlesOfParts>
    <vt:vector size="36" baseType="lpstr">
      <vt:lpstr>Arial</vt:lpstr>
      <vt:lpstr>SimSun</vt:lpstr>
      <vt:lpstr>Wingdings</vt:lpstr>
      <vt:lpstr>Times New Roman</vt:lpstr>
      <vt:lpstr>Microsoft YaHei</vt:lpstr>
      <vt:lpstr>Arial Unicode MS</vt:lpstr>
      <vt:lpstr>Calibri Light</vt:lpstr>
      <vt:lpstr>Calibri</vt:lpstr>
      <vt:lpstr>Times New Roman</vt:lpstr>
      <vt:lpstr>Calibri</vt:lpstr>
      <vt:lpstr>Wingdings</vt:lpstr>
      <vt:lpstr>Harlow Solid Italic</vt:lpstr>
      <vt:lpstr>Agency FB</vt:lpstr>
      <vt:lpstr>Office Theme</vt:lpstr>
      <vt:lpstr>The Effects of Blended Learning on University Students' Speaking Ability Development  M.A Trần Thị Minh Phương, Phạm Thị Thu Hiền- Hanoi Pedagogical University 2. </vt:lpstr>
      <vt:lpstr>              </vt:lpstr>
      <vt:lpstr>PowerPoint 演示文稿</vt:lpstr>
      <vt:lpstr> RESEARCH QUESTIONS  </vt:lpstr>
      <vt:lpstr>LITERATURE REVIEW </vt:lpstr>
      <vt:lpstr>PowerPoint 演示文稿</vt:lpstr>
      <vt:lpstr>PowerPoint 演示文稿</vt:lpstr>
      <vt:lpstr>BLENDED LEARNING </vt:lpstr>
      <vt:lpstr>PowerPoint 演示文稿</vt:lpstr>
      <vt:lpstr>            Research Backgroundd</vt:lpstr>
      <vt:lpstr>RESEARCH DESIGN </vt:lpstr>
      <vt:lpstr>PROCEDURE </vt:lpstr>
      <vt:lpstr>PowerPoint 演示文稿</vt:lpstr>
      <vt:lpstr>FINDINGS AND DISCUSSION </vt:lpstr>
      <vt:lpstr>                                         PRE-TEST </vt:lpstr>
      <vt:lpstr>POST TEST</vt:lpstr>
      <vt:lpstr>PowerPoint 演示文稿</vt:lpstr>
      <vt:lpstr>PowerPoint 演示文稿</vt:lpstr>
      <vt:lpstr>                  </vt:lpstr>
      <vt:lpstr>PowerPoint 演示文稿</vt:lpstr>
      <vt:lpstr>CONCLUSION AND RECOMMENDATION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Effects of Blended Learning on University Students' Speaking Ability Development</dc:title>
  <dc:creator/>
  <cp:lastModifiedBy>Trần Thị Minh Phương</cp:lastModifiedBy>
  <cp:revision>13</cp:revision>
  <dcterms:created xsi:type="dcterms:W3CDTF">2024-09-26T02:08:00Z</dcterms:created>
  <dcterms:modified xsi:type="dcterms:W3CDTF">2024-10-12T09:58:42Z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53A8776EE5BD495E9452AB0375FB6499_11</vt:lpwstr>
  </property>
  <property fmtid="{D5CDD505-2E9C-101B-9397-08002B2CF9AE}" pid="3" name="KSOProductBuildVer">
    <vt:lpwstr>2057-12.2.0.18283</vt:lpwstr>
  </property>
</Properties>
</file>