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51" r:id="rId4"/>
  </p:sldMasterIdLst>
  <p:notesMasterIdLst>
    <p:notesMasterId r:id="rId24"/>
  </p:notesMasterIdLst>
  <p:handoutMasterIdLst>
    <p:handoutMasterId r:id="rId25"/>
  </p:handoutMasterIdLst>
  <p:sldIdLst>
    <p:sldId id="256" r:id="rId5"/>
    <p:sldId id="277" r:id="rId6"/>
    <p:sldId id="258" r:id="rId7"/>
    <p:sldId id="295" r:id="rId8"/>
    <p:sldId id="293" r:id="rId9"/>
    <p:sldId id="296" r:id="rId10"/>
    <p:sldId id="290" r:id="rId11"/>
    <p:sldId id="294" r:id="rId12"/>
    <p:sldId id="264" r:id="rId13"/>
    <p:sldId id="291" r:id="rId14"/>
    <p:sldId id="268" r:id="rId15"/>
    <p:sldId id="286" r:id="rId16"/>
    <p:sldId id="297" r:id="rId17"/>
    <p:sldId id="262" r:id="rId18"/>
    <p:sldId id="298" r:id="rId19"/>
    <p:sldId id="299" r:id="rId20"/>
    <p:sldId id="300" r:id="rId21"/>
    <p:sldId id="301" r:id="rId22"/>
    <p:sldId id="276"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92" userDrawn="1">
          <p15:clr>
            <a:srgbClr val="A4A3A4"/>
          </p15:clr>
        </p15:guide>
        <p15:guide id="2" pos="3144" userDrawn="1">
          <p15:clr>
            <a:srgbClr val="A4A3A4"/>
          </p15:clr>
        </p15:guide>
        <p15:guide id="3" orient="horz" pos="96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C4B1156A-380E-4F78-BDF5-A606A8083BF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204" autoAdjust="0"/>
  </p:normalViewPr>
  <p:slideViewPr>
    <p:cSldViewPr snapToGrid="0">
      <p:cViewPr varScale="1">
        <p:scale>
          <a:sx n="59" d="100"/>
          <a:sy n="59" d="100"/>
        </p:scale>
        <p:origin x="964" y="48"/>
      </p:cViewPr>
      <p:guideLst>
        <p:guide orient="horz" pos="792"/>
        <p:guide pos="3144"/>
        <p:guide orient="horz" pos="960"/>
      </p:guideLst>
    </p:cSldViewPr>
  </p:slideViewPr>
  <p:outlineViewPr>
    <p:cViewPr>
      <p:scale>
        <a:sx n="33" d="100"/>
        <a:sy n="33" d="100"/>
      </p:scale>
      <p:origin x="0" y="-11942"/>
    </p:cViewPr>
  </p:outlineViewPr>
  <p:notesTextViewPr>
    <p:cViewPr>
      <p:scale>
        <a:sx n="1" d="1"/>
        <a:sy n="1" d="1"/>
      </p:scale>
      <p:origin x="0" y="0"/>
    </p:cViewPr>
  </p:notesTextViewPr>
  <p:sorterViewPr>
    <p:cViewPr varScale="1">
      <p:scale>
        <a:sx n="1" d="1"/>
        <a:sy n="1" d="1"/>
      </p:scale>
      <p:origin x="0" y="0"/>
    </p:cViewPr>
  </p:sorterViewPr>
  <p:notesViewPr>
    <p:cSldViewPr snapToGrid="0" showGuides="1">
      <p:cViewPr varScale="1">
        <p:scale>
          <a:sx n="58" d="100"/>
          <a:sy n="58" d="100"/>
        </p:scale>
        <p:origin x="3240" y="5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CAE72A9-67A2-4FB1-BBF6-740F2C2EAAB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27B748C-466C-45D8-970C-D4FB4FE80CD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58ABBF3-49A8-4B3F-9773-22E67695BB12}" type="datetimeFigureOut">
              <a:rPr lang="en-US" smtClean="0"/>
              <a:t>10/23/2024</a:t>
            </a:fld>
            <a:endParaRPr lang="en-US" dirty="0"/>
          </a:p>
        </p:txBody>
      </p:sp>
      <p:sp>
        <p:nvSpPr>
          <p:cNvPr id="4" name="Footer Placeholder 3">
            <a:extLst>
              <a:ext uri="{FF2B5EF4-FFF2-40B4-BE49-F238E27FC236}">
                <a16:creationId xmlns:a16="http://schemas.microsoft.com/office/drawing/2014/main" id="{EAA8C23F-271A-4B7C-87EC-108046165C7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3E7ABF6-4152-4126-AC20-23B44A3111A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BEB6193-5AA7-489B-8575-00593FC261DE}" type="slidenum">
              <a:rPr lang="en-US" smtClean="0"/>
              <a:t>‹#›</a:t>
            </a:fld>
            <a:endParaRPr lang="en-US" dirty="0"/>
          </a:p>
        </p:txBody>
      </p:sp>
    </p:spTree>
    <p:extLst>
      <p:ext uri="{BB962C8B-B14F-4D97-AF65-F5344CB8AC3E}">
        <p14:creationId xmlns:p14="http://schemas.microsoft.com/office/powerpoint/2010/main" val="13054054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4AAC2B-A50D-4386-849A-6B59FB991B4C}" type="datetimeFigureOut">
              <a:rPr lang="en-US" smtClean="0"/>
              <a:t>10/22/2024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895658-EA1F-4910-80AB-4DA76E167475}" type="slidenum">
              <a:rPr lang="en-US" smtClean="0"/>
              <a:t>‹#›</a:t>
            </a:fld>
            <a:endParaRPr lang="en-US" dirty="0"/>
          </a:p>
        </p:txBody>
      </p:sp>
    </p:spTree>
    <p:extLst>
      <p:ext uri="{BB962C8B-B14F-4D97-AF65-F5344CB8AC3E}">
        <p14:creationId xmlns:p14="http://schemas.microsoft.com/office/powerpoint/2010/main" val="34147731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895658-EA1F-4910-80AB-4DA76E167475}" type="slidenum">
              <a:rPr lang="en-US" smtClean="0"/>
              <a:t>1</a:t>
            </a:fld>
            <a:endParaRPr lang="en-US" dirty="0"/>
          </a:p>
        </p:txBody>
      </p:sp>
    </p:spTree>
    <p:extLst>
      <p:ext uri="{BB962C8B-B14F-4D97-AF65-F5344CB8AC3E}">
        <p14:creationId xmlns:p14="http://schemas.microsoft.com/office/powerpoint/2010/main" val="24568643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895658-EA1F-4910-80AB-4DA76E167475}" type="slidenum">
              <a:rPr lang="en-US" smtClean="0"/>
              <a:t>19</a:t>
            </a:fld>
            <a:endParaRPr lang="en-US" dirty="0"/>
          </a:p>
        </p:txBody>
      </p:sp>
    </p:spTree>
    <p:extLst>
      <p:ext uri="{BB962C8B-B14F-4D97-AF65-F5344CB8AC3E}">
        <p14:creationId xmlns:p14="http://schemas.microsoft.com/office/powerpoint/2010/main" val="3607125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895658-EA1F-4910-80AB-4DA76E167475}" type="slidenum">
              <a:rPr lang="en-US" smtClean="0"/>
              <a:t>2</a:t>
            </a:fld>
            <a:endParaRPr lang="en-US" dirty="0"/>
          </a:p>
        </p:txBody>
      </p:sp>
    </p:spTree>
    <p:extLst>
      <p:ext uri="{BB962C8B-B14F-4D97-AF65-F5344CB8AC3E}">
        <p14:creationId xmlns:p14="http://schemas.microsoft.com/office/powerpoint/2010/main" val="32177167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895658-EA1F-4910-80AB-4DA76E167475}" type="slidenum">
              <a:rPr lang="en-US" smtClean="0"/>
              <a:t>3</a:t>
            </a:fld>
            <a:endParaRPr lang="en-US" dirty="0"/>
          </a:p>
        </p:txBody>
      </p:sp>
    </p:spTree>
    <p:extLst>
      <p:ext uri="{BB962C8B-B14F-4D97-AF65-F5344CB8AC3E}">
        <p14:creationId xmlns:p14="http://schemas.microsoft.com/office/powerpoint/2010/main" val="2456439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895658-EA1F-4910-80AB-4DA76E167475}" type="slidenum">
              <a:rPr lang="en-US" smtClean="0"/>
              <a:t>7</a:t>
            </a:fld>
            <a:endParaRPr lang="en-US" dirty="0"/>
          </a:p>
        </p:txBody>
      </p:sp>
    </p:spTree>
    <p:extLst>
      <p:ext uri="{BB962C8B-B14F-4D97-AF65-F5344CB8AC3E}">
        <p14:creationId xmlns:p14="http://schemas.microsoft.com/office/powerpoint/2010/main" val="2482613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895658-EA1F-4910-80AB-4DA76E167475}" type="slidenum">
              <a:rPr lang="en-US" smtClean="0"/>
              <a:t>9</a:t>
            </a:fld>
            <a:endParaRPr lang="en-US" dirty="0"/>
          </a:p>
        </p:txBody>
      </p:sp>
    </p:spTree>
    <p:extLst>
      <p:ext uri="{BB962C8B-B14F-4D97-AF65-F5344CB8AC3E}">
        <p14:creationId xmlns:p14="http://schemas.microsoft.com/office/powerpoint/2010/main" val="2769560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895658-EA1F-4910-80AB-4DA76E167475}" type="slidenum">
              <a:rPr lang="en-US" smtClean="0"/>
              <a:t>10</a:t>
            </a:fld>
            <a:endParaRPr lang="en-US" dirty="0"/>
          </a:p>
        </p:txBody>
      </p:sp>
    </p:spTree>
    <p:extLst>
      <p:ext uri="{BB962C8B-B14F-4D97-AF65-F5344CB8AC3E}">
        <p14:creationId xmlns:p14="http://schemas.microsoft.com/office/powerpoint/2010/main" val="11010340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895658-EA1F-4910-80AB-4DA76E167475}" type="slidenum">
              <a:rPr lang="en-US" smtClean="0"/>
              <a:t>11</a:t>
            </a:fld>
            <a:endParaRPr lang="en-US" dirty="0"/>
          </a:p>
        </p:txBody>
      </p:sp>
    </p:spTree>
    <p:extLst>
      <p:ext uri="{BB962C8B-B14F-4D97-AF65-F5344CB8AC3E}">
        <p14:creationId xmlns:p14="http://schemas.microsoft.com/office/powerpoint/2010/main" val="5102262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895658-EA1F-4910-80AB-4DA76E167475}" type="slidenum">
              <a:rPr lang="en-US" smtClean="0"/>
              <a:t>12</a:t>
            </a:fld>
            <a:endParaRPr lang="en-US" dirty="0"/>
          </a:p>
        </p:txBody>
      </p:sp>
    </p:spTree>
    <p:extLst>
      <p:ext uri="{BB962C8B-B14F-4D97-AF65-F5344CB8AC3E}">
        <p14:creationId xmlns:p14="http://schemas.microsoft.com/office/powerpoint/2010/main" val="2909667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895658-EA1F-4910-80AB-4DA76E167475}" type="slidenum">
              <a:rPr lang="en-US" smtClean="0"/>
              <a:t>14</a:t>
            </a:fld>
            <a:endParaRPr lang="en-US" dirty="0"/>
          </a:p>
        </p:txBody>
      </p:sp>
    </p:spTree>
    <p:extLst>
      <p:ext uri="{BB962C8B-B14F-4D97-AF65-F5344CB8AC3E}">
        <p14:creationId xmlns:p14="http://schemas.microsoft.com/office/powerpoint/2010/main" val="13063330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svg"/><Relationship Id="rId10" Type="http://schemas.openxmlformats.org/officeDocument/2006/relationships/image" Target="../media/image5.png"/><Relationship Id="rId4" Type="http://schemas.openxmlformats.org/officeDocument/2006/relationships/image" Target="../media/image15.png"/><Relationship Id="rId9" Type="http://schemas.openxmlformats.org/officeDocument/2006/relationships/image" Target="../media/image10.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5.sv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7.svg"/><Relationship Id="rId4" Type="http://schemas.openxmlformats.org/officeDocument/2006/relationships/image" Target="../media/image2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9.svg"/><Relationship Id="rId4" Type="http://schemas.openxmlformats.org/officeDocument/2006/relationships/image" Target="../media/image2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r>
              <a:rPr lang="en-US"/>
              <a:t>12/11/2023</a:t>
            </a:r>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a:t>Presentation title</a:t>
            </a:r>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B5CEABB6-07DC-46E8-9B57-56EC44A396E5}" type="slidenum">
              <a:rPr lang="en-US" smtClean="0"/>
              <a:pPr/>
              <a:t>‹#›</a:t>
            </a:fld>
            <a:endParaRPr lang="en-US" dirty="0"/>
          </a:p>
        </p:txBody>
      </p:sp>
      <p:cxnSp>
        <p:nvCxnSpPr>
          <p:cNvPr id="8" name="Straight Connector 7"/>
          <p:cNvCxnSpPr/>
          <p:nvPr/>
        </p:nvCxnSpPr>
        <p:spPr>
          <a:xfrm>
            <a:off x="1978660" y="3733800"/>
            <a:ext cx="82296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0419241"/>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12/11/2023</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234607848"/>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12/11/2023</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615553777"/>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3">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4933950" y="429461"/>
            <a:ext cx="6343650" cy="2668463"/>
          </a:xfrm>
        </p:spPr>
        <p:txBody>
          <a:bodyPr anchor="b" anchorCtr="0"/>
          <a:lstStyle>
            <a:lvl1pPr>
              <a:defRPr cap="all" baseline="0">
                <a:solidFill>
                  <a:schemeClr val="accent1"/>
                </a:solidFill>
              </a:defRPr>
            </a:lvl1pPr>
          </a:lstStyle>
          <a:p>
            <a:r>
              <a:rPr lang="en-US" dirty="0"/>
              <a:t>CLICK TO ADD TITLE</a:t>
            </a:r>
          </a:p>
        </p:txBody>
      </p:sp>
      <p:sp>
        <p:nvSpPr>
          <p:cNvPr id="7" name="Content Placeholder 2">
            <a:extLst>
              <a:ext uri="{FF2B5EF4-FFF2-40B4-BE49-F238E27FC236}">
                <a16:creationId xmlns:a16="http://schemas.microsoft.com/office/drawing/2014/main" id="{F183B974-C7F1-5026-EC6E-647371B64BBB}"/>
              </a:ext>
            </a:extLst>
          </p:cNvPr>
          <p:cNvSpPr>
            <a:spLocks noGrp="1"/>
          </p:cNvSpPr>
          <p:nvPr>
            <p:ph sz="half" idx="14" hasCustomPrompt="1"/>
          </p:nvPr>
        </p:nvSpPr>
        <p:spPr>
          <a:xfrm>
            <a:off x="4938712" y="3299953"/>
            <a:ext cx="6338888" cy="2668463"/>
          </a:xfrm>
        </p:spPr>
        <p:txBody>
          <a:bodyPr>
            <a:normAutofit/>
          </a:bodyPr>
          <a:lstStyle>
            <a:lvl1pPr marL="0" indent="0">
              <a:lnSpc>
                <a:spcPct val="150000"/>
              </a:lnSpc>
              <a:spcBef>
                <a:spcPts val="0"/>
              </a:spcBef>
              <a:spcAft>
                <a:spcPts val="0"/>
              </a:spcAft>
              <a:buFont typeface="Arial" panose="020B0604020202020204" pitchFamily="34" charset="0"/>
              <a:buNone/>
              <a:defRPr sz="2400"/>
            </a:lvl1pPr>
            <a:lvl2pPr marL="457200">
              <a:lnSpc>
                <a:spcPts val="2000"/>
              </a:lnSpc>
              <a:defRPr sz="1800"/>
            </a:lvl2pPr>
            <a:lvl3pPr marL="914400">
              <a:lnSpc>
                <a:spcPts val="2000"/>
              </a:lnSpc>
              <a:defRPr sz="1800"/>
            </a:lvl3pPr>
            <a:lvl4pPr marL="1371600">
              <a:lnSpc>
                <a:spcPts val="2000"/>
              </a:lnSpc>
              <a:defRPr sz="1800"/>
            </a:lvl4pPr>
            <a:lvl5pPr marL="1828800">
              <a:lnSpc>
                <a:spcPts val="2000"/>
              </a:lnSpc>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 name="Group 2">
            <a:extLst>
              <a:ext uri="{FF2B5EF4-FFF2-40B4-BE49-F238E27FC236}">
                <a16:creationId xmlns:a16="http://schemas.microsoft.com/office/drawing/2014/main" id="{464914EB-20DD-97B4-8FF9-94D739D21CA4}"/>
              </a:ext>
              <a:ext uri="{C183D7F6-B498-43B3-948B-1728B52AA6E4}">
                <adec:decorative xmlns:adec="http://schemas.microsoft.com/office/drawing/2017/decorative" val="1"/>
              </a:ext>
            </a:extLst>
          </p:cNvPr>
          <p:cNvGrpSpPr/>
          <p:nvPr userDrawn="1"/>
        </p:nvGrpSpPr>
        <p:grpSpPr>
          <a:xfrm>
            <a:off x="-9867" y="-7753"/>
            <a:ext cx="4187536" cy="6865753"/>
            <a:chOff x="-9867" y="-7753"/>
            <a:chExt cx="4187536" cy="6865753"/>
          </a:xfrm>
        </p:grpSpPr>
        <p:sp>
          <p:nvSpPr>
            <p:cNvPr id="64" name="Rectangle 63">
              <a:extLst>
                <a:ext uri="{FF2B5EF4-FFF2-40B4-BE49-F238E27FC236}">
                  <a16:creationId xmlns:a16="http://schemas.microsoft.com/office/drawing/2014/main" id="{0407AED1-9974-465A-BC9C-530E270105DE}"/>
                </a:ext>
              </a:extLst>
            </p:cNvPr>
            <p:cNvSpPr/>
            <p:nvPr userDrawn="1"/>
          </p:nvSpPr>
          <p:spPr>
            <a:xfrm flipH="1">
              <a:off x="0" y="2021358"/>
              <a:ext cx="2032942"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808ADBC6-C9BE-4302-A86A-4AC842874C24}"/>
                </a:ext>
              </a:extLst>
            </p:cNvPr>
            <p:cNvSpPr/>
            <p:nvPr userDrawn="1"/>
          </p:nvSpPr>
          <p:spPr>
            <a:xfrm>
              <a:off x="2029604" y="2031653"/>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02B04AFC-F339-4DFB-AA44-D68317065E02}"/>
                </a:ext>
              </a:extLst>
            </p:cNvPr>
            <p:cNvSpPr/>
            <p:nvPr userDrawn="1"/>
          </p:nvSpPr>
          <p:spPr>
            <a:xfrm>
              <a:off x="2028253" y="4052815"/>
              <a:ext cx="2029968"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black and white striped pattern&#10;&#10;Description automatically generated with low confidence">
              <a:extLst>
                <a:ext uri="{FF2B5EF4-FFF2-40B4-BE49-F238E27FC236}">
                  <a16:creationId xmlns:a16="http://schemas.microsoft.com/office/drawing/2014/main" id="{E88B2398-8473-499F-836C-F3AF518F5BB2}"/>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033015" y="5086646"/>
              <a:ext cx="2019299" cy="999451"/>
            </a:xfrm>
            <a:prstGeom prst="rect">
              <a:avLst/>
            </a:prstGeom>
          </p:spPr>
        </p:pic>
        <p:pic>
          <p:nvPicPr>
            <p:cNvPr id="26" name="Graphic 25">
              <a:extLst>
                <a:ext uri="{FF2B5EF4-FFF2-40B4-BE49-F238E27FC236}">
                  <a16:creationId xmlns:a16="http://schemas.microsoft.com/office/drawing/2014/main" id="{E1BC9BFE-80C0-4DA9-92DB-070C41E412B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0800000">
              <a:off x="-9867" y="-1076"/>
              <a:ext cx="2029968" cy="2029968"/>
            </a:xfrm>
            <a:prstGeom prst="rect">
              <a:avLst/>
            </a:prstGeom>
          </p:spPr>
        </p:pic>
        <p:sp>
          <p:nvSpPr>
            <p:cNvPr id="31" name="Rectangle 30">
              <a:extLst>
                <a:ext uri="{FF2B5EF4-FFF2-40B4-BE49-F238E27FC236}">
                  <a16:creationId xmlns:a16="http://schemas.microsoft.com/office/drawing/2014/main" id="{A522571C-09D3-4F39-B963-76F80D9973F1}"/>
                </a:ext>
              </a:extLst>
            </p:cNvPr>
            <p:cNvSpPr/>
            <p:nvPr userDrawn="1"/>
          </p:nvSpPr>
          <p:spPr>
            <a:xfrm>
              <a:off x="2029968" y="6045049"/>
              <a:ext cx="2029968" cy="81295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20268D7D-D5FB-492C-8D00-3E866534BD42}"/>
                </a:ext>
              </a:extLst>
            </p:cNvPr>
            <p:cNvSpPr/>
            <p:nvPr userDrawn="1"/>
          </p:nvSpPr>
          <p:spPr>
            <a:xfrm flipH="1">
              <a:off x="0" y="4828032"/>
              <a:ext cx="2032942" cy="202996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Graphic 13">
              <a:extLst>
                <a:ext uri="{FF2B5EF4-FFF2-40B4-BE49-F238E27FC236}">
                  <a16:creationId xmlns:a16="http://schemas.microsoft.com/office/drawing/2014/main" id="{54BCEF24-C76B-44E5-A457-E55658E8EB8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2860" y="4828032"/>
              <a:ext cx="2029968" cy="2029968"/>
            </a:xfrm>
            <a:prstGeom prst="rect">
              <a:avLst/>
            </a:prstGeom>
          </p:spPr>
        </p:pic>
        <p:grpSp>
          <p:nvGrpSpPr>
            <p:cNvPr id="40" name="Group 39">
              <a:extLst>
                <a:ext uri="{FF2B5EF4-FFF2-40B4-BE49-F238E27FC236}">
                  <a16:creationId xmlns:a16="http://schemas.microsoft.com/office/drawing/2014/main" id="{18216784-417D-44A8-8CF1-C0CAF410EB9B}"/>
                </a:ext>
              </a:extLst>
            </p:cNvPr>
            <p:cNvGrpSpPr/>
            <p:nvPr userDrawn="1"/>
          </p:nvGrpSpPr>
          <p:grpSpPr>
            <a:xfrm>
              <a:off x="100242" y="2099803"/>
              <a:ext cx="1920240" cy="1920240"/>
              <a:chOff x="5361924" y="7472790"/>
              <a:chExt cx="1828800" cy="1828800"/>
            </a:xfrm>
          </p:grpSpPr>
          <p:grpSp>
            <p:nvGrpSpPr>
              <p:cNvPr id="41" name="Group 40">
                <a:extLst>
                  <a:ext uri="{FF2B5EF4-FFF2-40B4-BE49-F238E27FC236}">
                    <a16:creationId xmlns:a16="http://schemas.microsoft.com/office/drawing/2014/main" id="{FFF90BA2-E949-4FDF-A88E-B68F607E3205}"/>
                  </a:ext>
                </a:extLst>
              </p:cNvPr>
              <p:cNvGrpSpPr/>
              <p:nvPr userDrawn="1"/>
            </p:nvGrpSpPr>
            <p:grpSpPr>
              <a:xfrm>
                <a:off x="5361924" y="7472790"/>
                <a:ext cx="1828800" cy="1828800"/>
                <a:chOff x="5361924" y="7472790"/>
                <a:chExt cx="1828800" cy="1828800"/>
              </a:xfrm>
            </p:grpSpPr>
            <p:grpSp>
              <p:nvGrpSpPr>
                <p:cNvPr id="43" name="Group 42">
                  <a:extLst>
                    <a:ext uri="{FF2B5EF4-FFF2-40B4-BE49-F238E27FC236}">
                      <a16:creationId xmlns:a16="http://schemas.microsoft.com/office/drawing/2014/main" id="{41F18930-2C24-4BA6-A1EB-BF1644EE8558}"/>
                    </a:ext>
                  </a:extLst>
                </p:cNvPr>
                <p:cNvGrpSpPr/>
                <p:nvPr userDrawn="1"/>
              </p:nvGrpSpPr>
              <p:grpSpPr>
                <a:xfrm>
                  <a:off x="5361924" y="7472790"/>
                  <a:ext cx="1828800" cy="1828800"/>
                  <a:chOff x="5388428" y="7173291"/>
                  <a:chExt cx="1828800" cy="1828800"/>
                </a:xfrm>
              </p:grpSpPr>
              <p:grpSp>
                <p:nvGrpSpPr>
                  <p:cNvPr id="49" name="Group 48">
                    <a:extLst>
                      <a:ext uri="{FF2B5EF4-FFF2-40B4-BE49-F238E27FC236}">
                        <a16:creationId xmlns:a16="http://schemas.microsoft.com/office/drawing/2014/main" id="{D5953E65-C24C-4C83-86BB-E4A6D2532FDF}"/>
                      </a:ext>
                    </a:extLst>
                  </p:cNvPr>
                  <p:cNvGrpSpPr/>
                  <p:nvPr userDrawn="1"/>
                </p:nvGrpSpPr>
                <p:grpSpPr>
                  <a:xfrm>
                    <a:off x="5388428" y="7173291"/>
                    <a:ext cx="1828800" cy="1828800"/>
                    <a:chOff x="5388428" y="7173291"/>
                    <a:chExt cx="1828800" cy="1828800"/>
                  </a:xfrm>
                </p:grpSpPr>
                <p:grpSp>
                  <p:nvGrpSpPr>
                    <p:cNvPr id="51" name="Group 50">
                      <a:extLst>
                        <a:ext uri="{FF2B5EF4-FFF2-40B4-BE49-F238E27FC236}">
                          <a16:creationId xmlns:a16="http://schemas.microsoft.com/office/drawing/2014/main" id="{0B9DA7A8-A66E-4E0E-92DF-B3FF112EBB70}"/>
                        </a:ext>
                      </a:extLst>
                    </p:cNvPr>
                    <p:cNvGrpSpPr/>
                    <p:nvPr userDrawn="1"/>
                  </p:nvGrpSpPr>
                  <p:grpSpPr>
                    <a:xfrm>
                      <a:off x="5388428" y="7173291"/>
                      <a:ext cx="1828800" cy="1828800"/>
                      <a:chOff x="5579044" y="7049770"/>
                      <a:chExt cx="1828800" cy="1828800"/>
                    </a:xfrm>
                  </p:grpSpPr>
                  <p:grpSp>
                    <p:nvGrpSpPr>
                      <p:cNvPr id="53" name="Group 52">
                        <a:extLst>
                          <a:ext uri="{FF2B5EF4-FFF2-40B4-BE49-F238E27FC236}">
                            <a16:creationId xmlns:a16="http://schemas.microsoft.com/office/drawing/2014/main" id="{94E74739-1964-4A3C-B2E5-28FEF5EF8E49}"/>
                          </a:ext>
                        </a:extLst>
                      </p:cNvPr>
                      <p:cNvGrpSpPr/>
                      <p:nvPr userDrawn="1"/>
                    </p:nvGrpSpPr>
                    <p:grpSpPr>
                      <a:xfrm>
                        <a:off x="5579044" y="7049770"/>
                        <a:ext cx="1828800" cy="1828800"/>
                        <a:chOff x="5579044" y="7049770"/>
                        <a:chExt cx="1828800" cy="1828800"/>
                      </a:xfrm>
                    </p:grpSpPr>
                    <p:grpSp>
                      <p:nvGrpSpPr>
                        <p:cNvPr id="55" name="Group 54">
                          <a:extLst>
                            <a:ext uri="{FF2B5EF4-FFF2-40B4-BE49-F238E27FC236}">
                              <a16:creationId xmlns:a16="http://schemas.microsoft.com/office/drawing/2014/main" id="{E31C22DC-76BD-4E83-8A1A-B7AE70B2E8FE}"/>
                            </a:ext>
                          </a:extLst>
                        </p:cNvPr>
                        <p:cNvGrpSpPr/>
                        <p:nvPr userDrawn="1"/>
                      </p:nvGrpSpPr>
                      <p:grpSpPr>
                        <a:xfrm>
                          <a:off x="5579044" y="7049770"/>
                          <a:ext cx="1828800" cy="1828800"/>
                          <a:chOff x="5579044" y="7049770"/>
                          <a:chExt cx="1828800" cy="1828800"/>
                        </a:xfrm>
                      </p:grpSpPr>
                      <p:grpSp>
                        <p:nvGrpSpPr>
                          <p:cNvPr id="57" name="Group 56">
                            <a:extLst>
                              <a:ext uri="{FF2B5EF4-FFF2-40B4-BE49-F238E27FC236}">
                                <a16:creationId xmlns:a16="http://schemas.microsoft.com/office/drawing/2014/main" id="{F63C700C-5749-4BA1-8128-78559312E825}"/>
                              </a:ext>
                            </a:extLst>
                          </p:cNvPr>
                          <p:cNvGrpSpPr/>
                          <p:nvPr userDrawn="1"/>
                        </p:nvGrpSpPr>
                        <p:grpSpPr>
                          <a:xfrm>
                            <a:off x="5579044" y="7049770"/>
                            <a:ext cx="1828800" cy="1828800"/>
                            <a:chOff x="5579044" y="7049770"/>
                            <a:chExt cx="1828800" cy="1828800"/>
                          </a:xfrm>
                        </p:grpSpPr>
                        <p:sp>
                          <p:nvSpPr>
                            <p:cNvPr id="59" name="Oval 58">
                              <a:extLst>
                                <a:ext uri="{FF2B5EF4-FFF2-40B4-BE49-F238E27FC236}">
                                  <a16:creationId xmlns:a16="http://schemas.microsoft.com/office/drawing/2014/main" id="{EC81C305-3A69-4634-8A07-56F8272122AF}"/>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0" name="Oval 59">
                              <a:extLst>
                                <a:ext uri="{FF2B5EF4-FFF2-40B4-BE49-F238E27FC236}">
                                  <a16:creationId xmlns:a16="http://schemas.microsoft.com/office/drawing/2014/main" id="{A14AAEDA-8F87-420D-A6BD-FF115C08EB7A}"/>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8" name="Oval 57">
                            <a:extLst>
                              <a:ext uri="{FF2B5EF4-FFF2-40B4-BE49-F238E27FC236}">
                                <a16:creationId xmlns:a16="http://schemas.microsoft.com/office/drawing/2014/main" id="{A1FA4EA0-701D-49A3-8962-1BD0CE6E9C0E}"/>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6" name="Oval 55">
                          <a:extLst>
                            <a:ext uri="{FF2B5EF4-FFF2-40B4-BE49-F238E27FC236}">
                              <a16:creationId xmlns:a16="http://schemas.microsoft.com/office/drawing/2014/main" id="{E362A8AA-1110-4C1C-9922-60F7D43E82B0}"/>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4" name="Oval 53">
                        <a:extLst>
                          <a:ext uri="{FF2B5EF4-FFF2-40B4-BE49-F238E27FC236}">
                            <a16:creationId xmlns:a16="http://schemas.microsoft.com/office/drawing/2014/main" id="{BC8B72EE-335A-4030-B500-7E6FB4D24F18}"/>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2" name="Oval 51">
                      <a:extLst>
                        <a:ext uri="{FF2B5EF4-FFF2-40B4-BE49-F238E27FC236}">
                          <a16:creationId xmlns:a16="http://schemas.microsoft.com/office/drawing/2014/main" id="{10167348-D9AA-4440-8569-849A6B0F2C2D}"/>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0" name="Oval 49">
                    <a:extLst>
                      <a:ext uri="{FF2B5EF4-FFF2-40B4-BE49-F238E27FC236}">
                        <a16:creationId xmlns:a16="http://schemas.microsoft.com/office/drawing/2014/main" id="{A5616AB2-7A83-42C0-883C-FFA27D5468CE}"/>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44" name="Oval 43">
                  <a:extLst>
                    <a:ext uri="{FF2B5EF4-FFF2-40B4-BE49-F238E27FC236}">
                      <a16:creationId xmlns:a16="http://schemas.microsoft.com/office/drawing/2014/main" id="{6A9CA073-4F0B-4787-B46D-7886261E945E}"/>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5" name="Oval 44">
                  <a:extLst>
                    <a:ext uri="{FF2B5EF4-FFF2-40B4-BE49-F238E27FC236}">
                      <a16:creationId xmlns:a16="http://schemas.microsoft.com/office/drawing/2014/main" id="{9AF901A3-1EC5-458F-A653-74CCEAE9A13D}"/>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6" name="Oval 45">
                  <a:extLst>
                    <a:ext uri="{FF2B5EF4-FFF2-40B4-BE49-F238E27FC236}">
                      <a16:creationId xmlns:a16="http://schemas.microsoft.com/office/drawing/2014/main" id="{4D5E35A9-4BB5-48F3-AE34-E1BDD3343EB1}"/>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7" name="Oval 46">
                  <a:extLst>
                    <a:ext uri="{FF2B5EF4-FFF2-40B4-BE49-F238E27FC236}">
                      <a16:creationId xmlns:a16="http://schemas.microsoft.com/office/drawing/2014/main" id="{A9A549D5-A823-49C4-8C36-D074E6E039B9}"/>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8" name="Oval 47">
                  <a:extLst>
                    <a:ext uri="{FF2B5EF4-FFF2-40B4-BE49-F238E27FC236}">
                      <a16:creationId xmlns:a16="http://schemas.microsoft.com/office/drawing/2014/main" id="{6A767C47-7246-4B50-8E78-82766365754A}"/>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42" name="Oval 41">
                <a:extLst>
                  <a:ext uri="{FF2B5EF4-FFF2-40B4-BE49-F238E27FC236}">
                    <a16:creationId xmlns:a16="http://schemas.microsoft.com/office/drawing/2014/main" id="{0AEE1DDC-07C3-4204-A3B1-BB7C77C0622B}"/>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75" name="Rectangle 74">
              <a:extLst>
                <a:ext uri="{FF2B5EF4-FFF2-40B4-BE49-F238E27FC236}">
                  <a16:creationId xmlns:a16="http://schemas.microsoft.com/office/drawing/2014/main" id="{15DA288D-BE35-46E8-AA86-9F28D8504DAB}"/>
                </a:ext>
              </a:extLst>
            </p:cNvPr>
            <p:cNvSpPr/>
            <p:nvPr userDrawn="1"/>
          </p:nvSpPr>
          <p:spPr>
            <a:xfrm>
              <a:off x="0" y="4043197"/>
              <a:ext cx="2029968" cy="7845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Freeform: Shape 73">
              <a:extLst>
                <a:ext uri="{FF2B5EF4-FFF2-40B4-BE49-F238E27FC236}">
                  <a16:creationId xmlns:a16="http://schemas.microsoft.com/office/drawing/2014/main" id="{72557B54-30A3-4192-9D51-EE28AF522DE9}"/>
                </a:ext>
              </a:extLst>
            </p:cNvPr>
            <p:cNvSpPr/>
            <p:nvPr userDrawn="1"/>
          </p:nvSpPr>
          <p:spPr>
            <a:xfrm>
              <a:off x="0" y="2021358"/>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cxnSp>
          <p:nvCxnSpPr>
            <p:cNvPr id="66" name="Straight Connector 65">
              <a:extLst>
                <a:ext uri="{FF2B5EF4-FFF2-40B4-BE49-F238E27FC236}">
                  <a16:creationId xmlns:a16="http://schemas.microsoft.com/office/drawing/2014/main" id="{2208FD0E-034D-4DF3-85D7-F0EBE2775B58}"/>
                </a:ext>
              </a:extLst>
            </p:cNvPr>
            <p:cNvCxnSpPr>
              <a:cxnSpLocks/>
            </p:cNvCxnSpPr>
            <p:nvPr userDrawn="1"/>
          </p:nvCxnSpPr>
          <p:spPr>
            <a:xfrm>
              <a:off x="10632" y="-7753"/>
              <a:ext cx="4052352" cy="404086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1" name="Oval 70">
              <a:extLst>
                <a:ext uri="{FF2B5EF4-FFF2-40B4-BE49-F238E27FC236}">
                  <a16:creationId xmlns:a16="http://schemas.microsoft.com/office/drawing/2014/main" id="{E20239FE-47D0-4B4F-8440-F859F368C141}"/>
                </a:ext>
              </a:extLst>
            </p:cNvPr>
            <p:cNvSpPr/>
            <p:nvPr userDrawn="1"/>
          </p:nvSpPr>
          <p:spPr>
            <a:xfrm>
              <a:off x="3903349" y="3869829"/>
              <a:ext cx="274320" cy="2743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Footer Placeholder 4">
            <a:extLst>
              <a:ext uri="{FF2B5EF4-FFF2-40B4-BE49-F238E27FC236}">
                <a16:creationId xmlns:a16="http://schemas.microsoft.com/office/drawing/2014/main" id="{A8925BB7-B630-981C-964B-37A5DCBEA2E2}"/>
              </a:ext>
            </a:extLst>
          </p:cNvPr>
          <p:cNvSpPr>
            <a:spLocks noGrp="1"/>
          </p:cNvSpPr>
          <p:nvPr>
            <p:ph type="ftr" sz="quarter" idx="11"/>
          </p:nvPr>
        </p:nvSpPr>
        <p:spPr>
          <a:xfrm>
            <a:off x="7306165" y="6355080"/>
            <a:ext cx="2286000" cy="365125"/>
          </a:xfrm>
        </p:spPr>
        <p:txBody>
          <a:bodyPr/>
          <a:lstStyle>
            <a:lvl1pPr>
              <a:defRPr>
                <a:solidFill>
                  <a:schemeClr val="tx1"/>
                </a:solidFill>
              </a:defRPr>
            </a:lvl1pPr>
          </a:lstStyle>
          <a:p>
            <a:r>
              <a:rPr lang="en-US"/>
              <a:t>Presentation title</a:t>
            </a:r>
            <a:endParaRPr lang="en-US" dirty="0"/>
          </a:p>
        </p:txBody>
      </p:sp>
      <p:sp>
        <p:nvSpPr>
          <p:cNvPr id="5" name="Slide Number Placeholder 5">
            <a:extLst>
              <a:ext uri="{FF2B5EF4-FFF2-40B4-BE49-F238E27FC236}">
                <a16:creationId xmlns:a16="http://schemas.microsoft.com/office/drawing/2014/main" id="{4B4D24B0-E841-7B76-D133-06ABBAB6B6FF}"/>
              </a:ext>
            </a:extLst>
          </p:cNvPr>
          <p:cNvSpPr>
            <a:spLocks noGrp="1"/>
          </p:cNvSpPr>
          <p:nvPr>
            <p:ph type="sldNum" sz="quarter" idx="12"/>
          </p:nvPr>
        </p:nvSpPr>
        <p:spPr>
          <a:xfrm>
            <a:off x="10967357" y="6356350"/>
            <a:ext cx="457200" cy="365125"/>
          </a:xfrm>
        </p:spPr>
        <p:txBody>
          <a:bodyPr/>
          <a:lstStyle>
            <a:lvl1pPr>
              <a:defRPr>
                <a:solidFill>
                  <a:schemeClr val="tx1"/>
                </a:solidFill>
              </a:defRPr>
            </a:lvl1pPr>
          </a:lstStyle>
          <a:p>
            <a:fld id="{B5CEABB6-07DC-46E8-9B57-56EC44A396E5}" type="slidenum">
              <a:rPr lang="en-US" smtClean="0"/>
              <a:pPr/>
              <a:t>‹#›</a:t>
            </a:fld>
            <a:endParaRPr lang="en-US" dirty="0"/>
          </a:p>
        </p:txBody>
      </p:sp>
      <p:sp>
        <p:nvSpPr>
          <p:cNvPr id="6" name="Date Placeholder 3">
            <a:extLst>
              <a:ext uri="{FF2B5EF4-FFF2-40B4-BE49-F238E27FC236}">
                <a16:creationId xmlns:a16="http://schemas.microsoft.com/office/drawing/2014/main" id="{C7D011F5-A799-BEAA-9160-5743D58B456A}"/>
              </a:ext>
            </a:extLst>
          </p:cNvPr>
          <p:cNvSpPr>
            <a:spLocks noGrp="1"/>
          </p:cNvSpPr>
          <p:nvPr>
            <p:ph type="dt" sz="half" idx="10"/>
          </p:nvPr>
        </p:nvSpPr>
        <p:spPr>
          <a:xfrm>
            <a:off x="4833694" y="6353175"/>
            <a:ext cx="1097280" cy="365125"/>
          </a:xfrm>
        </p:spPr>
        <p:txBody>
          <a:bodyPr/>
          <a:lstStyle>
            <a:lvl1pPr>
              <a:defRPr>
                <a:solidFill>
                  <a:schemeClr val="tx1"/>
                </a:solidFill>
              </a:defRPr>
            </a:lvl1pPr>
          </a:lstStyle>
          <a:p>
            <a:r>
              <a:rPr lang="en-US"/>
              <a:t>12/11/2023</a:t>
            </a:r>
            <a:endParaRPr lang="en-US" dirty="0"/>
          </a:p>
        </p:txBody>
      </p:sp>
    </p:spTree>
    <p:extLst>
      <p:ext uri="{BB962C8B-B14F-4D97-AF65-F5344CB8AC3E}">
        <p14:creationId xmlns:p14="http://schemas.microsoft.com/office/powerpoint/2010/main" val="936136838"/>
      </p:ext>
    </p:extLst>
  </p:cSld>
  <p:clrMapOvr>
    <a:masterClrMapping/>
  </p:clrMapOvr>
  <p:extLst>
    <p:ext uri="{DCECCB84-F9BA-43D5-87BE-67443E8EF086}">
      <p15:sldGuideLst xmlns:p15="http://schemas.microsoft.com/office/powerpoint/2012/main">
        <p15:guide id="1" orient="horz" pos="552">
          <p15:clr>
            <a:srgbClr val="FBAE40"/>
          </p15:clr>
        </p15:guide>
        <p15:guide id="2" pos="7104">
          <p15:clr>
            <a:srgbClr val="FBAE40"/>
          </p15:clr>
        </p15:guide>
        <p15:guide id="3" pos="739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 Pictur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4833694" y="660358"/>
            <a:ext cx="6594768" cy="5537284"/>
          </a:xfrm>
        </p:spPr>
        <p:txBody>
          <a:bodyPr anchor="ctr">
            <a:normAutofit/>
          </a:bodyPr>
          <a:lstStyle>
            <a:lvl1pPr algn="l">
              <a:defRPr sz="4800" cap="all" baseline="0">
                <a:solidFill>
                  <a:schemeClr val="tx2"/>
                </a:solidFill>
              </a:defRPr>
            </a:lvl1pPr>
          </a:lstStyle>
          <a:p>
            <a:r>
              <a:rPr lang="en-US" dirty="0"/>
              <a:t>Click to add title</a:t>
            </a:r>
          </a:p>
        </p:txBody>
      </p:sp>
      <p:sp>
        <p:nvSpPr>
          <p:cNvPr id="63" name="Picture Placeholder 62">
            <a:extLst>
              <a:ext uri="{FF2B5EF4-FFF2-40B4-BE49-F238E27FC236}">
                <a16:creationId xmlns:a16="http://schemas.microsoft.com/office/drawing/2014/main" id="{A461CB72-9777-50F4-94EC-91A4EE864A4A}"/>
              </a:ext>
            </a:extLst>
          </p:cNvPr>
          <p:cNvSpPr>
            <a:spLocks noGrp="1"/>
          </p:cNvSpPr>
          <p:nvPr>
            <p:ph type="pic" sz="quarter" idx="13" hasCustomPrompt="1"/>
          </p:nvPr>
        </p:nvSpPr>
        <p:spPr>
          <a:xfrm rot="10800000">
            <a:off x="1" y="761322"/>
            <a:ext cx="4076118" cy="6096678"/>
          </a:xfrm>
          <a:custGeom>
            <a:avLst/>
            <a:gdLst>
              <a:gd name="connsiteX0" fmla="*/ 0 w 4076118"/>
              <a:gd name="connsiteY0" fmla="*/ 0 h 6096678"/>
              <a:gd name="connsiteX1" fmla="*/ 4076118 w 4076118"/>
              <a:gd name="connsiteY1" fmla="*/ 0 h 6096678"/>
              <a:gd name="connsiteX2" fmla="*/ 4076118 w 4076118"/>
              <a:gd name="connsiteY2" fmla="*/ 2038351 h 6096678"/>
              <a:gd name="connsiteX3" fmla="*/ 4076118 w 4076118"/>
              <a:gd name="connsiteY3" fmla="*/ 2048256 h 6096678"/>
              <a:gd name="connsiteX4" fmla="*/ 4076118 w 4076118"/>
              <a:gd name="connsiteY4" fmla="*/ 6096678 h 6096678"/>
              <a:gd name="connsiteX5" fmla="*/ 27696 w 4076118"/>
              <a:gd name="connsiteY5" fmla="*/ 2048256 h 6096678"/>
              <a:gd name="connsiteX6" fmla="*/ 0 w 4076118"/>
              <a:gd name="connsiteY6" fmla="*/ 2048256 h 609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6118" h="6096678">
                <a:moveTo>
                  <a:pt x="0" y="0"/>
                </a:moveTo>
                <a:lnTo>
                  <a:pt x="4076118" y="0"/>
                </a:lnTo>
                <a:lnTo>
                  <a:pt x="4076118" y="2038351"/>
                </a:lnTo>
                <a:lnTo>
                  <a:pt x="4076118" y="2048256"/>
                </a:lnTo>
                <a:lnTo>
                  <a:pt x="4076118" y="6096678"/>
                </a:lnTo>
                <a:lnTo>
                  <a:pt x="27696" y="2048256"/>
                </a:lnTo>
                <a:lnTo>
                  <a:pt x="0" y="2048256"/>
                </a:lnTo>
                <a:close/>
              </a:path>
            </a:pathLst>
          </a:custGeom>
        </p:spPr>
        <p:txBody>
          <a:bodyPr wrap="square">
            <a:noAutofit/>
          </a:bodyPr>
          <a:lstStyle>
            <a:lvl1pPr algn="ctr">
              <a:defRPr sz="2000">
                <a:solidFill>
                  <a:schemeClr val="bg1"/>
                </a:solidFill>
              </a:defRPr>
            </a:lvl1pPr>
          </a:lstStyle>
          <a:p>
            <a:r>
              <a:rPr lang="en-US" dirty="0"/>
              <a:t>Click icon to insert picture</a:t>
            </a:r>
          </a:p>
        </p:txBody>
      </p:sp>
      <p:grpSp>
        <p:nvGrpSpPr>
          <p:cNvPr id="4" name="Group 3">
            <a:extLst>
              <a:ext uri="{FF2B5EF4-FFF2-40B4-BE49-F238E27FC236}">
                <a16:creationId xmlns:a16="http://schemas.microsoft.com/office/drawing/2014/main" id="{A1EA6F58-FA46-C921-5758-59234B148D4F}"/>
              </a:ext>
              <a:ext uri="{C183D7F6-B498-43B3-948B-1728B52AA6E4}">
                <adec:decorative xmlns:adec="http://schemas.microsoft.com/office/drawing/2017/decorative" val="1"/>
              </a:ext>
            </a:extLst>
          </p:cNvPr>
          <p:cNvGrpSpPr/>
          <p:nvPr userDrawn="1"/>
        </p:nvGrpSpPr>
        <p:grpSpPr>
          <a:xfrm>
            <a:off x="0" y="0"/>
            <a:ext cx="4069439" cy="4828833"/>
            <a:chOff x="0" y="0"/>
            <a:chExt cx="4069439" cy="4828833"/>
          </a:xfrm>
        </p:grpSpPr>
        <p:sp>
          <p:nvSpPr>
            <p:cNvPr id="7" name="Rectangle 6">
              <a:extLst>
                <a:ext uri="{FF2B5EF4-FFF2-40B4-BE49-F238E27FC236}">
                  <a16:creationId xmlns:a16="http://schemas.microsoft.com/office/drawing/2014/main" id="{06F989FA-6E7A-3A98-AF95-F2384308BD32}"/>
                </a:ext>
              </a:extLst>
            </p:cNvPr>
            <p:cNvSpPr>
              <a:spLocks/>
            </p:cNvSpPr>
            <p:nvPr userDrawn="1"/>
          </p:nvSpPr>
          <p:spPr>
            <a:xfrm rot="10800000" flipH="1">
              <a:off x="2026630" y="776431"/>
              <a:ext cx="2032942"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23">
              <a:extLst>
                <a:ext uri="{FF2B5EF4-FFF2-40B4-BE49-F238E27FC236}">
                  <a16:creationId xmlns:a16="http://schemas.microsoft.com/office/drawing/2014/main" id="{F0BAC8B3-F184-675F-DC5F-C48CE69D7622}"/>
                </a:ext>
              </a:extLst>
            </p:cNvPr>
            <p:cNvSpPr/>
            <p:nvPr userDrawn="1"/>
          </p:nvSpPr>
          <p:spPr>
            <a:xfrm rot="10800000">
              <a:off x="0" y="766136"/>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80B75A35-885A-CE38-4F65-95EF186B13D1}"/>
                </a:ext>
              </a:extLst>
            </p:cNvPr>
            <p:cNvSpPr/>
            <p:nvPr userDrawn="1"/>
          </p:nvSpPr>
          <p:spPr>
            <a:xfrm rot="10800000">
              <a:off x="1351" y="0"/>
              <a:ext cx="2029968" cy="7749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Graphic 12">
              <a:extLst>
                <a:ext uri="{FF2B5EF4-FFF2-40B4-BE49-F238E27FC236}">
                  <a16:creationId xmlns:a16="http://schemas.microsoft.com/office/drawing/2014/main" id="{4B488086-4998-410C-FCC8-29CA6288A79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39471" y="2798865"/>
              <a:ext cx="2029968" cy="2029968"/>
            </a:xfrm>
            <a:prstGeom prst="rect">
              <a:avLst/>
            </a:prstGeom>
          </p:spPr>
        </p:pic>
        <p:sp>
          <p:nvSpPr>
            <p:cNvPr id="41" name="Rectangle 40">
              <a:extLst>
                <a:ext uri="{FF2B5EF4-FFF2-40B4-BE49-F238E27FC236}">
                  <a16:creationId xmlns:a16="http://schemas.microsoft.com/office/drawing/2014/main" id="{26879019-2911-2F60-CC5B-25D1BE752B8D}"/>
                </a:ext>
              </a:extLst>
            </p:cNvPr>
            <p:cNvSpPr/>
            <p:nvPr userDrawn="1"/>
          </p:nvSpPr>
          <p:spPr>
            <a:xfrm rot="10800000">
              <a:off x="2029604" y="0"/>
              <a:ext cx="2029968" cy="7845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black and white striped pattern&#10;&#10;Description automatically generated with low confidence">
              <a:extLst>
                <a:ext uri="{FF2B5EF4-FFF2-40B4-BE49-F238E27FC236}">
                  <a16:creationId xmlns:a16="http://schemas.microsoft.com/office/drawing/2014/main" id="{CD1CD1B2-7EBC-96B6-A02D-7972C278746E}"/>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rot="10800000">
              <a:off x="2035948" y="788197"/>
              <a:ext cx="2019299" cy="999451"/>
            </a:xfrm>
            <a:prstGeom prst="rect">
              <a:avLst/>
            </a:prstGeom>
          </p:spPr>
        </p:pic>
      </p:grpSp>
    </p:spTree>
    <p:extLst>
      <p:ext uri="{BB962C8B-B14F-4D97-AF65-F5344CB8AC3E}">
        <p14:creationId xmlns:p14="http://schemas.microsoft.com/office/powerpoint/2010/main" val="1418015791"/>
      </p:ext>
    </p:extLst>
  </p:cSld>
  <p:clrMapOvr>
    <a:masterClrMapping/>
  </p:clrMapOvr>
  <p:extLst>
    <p:ext uri="{DCECCB84-F9BA-43D5-87BE-67443E8EF086}">
      <p15:sldGuideLst xmlns:p15="http://schemas.microsoft.com/office/powerpoint/2012/main">
        <p15:guide id="1" orient="horz" pos="1080">
          <p15:clr>
            <a:srgbClr val="FBAE40"/>
          </p15:clr>
        </p15:guide>
        <p15:guide id="2" orient="horz" pos="2160">
          <p15:clr>
            <a:srgbClr val="FBAE40"/>
          </p15:clr>
        </p15:guide>
        <p15:guide id="3" orient="horz" pos="3240">
          <p15:clr>
            <a:srgbClr val="FBAE40"/>
          </p15:clr>
        </p15:guide>
        <p15:guide id="4" orient="horz" pos="2260">
          <p15:clr>
            <a:srgbClr val="FBAE40"/>
          </p15:clr>
        </p15:guide>
        <p15:guide id="5" pos="729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 Subtitle + Picture ">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4833694" y="544285"/>
            <a:ext cx="6594768" cy="3445329"/>
          </a:xfrm>
        </p:spPr>
        <p:txBody>
          <a:bodyPr anchor="b">
            <a:normAutofit/>
          </a:bodyPr>
          <a:lstStyle>
            <a:lvl1pPr algn="l">
              <a:defRPr sz="4800" cap="all" baseline="0">
                <a:solidFill>
                  <a:schemeClr val="tx2"/>
                </a:solidFill>
              </a:defRPr>
            </a:lvl1pPr>
          </a:lstStyle>
          <a:p>
            <a:r>
              <a:rPr lang="en-US" dirty="0"/>
              <a:t>Click to add title</a:t>
            </a:r>
          </a:p>
        </p:txBody>
      </p:sp>
      <p:sp>
        <p:nvSpPr>
          <p:cNvPr id="3" name="Subtitle 2">
            <a:extLst>
              <a:ext uri="{FF2B5EF4-FFF2-40B4-BE49-F238E27FC236}">
                <a16:creationId xmlns:a16="http://schemas.microsoft.com/office/drawing/2014/main" id="{43D32955-BB06-40DE-A14A-2170FD41AD52}"/>
              </a:ext>
            </a:extLst>
          </p:cNvPr>
          <p:cNvSpPr>
            <a:spLocks noGrp="1"/>
          </p:cNvSpPr>
          <p:nvPr>
            <p:ph type="subTitle" idx="1" hasCustomPrompt="1"/>
          </p:nvPr>
        </p:nvSpPr>
        <p:spPr>
          <a:xfrm>
            <a:off x="4829789" y="4130045"/>
            <a:ext cx="6594768" cy="1951523"/>
          </a:xfrm>
        </p:spPr>
        <p:txBody>
          <a:bodyPr>
            <a:normAutofit/>
          </a:bodyPr>
          <a:lstStyle>
            <a:lvl1pPr marL="0" indent="0" algn="l">
              <a:lnSpc>
                <a:spcPct val="150000"/>
              </a:lnSpc>
              <a:spcBef>
                <a:spcPts val="0"/>
              </a:spcBef>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grpSp>
        <p:nvGrpSpPr>
          <p:cNvPr id="4" name="Group 3">
            <a:extLst>
              <a:ext uri="{FF2B5EF4-FFF2-40B4-BE49-F238E27FC236}">
                <a16:creationId xmlns:a16="http://schemas.microsoft.com/office/drawing/2014/main" id="{C2A24CB0-5164-75CE-ED27-EF876C19C655}"/>
              </a:ext>
              <a:ext uri="{C183D7F6-B498-43B3-948B-1728B52AA6E4}">
                <adec:decorative xmlns:adec="http://schemas.microsoft.com/office/drawing/2017/decorative" val="1"/>
              </a:ext>
            </a:extLst>
          </p:cNvPr>
          <p:cNvGrpSpPr/>
          <p:nvPr userDrawn="1"/>
        </p:nvGrpSpPr>
        <p:grpSpPr>
          <a:xfrm>
            <a:off x="0" y="2029167"/>
            <a:ext cx="4069439" cy="4828833"/>
            <a:chOff x="0" y="2029167"/>
            <a:chExt cx="4069439" cy="4828833"/>
          </a:xfrm>
        </p:grpSpPr>
        <p:sp>
          <p:nvSpPr>
            <p:cNvPr id="7" name="Rectangle 6">
              <a:extLst>
                <a:ext uri="{FF2B5EF4-FFF2-40B4-BE49-F238E27FC236}">
                  <a16:creationId xmlns:a16="http://schemas.microsoft.com/office/drawing/2014/main" id="{06F989FA-6E7A-3A98-AF95-F2384308BD32}"/>
                </a:ext>
              </a:extLst>
            </p:cNvPr>
            <p:cNvSpPr/>
            <p:nvPr userDrawn="1"/>
          </p:nvSpPr>
          <p:spPr>
            <a:xfrm flipH="1">
              <a:off x="9867" y="4051601"/>
              <a:ext cx="2032942"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23">
              <a:extLst>
                <a:ext uri="{FF2B5EF4-FFF2-40B4-BE49-F238E27FC236}">
                  <a16:creationId xmlns:a16="http://schemas.microsoft.com/office/drawing/2014/main" id="{F0BAC8B3-F184-675F-DC5F-C48CE69D7622}"/>
                </a:ext>
              </a:extLst>
            </p:cNvPr>
            <p:cNvSpPr/>
            <p:nvPr userDrawn="1"/>
          </p:nvSpPr>
          <p:spPr>
            <a:xfrm>
              <a:off x="2039471" y="4061896"/>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80B75A35-885A-CE38-4F65-95EF186B13D1}"/>
                </a:ext>
              </a:extLst>
            </p:cNvPr>
            <p:cNvSpPr/>
            <p:nvPr userDrawn="1"/>
          </p:nvSpPr>
          <p:spPr>
            <a:xfrm>
              <a:off x="2038120" y="6083058"/>
              <a:ext cx="2029968" cy="7749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Graphic 12">
              <a:extLst>
                <a:ext uri="{FF2B5EF4-FFF2-40B4-BE49-F238E27FC236}">
                  <a16:creationId xmlns:a16="http://schemas.microsoft.com/office/drawing/2014/main" id="{4B488086-4998-410C-FCC8-29CA6288A79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0" y="2029167"/>
              <a:ext cx="2029968" cy="2029968"/>
            </a:xfrm>
            <a:prstGeom prst="rect">
              <a:avLst/>
            </a:prstGeom>
          </p:spPr>
        </p:pic>
        <p:grpSp>
          <p:nvGrpSpPr>
            <p:cNvPr id="19" name="Group 18">
              <a:extLst>
                <a:ext uri="{FF2B5EF4-FFF2-40B4-BE49-F238E27FC236}">
                  <a16:creationId xmlns:a16="http://schemas.microsoft.com/office/drawing/2014/main" id="{227BDAED-0D36-04AE-1A0C-E36977943C38}"/>
                </a:ext>
              </a:extLst>
            </p:cNvPr>
            <p:cNvGrpSpPr/>
            <p:nvPr userDrawn="1"/>
          </p:nvGrpSpPr>
          <p:grpSpPr>
            <a:xfrm>
              <a:off x="110109" y="4130046"/>
              <a:ext cx="1920240" cy="1920240"/>
              <a:chOff x="5361924" y="7472790"/>
              <a:chExt cx="1828800" cy="1828800"/>
            </a:xfrm>
          </p:grpSpPr>
          <p:grpSp>
            <p:nvGrpSpPr>
              <p:cNvPr id="20" name="Group 19">
                <a:extLst>
                  <a:ext uri="{FF2B5EF4-FFF2-40B4-BE49-F238E27FC236}">
                    <a16:creationId xmlns:a16="http://schemas.microsoft.com/office/drawing/2014/main" id="{DCF3798F-8E8C-7928-8347-8BC5B07B29F9}"/>
                  </a:ext>
                </a:extLst>
              </p:cNvPr>
              <p:cNvGrpSpPr/>
              <p:nvPr userDrawn="1"/>
            </p:nvGrpSpPr>
            <p:grpSpPr>
              <a:xfrm>
                <a:off x="5361924" y="7472790"/>
                <a:ext cx="1828800" cy="1828800"/>
                <a:chOff x="5361924" y="7472790"/>
                <a:chExt cx="1828800" cy="1828800"/>
              </a:xfrm>
            </p:grpSpPr>
            <p:grpSp>
              <p:nvGrpSpPr>
                <p:cNvPr id="22" name="Group 21">
                  <a:extLst>
                    <a:ext uri="{FF2B5EF4-FFF2-40B4-BE49-F238E27FC236}">
                      <a16:creationId xmlns:a16="http://schemas.microsoft.com/office/drawing/2014/main" id="{A488BF7D-B7D9-249A-4EC2-8A1F6311D1BD}"/>
                    </a:ext>
                  </a:extLst>
                </p:cNvPr>
                <p:cNvGrpSpPr/>
                <p:nvPr userDrawn="1"/>
              </p:nvGrpSpPr>
              <p:grpSpPr>
                <a:xfrm>
                  <a:off x="5361924" y="7472790"/>
                  <a:ext cx="1828800" cy="1828800"/>
                  <a:chOff x="5388428" y="7173291"/>
                  <a:chExt cx="1828800" cy="1828800"/>
                </a:xfrm>
              </p:grpSpPr>
              <p:grpSp>
                <p:nvGrpSpPr>
                  <p:cNvPr id="29" name="Group 28">
                    <a:extLst>
                      <a:ext uri="{FF2B5EF4-FFF2-40B4-BE49-F238E27FC236}">
                        <a16:creationId xmlns:a16="http://schemas.microsoft.com/office/drawing/2014/main" id="{C68EE8A4-53F3-EAAD-F43C-1F73C11BCE4C}"/>
                      </a:ext>
                    </a:extLst>
                  </p:cNvPr>
                  <p:cNvGrpSpPr/>
                  <p:nvPr userDrawn="1"/>
                </p:nvGrpSpPr>
                <p:grpSpPr>
                  <a:xfrm>
                    <a:off x="5388428" y="7173291"/>
                    <a:ext cx="1828800" cy="1828800"/>
                    <a:chOff x="5388428" y="7173291"/>
                    <a:chExt cx="1828800" cy="1828800"/>
                  </a:xfrm>
                </p:grpSpPr>
                <p:grpSp>
                  <p:nvGrpSpPr>
                    <p:cNvPr id="31" name="Group 30">
                      <a:extLst>
                        <a:ext uri="{FF2B5EF4-FFF2-40B4-BE49-F238E27FC236}">
                          <a16:creationId xmlns:a16="http://schemas.microsoft.com/office/drawing/2014/main" id="{806ABFB8-B814-19D4-3D47-A20F5AE8785F}"/>
                        </a:ext>
                      </a:extLst>
                    </p:cNvPr>
                    <p:cNvGrpSpPr/>
                    <p:nvPr userDrawn="1"/>
                  </p:nvGrpSpPr>
                  <p:grpSpPr>
                    <a:xfrm>
                      <a:off x="5388428" y="7173291"/>
                      <a:ext cx="1828800" cy="1828800"/>
                      <a:chOff x="5579044" y="7049770"/>
                      <a:chExt cx="1828800" cy="1828800"/>
                    </a:xfrm>
                  </p:grpSpPr>
                  <p:grpSp>
                    <p:nvGrpSpPr>
                      <p:cNvPr id="33" name="Group 32">
                        <a:extLst>
                          <a:ext uri="{FF2B5EF4-FFF2-40B4-BE49-F238E27FC236}">
                            <a16:creationId xmlns:a16="http://schemas.microsoft.com/office/drawing/2014/main" id="{992340A8-8A61-1791-D56D-37F56A662FEC}"/>
                          </a:ext>
                        </a:extLst>
                      </p:cNvPr>
                      <p:cNvGrpSpPr/>
                      <p:nvPr userDrawn="1"/>
                    </p:nvGrpSpPr>
                    <p:grpSpPr>
                      <a:xfrm>
                        <a:off x="5579044" y="7049770"/>
                        <a:ext cx="1828800" cy="1828800"/>
                        <a:chOff x="5579044" y="7049770"/>
                        <a:chExt cx="1828800" cy="1828800"/>
                      </a:xfrm>
                    </p:grpSpPr>
                    <p:grpSp>
                      <p:nvGrpSpPr>
                        <p:cNvPr id="35" name="Group 34">
                          <a:extLst>
                            <a:ext uri="{FF2B5EF4-FFF2-40B4-BE49-F238E27FC236}">
                              <a16:creationId xmlns:a16="http://schemas.microsoft.com/office/drawing/2014/main" id="{CD482B6F-4CF8-CEB3-7478-EB1A76DCF567}"/>
                            </a:ext>
                          </a:extLst>
                        </p:cNvPr>
                        <p:cNvGrpSpPr/>
                        <p:nvPr userDrawn="1"/>
                      </p:nvGrpSpPr>
                      <p:grpSpPr>
                        <a:xfrm>
                          <a:off x="5579044" y="7049770"/>
                          <a:ext cx="1828800" cy="1828800"/>
                          <a:chOff x="5579044" y="7049770"/>
                          <a:chExt cx="1828800" cy="1828800"/>
                        </a:xfrm>
                      </p:grpSpPr>
                      <p:grpSp>
                        <p:nvGrpSpPr>
                          <p:cNvPr id="37" name="Group 36">
                            <a:extLst>
                              <a:ext uri="{FF2B5EF4-FFF2-40B4-BE49-F238E27FC236}">
                                <a16:creationId xmlns:a16="http://schemas.microsoft.com/office/drawing/2014/main" id="{48DB94FE-59B9-2EAD-D619-84D732CEACD3}"/>
                              </a:ext>
                            </a:extLst>
                          </p:cNvPr>
                          <p:cNvGrpSpPr/>
                          <p:nvPr userDrawn="1"/>
                        </p:nvGrpSpPr>
                        <p:grpSpPr>
                          <a:xfrm>
                            <a:off x="5579044" y="7049770"/>
                            <a:ext cx="1828800" cy="1828800"/>
                            <a:chOff x="5579044" y="7049770"/>
                            <a:chExt cx="1828800" cy="1828800"/>
                          </a:xfrm>
                        </p:grpSpPr>
                        <p:sp>
                          <p:nvSpPr>
                            <p:cNvPr id="39" name="Oval 38">
                              <a:extLst>
                                <a:ext uri="{FF2B5EF4-FFF2-40B4-BE49-F238E27FC236}">
                                  <a16:creationId xmlns:a16="http://schemas.microsoft.com/office/drawing/2014/main" id="{E9EB6EED-2663-2442-C484-EF27395DCEBC}"/>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0" name="Oval 39">
                              <a:extLst>
                                <a:ext uri="{FF2B5EF4-FFF2-40B4-BE49-F238E27FC236}">
                                  <a16:creationId xmlns:a16="http://schemas.microsoft.com/office/drawing/2014/main" id="{E5978766-DE51-5FF5-41BE-B1007C37165E}"/>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8" name="Oval 37">
                            <a:extLst>
                              <a:ext uri="{FF2B5EF4-FFF2-40B4-BE49-F238E27FC236}">
                                <a16:creationId xmlns:a16="http://schemas.microsoft.com/office/drawing/2014/main" id="{749B68DA-C119-6301-085A-2E7F3F7E3CB1}"/>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6" name="Oval 35">
                          <a:extLst>
                            <a:ext uri="{FF2B5EF4-FFF2-40B4-BE49-F238E27FC236}">
                              <a16:creationId xmlns:a16="http://schemas.microsoft.com/office/drawing/2014/main" id="{D753957E-F4A5-E4CA-B8B3-F6AE73F159F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4" name="Oval 33">
                        <a:extLst>
                          <a:ext uri="{FF2B5EF4-FFF2-40B4-BE49-F238E27FC236}">
                            <a16:creationId xmlns:a16="http://schemas.microsoft.com/office/drawing/2014/main" id="{3C4F46AE-42C2-9E3D-D294-F9297389D110}"/>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2" name="Oval 31">
                      <a:extLst>
                        <a:ext uri="{FF2B5EF4-FFF2-40B4-BE49-F238E27FC236}">
                          <a16:creationId xmlns:a16="http://schemas.microsoft.com/office/drawing/2014/main" id="{42376F25-4466-0F15-CD2F-B821AC9CCE5C}"/>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0" name="Oval 29">
                    <a:extLst>
                      <a:ext uri="{FF2B5EF4-FFF2-40B4-BE49-F238E27FC236}">
                        <a16:creationId xmlns:a16="http://schemas.microsoft.com/office/drawing/2014/main" id="{BBC988D2-4FFC-612A-DD91-A41B6194EF6C}"/>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24" name="Oval 23">
                  <a:extLst>
                    <a:ext uri="{FF2B5EF4-FFF2-40B4-BE49-F238E27FC236}">
                      <a16:creationId xmlns:a16="http://schemas.microsoft.com/office/drawing/2014/main" id="{53690E8A-1D3D-3D5D-932E-D2A2CFE5BDAB}"/>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5" name="Oval 24">
                  <a:extLst>
                    <a:ext uri="{FF2B5EF4-FFF2-40B4-BE49-F238E27FC236}">
                      <a16:creationId xmlns:a16="http://schemas.microsoft.com/office/drawing/2014/main" id="{1AE08D7C-4190-C00C-19F0-BEC1F608B97A}"/>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6" name="Oval 25">
                  <a:extLst>
                    <a:ext uri="{FF2B5EF4-FFF2-40B4-BE49-F238E27FC236}">
                      <a16:creationId xmlns:a16="http://schemas.microsoft.com/office/drawing/2014/main" id="{7B3E9873-3672-0001-60F1-6068B67A6DFE}"/>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7" name="Oval 26">
                  <a:extLst>
                    <a:ext uri="{FF2B5EF4-FFF2-40B4-BE49-F238E27FC236}">
                      <a16:creationId xmlns:a16="http://schemas.microsoft.com/office/drawing/2014/main" id="{4CD85BCE-3B9E-234C-4D1D-EC1A6A57D298}"/>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8" name="Oval 27">
                  <a:extLst>
                    <a:ext uri="{FF2B5EF4-FFF2-40B4-BE49-F238E27FC236}">
                      <a16:creationId xmlns:a16="http://schemas.microsoft.com/office/drawing/2014/main" id="{5CC66A2F-CBBE-220E-5ECB-528B8EE34F83}"/>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21" name="Oval 20">
                <a:extLst>
                  <a:ext uri="{FF2B5EF4-FFF2-40B4-BE49-F238E27FC236}">
                    <a16:creationId xmlns:a16="http://schemas.microsoft.com/office/drawing/2014/main" id="{B7B0A7FC-B497-31A6-1F93-414F96AF4C47}"/>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41" name="Rectangle 40">
              <a:extLst>
                <a:ext uri="{FF2B5EF4-FFF2-40B4-BE49-F238E27FC236}">
                  <a16:creationId xmlns:a16="http://schemas.microsoft.com/office/drawing/2014/main" id="{26879019-2911-2F60-CC5B-25D1BE752B8D}"/>
                </a:ext>
              </a:extLst>
            </p:cNvPr>
            <p:cNvSpPr/>
            <p:nvPr userDrawn="1"/>
          </p:nvSpPr>
          <p:spPr>
            <a:xfrm>
              <a:off x="9867" y="6073440"/>
              <a:ext cx="2029968" cy="7845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Freeform: Shape 41">
              <a:extLst>
                <a:ext uri="{FF2B5EF4-FFF2-40B4-BE49-F238E27FC236}">
                  <a16:creationId xmlns:a16="http://schemas.microsoft.com/office/drawing/2014/main" id="{8CCEA94B-F499-5FCA-D063-7FD71F10F95B}"/>
                </a:ext>
              </a:extLst>
            </p:cNvPr>
            <p:cNvSpPr/>
            <p:nvPr userDrawn="1"/>
          </p:nvSpPr>
          <p:spPr>
            <a:xfrm>
              <a:off x="9867" y="4051601"/>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63" name="Picture Placeholder 62">
            <a:extLst>
              <a:ext uri="{FF2B5EF4-FFF2-40B4-BE49-F238E27FC236}">
                <a16:creationId xmlns:a16="http://schemas.microsoft.com/office/drawing/2014/main" id="{A461CB72-9777-50F4-94EC-91A4EE864A4A}"/>
              </a:ext>
            </a:extLst>
          </p:cNvPr>
          <p:cNvSpPr>
            <a:spLocks noGrp="1"/>
          </p:cNvSpPr>
          <p:nvPr>
            <p:ph type="pic" sz="quarter" idx="13" hasCustomPrompt="1"/>
          </p:nvPr>
        </p:nvSpPr>
        <p:spPr>
          <a:xfrm>
            <a:off x="0" y="-1"/>
            <a:ext cx="4076118" cy="6096678"/>
          </a:xfrm>
          <a:custGeom>
            <a:avLst/>
            <a:gdLst>
              <a:gd name="connsiteX0" fmla="*/ 0 w 4076118"/>
              <a:gd name="connsiteY0" fmla="*/ 0 h 6096678"/>
              <a:gd name="connsiteX1" fmla="*/ 4076118 w 4076118"/>
              <a:gd name="connsiteY1" fmla="*/ 0 h 6096678"/>
              <a:gd name="connsiteX2" fmla="*/ 4076118 w 4076118"/>
              <a:gd name="connsiteY2" fmla="*/ 2038351 h 6096678"/>
              <a:gd name="connsiteX3" fmla="*/ 4076118 w 4076118"/>
              <a:gd name="connsiteY3" fmla="*/ 2048256 h 6096678"/>
              <a:gd name="connsiteX4" fmla="*/ 4076118 w 4076118"/>
              <a:gd name="connsiteY4" fmla="*/ 6096678 h 6096678"/>
              <a:gd name="connsiteX5" fmla="*/ 27696 w 4076118"/>
              <a:gd name="connsiteY5" fmla="*/ 2048256 h 6096678"/>
              <a:gd name="connsiteX6" fmla="*/ 0 w 4076118"/>
              <a:gd name="connsiteY6" fmla="*/ 2048256 h 609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6118" h="6096678">
                <a:moveTo>
                  <a:pt x="0" y="0"/>
                </a:moveTo>
                <a:lnTo>
                  <a:pt x="4076118" y="0"/>
                </a:lnTo>
                <a:lnTo>
                  <a:pt x="4076118" y="2038351"/>
                </a:lnTo>
                <a:lnTo>
                  <a:pt x="4076118" y="2048256"/>
                </a:lnTo>
                <a:lnTo>
                  <a:pt x="4076118" y="6096678"/>
                </a:lnTo>
                <a:lnTo>
                  <a:pt x="27696" y="2048256"/>
                </a:lnTo>
                <a:lnTo>
                  <a:pt x="0" y="2048256"/>
                </a:lnTo>
                <a:close/>
              </a:path>
            </a:pathLst>
          </a:custGeom>
        </p:spPr>
        <p:txBody>
          <a:bodyPr wrap="square">
            <a:noAutofit/>
          </a:bodyPr>
          <a:lstStyle>
            <a:lvl1pPr marL="0" indent="0" algn="ctr">
              <a:buNone/>
              <a:defRPr sz="2000">
                <a:solidFill>
                  <a:schemeClr val="bg1"/>
                </a:solidFill>
              </a:defRPr>
            </a:lvl1pPr>
          </a:lstStyle>
          <a:p>
            <a:r>
              <a:rPr lang="en-US" dirty="0"/>
              <a:t>Click icon to insert picture</a:t>
            </a:r>
          </a:p>
        </p:txBody>
      </p:sp>
    </p:spTree>
    <p:extLst>
      <p:ext uri="{BB962C8B-B14F-4D97-AF65-F5344CB8AC3E}">
        <p14:creationId xmlns:p14="http://schemas.microsoft.com/office/powerpoint/2010/main" val="2903079725"/>
      </p:ext>
    </p:extLst>
  </p:cSld>
  <p:clrMapOvr>
    <a:masterClrMapping/>
  </p:clrMapOvr>
  <p:extLst>
    <p:ext uri="{DCECCB84-F9BA-43D5-87BE-67443E8EF086}">
      <p15:sldGuideLst xmlns:p15="http://schemas.microsoft.com/office/powerpoint/2012/main">
        <p15:guide id="1" orient="horz" pos="1080">
          <p15:clr>
            <a:srgbClr val="FBAE40"/>
          </p15:clr>
        </p15:guide>
        <p15:guide id="2" orient="horz" pos="2160">
          <p15:clr>
            <a:srgbClr val="FBAE40"/>
          </p15:clr>
        </p15:guide>
        <p15:guide id="3" orient="horz" pos="3240">
          <p15:clr>
            <a:srgbClr val="FBAE40"/>
          </p15:clr>
        </p15:guide>
        <p15:guide id="4" orient="horz" pos="2260">
          <p15:clr>
            <a:srgbClr val="FBAE40"/>
          </p15:clr>
        </p15:guide>
        <p15:guide id="5" pos="729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 1">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762001" y="896112"/>
            <a:ext cx="6589150" cy="1988706"/>
          </a:xfrm>
        </p:spPr>
        <p:txBody>
          <a:bodyPr anchor="t" anchorCtr="0"/>
          <a:lstStyle>
            <a:lvl1pPr>
              <a:defRPr cap="all" baseline="0">
                <a:solidFill>
                  <a:schemeClr val="tx2"/>
                </a:solidFill>
              </a:defRPr>
            </a:lvl1pPr>
          </a:lstStyle>
          <a:p>
            <a:r>
              <a:rPr lang="en-US" dirty="0"/>
              <a:t>CLICK TO ADD TITLE</a:t>
            </a:r>
          </a:p>
        </p:txBody>
      </p:sp>
      <p:grpSp>
        <p:nvGrpSpPr>
          <p:cNvPr id="3" name="Group 2">
            <a:extLst>
              <a:ext uri="{FF2B5EF4-FFF2-40B4-BE49-F238E27FC236}">
                <a16:creationId xmlns:a16="http://schemas.microsoft.com/office/drawing/2014/main" id="{C8EF03D4-C3B7-918C-FF43-0A9C106ACA0F}"/>
              </a:ext>
              <a:ext uri="{C183D7F6-B498-43B3-948B-1728B52AA6E4}">
                <adec:decorative xmlns:adec="http://schemas.microsoft.com/office/drawing/2017/decorative" val="1"/>
              </a:ext>
            </a:extLst>
          </p:cNvPr>
          <p:cNvGrpSpPr/>
          <p:nvPr userDrawn="1"/>
        </p:nvGrpSpPr>
        <p:grpSpPr>
          <a:xfrm>
            <a:off x="8127476" y="-9144"/>
            <a:ext cx="4069095" cy="6867144"/>
            <a:chOff x="8127476" y="-9144"/>
            <a:chExt cx="4069095" cy="6867144"/>
          </a:xfrm>
        </p:grpSpPr>
        <p:sp>
          <p:nvSpPr>
            <p:cNvPr id="11" name="Rectangle 10">
              <a:extLst>
                <a:ext uri="{FF2B5EF4-FFF2-40B4-BE49-F238E27FC236}">
                  <a16:creationId xmlns:a16="http://schemas.microsoft.com/office/drawing/2014/main" id="{4FADCD25-4CC2-4A9A-B033-132F3DA6D2F5}"/>
                </a:ext>
              </a:extLst>
            </p:cNvPr>
            <p:cNvSpPr/>
            <p:nvPr userDrawn="1"/>
          </p:nvSpPr>
          <p:spPr>
            <a:xfrm>
              <a:off x="10162032" y="2014436"/>
              <a:ext cx="2029968"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23">
              <a:extLst>
                <a:ext uri="{FF2B5EF4-FFF2-40B4-BE49-F238E27FC236}">
                  <a16:creationId xmlns:a16="http://schemas.microsoft.com/office/drawing/2014/main" id="{D2F68DA8-1D58-42B0-A2C9-046E92884BC1}"/>
                </a:ext>
              </a:extLst>
            </p:cNvPr>
            <p:cNvSpPr/>
            <p:nvPr userDrawn="1"/>
          </p:nvSpPr>
          <p:spPr>
            <a:xfrm rot="5400000">
              <a:off x="10160492" y="2024569"/>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DB232A4-4F4E-48E9-9E61-BE51F716635C}"/>
                </a:ext>
              </a:extLst>
            </p:cNvPr>
            <p:cNvSpPr/>
            <p:nvPr userDrawn="1"/>
          </p:nvSpPr>
          <p:spPr>
            <a:xfrm>
              <a:off x="10162032" y="0"/>
              <a:ext cx="2029968" cy="202996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raphic 7">
              <a:extLst>
                <a:ext uri="{FF2B5EF4-FFF2-40B4-BE49-F238E27FC236}">
                  <a16:creationId xmlns:a16="http://schemas.microsoft.com/office/drawing/2014/main" id="{4CB66576-218C-4236-B125-DD7B03A7848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10162032" y="0"/>
              <a:ext cx="2029968" cy="2029968"/>
            </a:xfrm>
            <a:prstGeom prst="rect">
              <a:avLst/>
            </a:prstGeom>
          </p:spPr>
        </p:pic>
        <p:sp>
          <p:nvSpPr>
            <p:cNvPr id="7" name="Rectangle 6">
              <a:extLst>
                <a:ext uri="{FF2B5EF4-FFF2-40B4-BE49-F238E27FC236}">
                  <a16:creationId xmlns:a16="http://schemas.microsoft.com/office/drawing/2014/main" id="{E557D1F3-8C55-47FE-B39A-86D30F8FFEA1}"/>
                </a:ext>
              </a:extLst>
            </p:cNvPr>
            <p:cNvSpPr/>
            <p:nvPr userDrawn="1"/>
          </p:nvSpPr>
          <p:spPr>
            <a:xfrm>
              <a:off x="8139364" y="-7084"/>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F4EB6F2E-2621-4EB5-A04D-906FD08CED87}"/>
                </a:ext>
              </a:extLst>
            </p:cNvPr>
            <p:cNvSpPr/>
            <p:nvPr userDrawn="1"/>
          </p:nvSpPr>
          <p:spPr>
            <a:xfrm flipH="1">
              <a:off x="8127476" y="4807776"/>
              <a:ext cx="2032942"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9CC28908-2548-441C-BE9D-8728E1FC84C0}"/>
                </a:ext>
              </a:extLst>
            </p:cNvPr>
            <p:cNvSpPr/>
            <p:nvPr userDrawn="1"/>
          </p:nvSpPr>
          <p:spPr>
            <a:xfrm>
              <a:off x="10160492" y="4041539"/>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34" descr="A black and white striped pattern&#10;&#10;Description automatically generated with low confidence">
              <a:extLst>
                <a:ext uri="{FF2B5EF4-FFF2-40B4-BE49-F238E27FC236}">
                  <a16:creationId xmlns:a16="http://schemas.microsoft.com/office/drawing/2014/main" id="{731DC170-FB16-45F8-B62C-DCAB2B9AC310}"/>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177272" y="5079562"/>
              <a:ext cx="2019299" cy="999451"/>
            </a:xfrm>
            <a:prstGeom prst="rect">
              <a:avLst/>
            </a:prstGeom>
          </p:spPr>
        </p:pic>
        <p:pic>
          <p:nvPicPr>
            <p:cNvPr id="36" name="Graphic 35">
              <a:extLst>
                <a:ext uri="{FF2B5EF4-FFF2-40B4-BE49-F238E27FC236}">
                  <a16:creationId xmlns:a16="http://schemas.microsoft.com/office/drawing/2014/main" id="{6529D2A7-ABB3-4E2D-88CA-F813997011F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8139640" y="-9144"/>
              <a:ext cx="2029968" cy="2029968"/>
            </a:xfrm>
            <a:prstGeom prst="rect">
              <a:avLst/>
            </a:prstGeom>
          </p:spPr>
        </p:pic>
        <p:sp>
          <p:nvSpPr>
            <p:cNvPr id="37" name="Rectangle 36">
              <a:extLst>
                <a:ext uri="{FF2B5EF4-FFF2-40B4-BE49-F238E27FC236}">
                  <a16:creationId xmlns:a16="http://schemas.microsoft.com/office/drawing/2014/main" id="{CDB6750E-735F-4906-8BCA-E0BD4F029617}"/>
                </a:ext>
              </a:extLst>
            </p:cNvPr>
            <p:cNvSpPr/>
            <p:nvPr userDrawn="1"/>
          </p:nvSpPr>
          <p:spPr>
            <a:xfrm>
              <a:off x="10158984" y="6016751"/>
              <a:ext cx="2029968" cy="8412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8" name="Graphic 37">
              <a:extLst>
                <a:ext uri="{FF2B5EF4-FFF2-40B4-BE49-F238E27FC236}">
                  <a16:creationId xmlns:a16="http://schemas.microsoft.com/office/drawing/2014/main" id="{051ECE99-ACA6-46AF-98D5-81FBD3F834A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131156" y="4828032"/>
              <a:ext cx="2029968" cy="2029968"/>
            </a:xfrm>
            <a:prstGeom prst="rect">
              <a:avLst/>
            </a:prstGeom>
          </p:spPr>
        </p:pic>
        <p:grpSp>
          <p:nvGrpSpPr>
            <p:cNvPr id="40" name="Group 39">
              <a:extLst>
                <a:ext uri="{FF2B5EF4-FFF2-40B4-BE49-F238E27FC236}">
                  <a16:creationId xmlns:a16="http://schemas.microsoft.com/office/drawing/2014/main" id="{3A847BA4-24DF-47BE-BE28-02415C2A2D3C}"/>
                </a:ext>
              </a:extLst>
            </p:cNvPr>
            <p:cNvGrpSpPr/>
            <p:nvPr userDrawn="1"/>
          </p:nvGrpSpPr>
          <p:grpSpPr>
            <a:xfrm>
              <a:off x="8227718" y="2092719"/>
              <a:ext cx="1920240" cy="1920240"/>
              <a:chOff x="5361924" y="7472790"/>
              <a:chExt cx="1828800" cy="1828800"/>
            </a:xfrm>
          </p:grpSpPr>
          <p:grpSp>
            <p:nvGrpSpPr>
              <p:cNvPr id="41" name="Group 40">
                <a:extLst>
                  <a:ext uri="{FF2B5EF4-FFF2-40B4-BE49-F238E27FC236}">
                    <a16:creationId xmlns:a16="http://schemas.microsoft.com/office/drawing/2014/main" id="{882CC485-8A14-4767-80E8-8FB0A9991D20}"/>
                  </a:ext>
                </a:extLst>
              </p:cNvPr>
              <p:cNvGrpSpPr/>
              <p:nvPr userDrawn="1"/>
            </p:nvGrpSpPr>
            <p:grpSpPr>
              <a:xfrm>
                <a:off x="5361924" y="7472790"/>
                <a:ext cx="1828800" cy="1828800"/>
                <a:chOff x="5361924" y="7472790"/>
                <a:chExt cx="1828800" cy="1828800"/>
              </a:xfrm>
            </p:grpSpPr>
            <p:grpSp>
              <p:nvGrpSpPr>
                <p:cNvPr id="43" name="Group 42">
                  <a:extLst>
                    <a:ext uri="{FF2B5EF4-FFF2-40B4-BE49-F238E27FC236}">
                      <a16:creationId xmlns:a16="http://schemas.microsoft.com/office/drawing/2014/main" id="{E119FAB2-4AF3-4EC9-98C6-E69760D02810}"/>
                    </a:ext>
                  </a:extLst>
                </p:cNvPr>
                <p:cNvGrpSpPr/>
                <p:nvPr userDrawn="1"/>
              </p:nvGrpSpPr>
              <p:grpSpPr>
                <a:xfrm>
                  <a:off x="5361924" y="7472790"/>
                  <a:ext cx="1828800" cy="1828800"/>
                  <a:chOff x="5388428" y="7173291"/>
                  <a:chExt cx="1828800" cy="1828800"/>
                </a:xfrm>
              </p:grpSpPr>
              <p:grpSp>
                <p:nvGrpSpPr>
                  <p:cNvPr id="49" name="Group 48">
                    <a:extLst>
                      <a:ext uri="{FF2B5EF4-FFF2-40B4-BE49-F238E27FC236}">
                        <a16:creationId xmlns:a16="http://schemas.microsoft.com/office/drawing/2014/main" id="{E2A21525-E952-4F39-A9B2-2CA7C5B14B85}"/>
                      </a:ext>
                    </a:extLst>
                  </p:cNvPr>
                  <p:cNvGrpSpPr/>
                  <p:nvPr userDrawn="1"/>
                </p:nvGrpSpPr>
                <p:grpSpPr>
                  <a:xfrm>
                    <a:off x="5388428" y="7173291"/>
                    <a:ext cx="1828800" cy="1828800"/>
                    <a:chOff x="5388428" y="7173291"/>
                    <a:chExt cx="1828800" cy="1828800"/>
                  </a:xfrm>
                </p:grpSpPr>
                <p:grpSp>
                  <p:nvGrpSpPr>
                    <p:cNvPr id="51" name="Group 50">
                      <a:extLst>
                        <a:ext uri="{FF2B5EF4-FFF2-40B4-BE49-F238E27FC236}">
                          <a16:creationId xmlns:a16="http://schemas.microsoft.com/office/drawing/2014/main" id="{53BFFD34-0142-4185-8790-1D792CB2F5DD}"/>
                        </a:ext>
                      </a:extLst>
                    </p:cNvPr>
                    <p:cNvGrpSpPr/>
                    <p:nvPr userDrawn="1"/>
                  </p:nvGrpSpPr>
                  <p:grpSpPr>
                    <a:xfrm>
                      <a:off x="5388428" y="7173291"/>
                      <a:ext cx="1828800" cy="1828800"/>
                      <a:chOff x="5579044" y="7049770"/>
                      <a:chExt cx="1828800" cy="1828800"/>
                    </a:xfrm>
                  </p:grpSpPr>
                  <p:grpSp>
                    <p:nvGrpSpPr>
                      <p:cNvPr id="53" name="Group 52">
                        <a:extLst>
                          <a:ext uri="{FF2B5EF4-FFF2-40B4-BE49-F238E27FC236}">
                            <a16:creationId xmlns:a16="http://schemas.microsoft.com/office/drawing/2014/main" id="{00D3FC75-8C07-4B5B-A025-3CCC5DC458DA}"/>
                          </a:ext>
                        </a:extLst>
                      </p:cNvPr>
                      <p:cNvGrpSpPr/>
                      <p:nvPr userDrawn="1"/>
                    </p:nvGrpSpPr>
                    <p:grpSpPr>
                      <a:xfrm>
                        <a:off x="5579044" y="7049770"/>
                        <a:ext cx="1828800" cy="1828800"/>
                        <a:chOff x="5579044" y="7049770"/>
                        <a:chExt cx="1828800" cy="1828800"/>
                      </a:xfrm>
                    </p:grpSpPr>
                    <p:grpSp>
                      <p:nvGrpSpPr>
                        <p:cNvPr id="55" name="Group 54">
                          <a:extLst>
                            <a:ext uri="{FF2B5EF4-FFF2-40B4-BE49-F238E27FC236}">
                              <a16:creationId xmlns:a16="http://schemas.microsoft.com/office/drawing/2014/main" id="{393D2F91-0E6A-4541-843C-1FC0CC2A024A}"/>
                            </a:ext>
                          </a:extLst>
                        </p:cNvPr>
                        <p:cNvGrpSpPr/>
                        <p:nvPr userDrawn="1"/>
                      </p:nvGrpSpPr>
                      <p:grpSpPr>
                        <a:xfrm>
                          <a:off x="5579044" y="7049770"/>
                          <a:ext cx="1828800" cy="1828800"/>
                          <a:chOff x="5579044" y="7049770"/>
                          <a:chExt cx="1828800" cy="1828800"/>
                        </a:xfrm>
                      </p:grpSpPr>
                      <p:grpSp>
                        <p:nvGrpSpPr>
                          <p:cNvPr id="57" name="Group 56">
                            <a:extLst>
                              <a:ext uri="{FF2B5EF4-FFF2-40B4-BE49-F238E27FC236}">
                                <a16:creationId xmlns:a16="http://schemas.microsoft.com/office/drawing/2014/main" id="{7C9F80E2-6A88-44DC-B048-7178CAA61DAF}"/>
                              </a:ext>
                            </a:extLst>
                          </p:cNvPr>
                          <p:cNvGrpSpPr/>
                          <p:nvPr userDrawn="1"/>
                        </p:nvGrpSpPr>
                        <p:grpSpPr>
                          <a:xfrm>
                            <a:off x="5579044" y="7049770"/>
                            <a:ext cx="1828800" cy="1828800"/>
                            <a:chOff x="5579044" y="7049770"/>
                            <a:chExt cx="1828800" cy="1828800"/>
                          </a:xfrm>
                        </p:grpSpPr>
                        <p:sp>
                          <p:nvSpPr>
                            <p:cNvPr id="59" name="Oval 58">
                              <a:extLst>
                                <a:ext uri="{FF2B5EF4-FFF2-40B4-BE49-F238E27FC236}">
                                  <a16:creationId xmlns:a16="http://schemas.microsoft.com/office/drawing/2014/main" id="{1D9D5420-70BE-477D-A17F-A86F19AD3FAC}"/>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0" name="Oval 59">
                              <a:extLst>
                                <a:ext uri="{FF2B5EF4-FFF2-40B4-BE49-F238E27FC236}">
                                  <a16:creationId xmlns:a16="http://schemas.microsoft.com/office/drawing/2014/main" id="{0BBACECF-9AE7-40B5-90D0-AE2CF1FBE0BD}"/>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8" name="Oval 57">
                            <a:extLst>
                              <a:ext uri="{FF2B5EF4-FFF2-40B4-BE49-F238E27FC236}">
                                <a16:creationId xmlns:a16="http://schemas.microsoft.com/office/drawing/2014/main" id="{1A76BEA0-888E-41CD-9B30-B128A39F781E}"/>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6" name="Oval 55">
                          <a:extLst>
                            <a:ext uri="{FF2B5EF4-FFF2-40B4-BE49-F238E27FC236}">
                              <a16:creationId xmlns:a16="http://schemas.microsoft.com/office/drawing/2014/main" id="{2EA36045-2F1D-402B-A951-B9957D5C145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4" name="Oval 53">
                        <a:extLst>
                          <a:ext uri="{FF2B5EF4-FFF2-40B4-BE49-F238E27FC236}">
                            <a16:creationId xmlns:a16="http://schemas.microsoft.com/office/drawing/2014/main" id="{AAF58CB3-363E-4156-8148-52E0B9CB634A}"/>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2" name="Oval 51">
                      <a:extLst>
                        <a:ext uri="{FF2B5EF4-FFF2-40B4-BE49-F238E27FC236}">
                          <a16:creationId xmlns:a16="http://schemas.microsoft.com/office/drawing/2014/main" id="{BDC4E05B-A602-483A-B19B-B907358D4629}"/>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0" name="Oval 49">
                    <a:extLst>
                      <a:ext uri="{FF2B5EF4-FFF2-40B4-BE49-F238E27FC236}">
                        <a16:creationId xmlns:a16="http://schemas.microsoft.com/office/drawing/2014/main" id="{55AC54D8-2C27-49A7-B1CE-C865E629499E}"/>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44" name="Oval 43">
                  <a:extLst>
                    <a:ext uri="{FF2B5EF4-FFF2-40B4-BE49-F238E27FC236}">
                      <a16:creationId xmlns:a16="http://schemas.microsoft.com/office/drawing/2014/main" id="{C9753262-9BA1-4716-B4B5-AAFE232A72A2}"/>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5" name="Oval 44">
                  <a:extLst>
                    <a:ext uri="{FF2B5EF4-FFF2-40B4-BE49-F238E27FC236}">
                      <a16:creationId xmlns:a16="http://schemas.microsoft.com/office/drawing/2014/main" id="{5B2AD932-98DF-4DA1-B19E-E38A4DD270F0}"/>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6" name="Oval 45">
                  <a:extLst>
                    <a:ext uri="{FF2B5EF4-FFF2-40B4-BE49-F238E27FC236}">
                      <a16:creationId xmlns:a16="http://schemas.microsoft.com/office/drawing/2014/main" id="{DE13C879-BB42-4F2C-9413-A1322DE58809}"/>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7" name="Oval 46">
                  <a:extLst>
                    <a:ext uri="{FF2B5EF4-FFF2-40B4-BE49-F238E27FC236}">
                      <a16:creationId xmlns:a16="http://schemas.microsoft.com/office/drawing/2014/main" id="{28B4D2F2-9DD5-4B23-A2F2-7DBEE9E61F6C}"/>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8" name="Oval 47">
                  <a:extLst>
                    <a:ext uri="{FF2B5EF4-FFF2-40B4-BE49-F238E27FC236}">
                      <a16:creationId xmlns:a16="http://schemas.microsoft.com/office/drawing/2014/main" id="{C1A2F663-A8A7-4337-9C39-489B4C457111}"/>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42" name="Oval 41">
                <a:extLst>
                  <a:ext uri="{FF2B5EF4-FFF2-40B4-BE49-F238E27FC236}">
                    <a16:creationId xmlns:a16="http://schemas.microsoft.com/office/drawing/2014/main" id="{1609761D-150A-4DE0-9604-CC3953C108D0}"/>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61" name="Rectangle 60">
              <a:extLst>
                <a:ext uri="{FF2B5EF4-FFF2-40B4-BE49-F238E27FC236}">
                  <a16:creationId xmlns:a16="http://schemas.microsoft.com/office/drawing/2014/main" id="{D1189D1C-85ED-4EF1-A384-7C4590ED50FD}"/>
                </a:ext>
              </a:extLst>
            </p:cNvPr>
            <p:cNvSpPr/>
            <p:nvPr userDrawn="1"/>
          </p:nvSpPr>
          <p:spPr>
            <a:xfrm>
              <a:off x="8138160" y="4045868"/>
              <a:ext cx="2029968" cy="8229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Freeform: Shape 61">
              <a:extLst>
                <a:ext uri="{FF2B5EF4-FFF2-40B4-BE49-F238E27FC236}">
                  <a16:creationId xmlns:a16="http://schemas.microsoft.com/office/drawing/2014/main" id="{445306C5-E470-4A93-9C9F-5D066F760D16}"/>
                </a:ext>
              </a:extLst>
            </p:cNvPr>
            <p:cNvSpPr/>
            <p:nvPr userDrawn="1"/>
          </p:nvSpPr>
          <p:spPr>
            <a:xfrm>
              <a:off x="8138160" y="2029968"/>
              <a:ext cx="1014984" cy="201168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cxnSp>
          <p:nvCxnSpPr>
            <p:cNvPr id="63" name="Straight Connector 62">
              <a:extLst>
                <a:ext uri="{FF2B5EF4-FFF2-40B4-BE49-F238E27FC236}">
                  <a16:creationId xmlns:a16="http://schemas.microsoft.com/office/drawing/2014/main" id="{B31C374B-40F2-4B1E-A9D8-6E5C932FF170}"/>
                </a:ext>
              </a:extLst>
            </p:cNvPr>
            <p:cNvCxnSpPr>
              <a:cxnSpLocks/>
            </p:cNvCxnSpPr>
            <p:nvPr userDrawn="1"/>
          </p:nvCxnSpPr>
          <p:spPr>
            <a:xfrm flipV="1">
              <a:off x="8138160" y="2012062"/>
              <a:ext cx="3044952" cy="7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1C668341-39BE-4448-B29D-2594AE6D75C2}"/>
                </a:ext>
              </a:extLst>
            </p:cNvPr>
            <p:cNvSpPr/>
            <p:nvPr userDrawn="1"/>
          </p:nvSpPr>
          <p:spPr>
            <a:xfrm>
              <a:off x="11055096" y="1874902"/>
              <a:ext cx="274320" cy="2743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7" name="Date Placeholder 3">
            <a:extLst>
              <a:ext uri="{FF2B5EF4-FFF2-40B4-BE49-F238E27FC236}">
                <a16:creationId xmlns:a16="http://schemas.microsoft.com/office/drawing/2014/main" id="{56895315-7883-40AA-AB6E-E7F8B77E5BAC}"/>
              </a:ext>
            </a:extLst>
          </p:cNvPr>
          <p:cNvSpPr>
            <a:spLocks noGrp="1"/>
          </p:cNvSpPr>
          <p:nvPr>
            <p:ph type="dt" sz="half" idx="10"/>
          </p:nvPr>
        </p:nvSpPr>
        <p:spPr>
          <a:xfrm>
            <a:off x="761295" y="6355080"/>
            <a:ext cx="1097280" cy="365125"/>
          </a:xfrm>
        </p:spPr>
        <p:txBody>
          <a:bodyPr/>
          <a:lstStyle>
            <a:lvl1pPr>
              <a:defRPr>
                <a:solidFill>
                  <a:schemeClr val="bg1"/>
                </a:solidFill>
              </a:defRPr>
            </a:lvl1pPr>
          </a:lstStyle>
          <a:p>
            <a:r>
              <a:rPr lang="en-US"/>
              <a:t>12/11/2023</a:t>
            </a:r>
            <a:endParaRPr lang="en-US" dirty="0"/>
          </a:p>
        </p:txBody>
      </p:sp>
      <p:sp>
        <p:nvSpPr>
          <p:cNvPr id="68" name="Footer Placeholder 4">
            <a:extLst>
              <a:ext uri="{FF2B5EF4-FFF2-40B4-BE49-F238E27FC236}">
                <a16:creationId xmlns:a16="http://schemas.microsoft.com/office/drawing/2014/main" id="{0000A4E2-8200-4049-B783-2C99FBDBAEBD}"/>
              </a:ext>
            </a:extLst>
          </p:cNvPr>
          <p:cNvSpPr>
            <a:spLocks noGrp="1"/>
          </p:cNvSpPr>
          <p:nvPr>
            <p:ph type="ftr" sz="quarter" idx="11"/>
          </p:nvPr>
        </p:nvSpPr>
        <p:spPr>
          <a:xfrm>
            <a:off x="5499886" y="6355080"/>
            <a:ext cx="2286000" cy="365125"/>
          </a:xfrm>
        </p:spPr>
        <p:txBody>
          <a:bodyPr/>
          <a:lstStyle>
            <a:lvl1pPr>
              <a:defRPr>
                <a:solidFill>
                  <a:schemeClr val="bg1"/>
                </a:solidFill>
              </a:defRPr>
            </a:lvl1pPr>
          </a:lstStyle>
          <a:p>
            <a:r>
              <a:rPr lang="en-US"/>
              <a:t>Presentation title</a:t>
            </a:r>
            <a:endParaRPr lang="en-US" dirty="0"/>
          </a:p>
        </p:txBody>
      </p:sp>
      <p:sp>
        <p:nvSpPr>
          <p:cNvPr id="69" name="Slide Number Placeholder 5">
            <a:extLst>
              <a:ext uri="{FF2B5EF4-FFF2-40B4-BE49-F238E27FC236}">
                <a16:creationId xmlns:a16="http://schemas.microsoft.com/office/drawing/2014/main" id="{179E1CD1-EB8F-4E56-ADD5-06293A7A2EE8}"/>
              </a:ext>
            </a:extLst>
          </p:cNvPr>
          <p:cNvSpPr>
            <a:spLocks noGrp="1"/>
          </p:cNvSpPr>
          <p:nvPr>
            <p:ph type="sldNum" sz="quarter" idx="12"/>
          </p:nvPr>
        </p:nvSpPr>
        <p:spPr>
          <a:xfrm>
            <a:off x="11274091" y="6355080"/>
            <a:ext cx="457200" cy="365125"/>
          </a:xfrm>
        </p:spPr>
        <p:txBody>
          <a:bodyPr/>
          <a:lstStyle>
            <a:lvl1pPr>
              <a:defRPr>
                <a:solidFill>
                  <a:schemeClr val="bg1"/>
                </a:solidFill>
              </a:defRPr>
            </a:lvl1pPr>
          </a:lstStyle>
          <a:p>
            <a:fld id="{B5CEABB6-07DC-46E8-9B57-56EC44A396E5}" type="slidenum">
              <a:rPr lang="en-US" smtClean="0"/>
              <a:pPr/>
              <a:t>‹#›</a:t>
            </a:fld>
            <a:endParaRPr lang="en-US" dirty="0"/>
          </a:p>
        </p:txBody>
      </p:sp>
      <p:sp>
        <p:nvSpPr>
          <p:cNvPr id="4" name="Content Placeholder 2">
            <a:extLst>
              <a:ext uri="{FF2B5EF4-FFF2-40B4-BE49-F238E27FC236}">
                <a16:creationId xmlns:a16="http://schemas.microsoft.com/office/drawing/2014/main" id="{3BB414F1-8F08-3A3B-45E3-9F44595164A1}"/>
              </a:ext>
            </a:extLst>
          </p:cNvPr>
          <p:cNvSpPr>
            <a:spLocks noGrp="1"/>
          </p:cNvSpPr>
          <p:nvPr>
            <p:ph sz="half" idx="14" hasCustomPrompt="1"/>
          </p:nvPr>
        </p:nvSpPr>
        <p:spPr>
          <a:xfrm>
            <a:off x="762001" y="3058886"/>
            <a:ext cx="6597372" cy="3296194"/>
          </a:xfrm>
        </p:spPr>
        <p:txBody>
          <a:bodyPr>
            <a:normAutofit/>
          </a:bodyPr>
          <a:lstStyle>
            <a:lvl1pPr marL="0" indent="0">
              <a:lnSpc>
                <a:spcPts val="2000"/>
              </a:lnSpc>
              <a:buFont typeface="Arial" panose="020B0604020202020204" pitchFamily="34" charset="0"/>
              <a:buNone/>
              <a:defRPr sz="1800">
                <a:solidFill>
                  <a:schemeClr val="bg1"/>
                </a:solidFill>
              </a:defRPr>
            </a:lvl1pPr>
            <a:lvl2pPr marL="457200">
              <a:lnSpc>
                <a:spcPts val="2000"/>
              </a:lnSpc>
              <a:defRPr sz="1800">
                <a:solidFill>
                  <a:schemeClr val="bg1"/>
                </a:solidFill>
              </a:defRPr>
            </a:lvl2pPr>
            <a:lvl3pPr marL="914400">
              <a:lnSpc>
                <a:spcPts val="2000"/>
              </a:lnSpc>
              <a:defRPr sz="1800">
                <a:solidFill>
                  <a:schemeClr val="bg1"/>
                </a:solidFill>
              </a:defRPr>
            </a:lvl3pPr>
            <a:lvl4pPr marL="1371600">
              <a:lnSpc>
                <a:spcPts val="2000"/>
              </a:lnSpc>
              <a:defRPr sz="1800">
                <a:solidFill>
                  <a:schemeClr val="bg1"/>
                </a:solidFill>
              </a:defRPr>
            </a:lvl4pPr>
            <a:lvl5pPr marL="1828800">
              <a:lnSpc>
                <a:spcPts val="2000"/>
              </a:lnSpc>
              <a:defRPr sz="1800">
                <a:solidFill>
                  <a:schemeClr val="bg1"/>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69140990"/>
      </p:ext>
    </p:extLst>
  </p:cSld>
  <p:clrMapOvr>
    <a:masterClrMapping/>
  </p:clrMapOvr>
  <p:extLst>
    <p:ext uri="{DCECCB84-F9BA-43D5-87BE-67443E8EF086}">
      <p15:sldGuideLst xmlns:p15="http://schemas.microsoft.com/office/powerpoint/2012/main">
        <p15:guide id="1" orient="horz" pos="552">
          <p15:clr>
            <a:srgbClr val="FBAE40"/>
          </p15:clr>
        </p15:guide>
        <p15:guide id="2" pos="7104">
          <p15:clr>
            <a:srgbClr val="FBAE40"/>
          </p15:clr>
        </p15:guide>
        <p15:guide id="3" pos="7392">
          <p15:clr>
            <a:srgbClr val="FBAE40"/>
          </p15:clr>
        </p15:guide>
        <p15:guide id="4" pos="57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 Subtitle">
    <p:bg>
      <p:bgPr>
        <a:solidFill>
          <a:schemeClr val="accent3"/>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F09F422-89F7-BDA7-7801-F364BA5D95A5}"/>
              </a:ext>
              <a:ext uri="{C183D7F6-B498-43B3-948B-1728B52AA6E4}">
                <adec:decorative xmlns:adec="http://schemas.microsoft.com/office/drawing/2017/decorative" val="1"/>
              </a:ext>
            </a:extLst>
          </p:cNvPr>
          <p:cNvGrpSpPr/>
          <p:nvPr userDrawn="1"/>
        </p:nvGrpSpPr>
        <p:grpSpPr>
          <a:xfrm>
            <a:off x="-3045" y="-4303"/>
            <a:ext cx="7252590" cy="6862680"/>
            <a:chOff x="-3045" y="-4303"/>
            <a:chExt cx="7252590" cy="6862680"/>
          </a:xfrm>
        </p:grpSpPr>
        <p:sp>
          <p:nvSpPr>
            <p:cNvPr id="34" name="Rectangle 33">
              <a:extLst>
                <a:ext uri="{FF2B5EF4-FFF2-40B4-BE49-F238E27FC236}">
                  <a16:creationId xmlns:a16="http://schemas.microsoft.com/office/drawing/2014/main" id="{D629CA98-D89C-4A69-9A55-8D6C17DCDDF0}"/>
                </a:ext>
              </a:extLst>
            </p:cNvPr>
            <p:cNvSpPr/>
            <p:nvPr userDrawn="1"/>
          </p:nvSpPr>
          <p:spPr>
            <a:xfrm>
              <a:off x="-1146" y="4775407"/>
              <a:ext cx="2029968" cy="207752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Graphic 27">
              <a:extLst>
                <a:ext uri="{FF2B5EF4-FFF2-40B4-BE49-F238E27FC236}">
                  <a16:creationId xmlns:a16="http://schemas.microsoft.com/office/drawing/2014/main" id="{12C5F573-21FC-4A6F-B46F-5583E20C994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3045" y="-4303"/>
              <a:ext cx="2029968" cy="2029968"/>
            </a:xfrm>
            <a:prstGeom prst="rect">
              <a:avLst/>
            </a:prstGeom>
          </p:spPr>
        </p:pic>
        <p:sp>
          <p:nvSpPr>
            <p:cNvPr id="39" name="Rectangle 38">
              <a:extLst>
                <a:ext uri="{FF2B5EF4-FFF2-40B4-BE49-F238E27FC236}">
                  <a16:creationId xmlns:a16="http://schemas.microsoft.com/office/drawing/2014/main" id="{EA65556A-38A5-4BA5-9A40-33F02F960B1E}"/>
                </a:ext>
              </a:extLst>
            </p:cNvPr>
            <p:cNvSpPr/>
            <p:nvPr userDrawn="1"/>
          </p:nvSpPr>
          <p:spPr>
            <a:xfrm>
              <a:off x="3757" y="2033993"/>
              <a:ext cx="2029968"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37900790-71B8-45C8-9B6D-07E23CEA7632}"/>
                </a:ext>
              </a:extLst>
            </p:cNvPr>
            <p:cNvSpPr/>
            <p:nvPr userDrawn="1"/>
          </p:nvSpPr>
          <p:spPr>
            <a:xfrm>
              <a:off x="-218" y="4059798"/>
              <a:ext cx="2029968" cy="75956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28AC969-4FA2-44AD-A273-2A0B7839749F}"/>
                </a:ext>
              </a:extLst>
            </p:cNvPr>
            <p:cNvSpPr/>
            <p:nvPr userDrawn="1"/>
          </p:nvSpPr>
          <p:spPr>
            <a:xfrm>
              <a:off x="4071442" y="4058828"/>
              <a:ext cx="3178103" cy="2799549"/>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Graphic 10">
              <a:extLst>
                <a:ext uri="{FF2B5EF4-FFF2-40B4-BE49-F238E27FC236}">
                  <a16:creationId xmlns:a16="http://schemas.microsoft.com/office/drawing/2014/main" id="{91CB31D0-C621-4EF7-AE25-5C3BCD5882C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038053" y="2029625"/>
              <a:ext cx="2029878" cy="2023760"/>
            </a:xfrm>
            <a:prstGeom prst="rect">
              <a:avLst/>
            </a:prstGeom>
          </p:spPr>
        </p:pic>
        <p:pic>
          <p:nvPicPr>
            <p:cNvPr id="69" name="Graphic 68">
              <a:extLst>
                <a:ext uri="{FF2B5EF4-FFF2-40B4-BE49-F238E27FC236}">
                  <a16:creationId xmlns:a16="http://schemas.microsoft.com/office/drawing/2014/main" id="{B2CC2F02-F98F-4E69-AA01-CCF96A602E1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034034" y="4055808"/>
              <a:ext cx="2029968" cy="2029968"/>
            </a:xfrm>
            <a:prstGeom prst="rect">
              <a:avLst/>
            </a:prstGeom>
          </p:spPr>
        </p:pic>
        <p:sp>
          <p:nvSpPr>
            <p:cNvPr id="8" name="Rectangle 9">
              <a:extLst>
                <a:ext uri="{FF2B5EF4-FFF2-40B4-BE49-F238E27FC236}">
                  <a16:creationId xmlns:a16="http://schemas.microsoft.com/office/drawing/2014/main" id="{FE05B395-CB62-452B-A84F-936AD8EDDA92}"/>
                </a:ext>
              </a:extLst>
            </p:cNvPr>
            <p:cNvSpPr/>
            <p:nvPr userDrawn="1"/>
          </p:nvSpPr>
          <p:spPr>
            <a:xfrm>
              <a:off x="2028568" y="4060579"/>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3" name="Graphic 72">
              <a:extLst>
                <a:ext uri="{FF2B5EF4-FFF2-40B4-BE49-F238E27FC236}">
                  <a16:creationId xmlns:a16="http://schemas.microsoft.com/office/drawing/2014/main" id="{2622C30D-68C5-43FD-997F-CFD4DD72E16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rot="5400000">
              <a:off x="2043950" y="4059923"/>
              <a:ext cx="2029968" cy="2029968"/>
            </a:xfrm>
            <a:prstGeom prst="rect">
              <a:avLst/>
            </a:prstGeom>
          </p:spPr>
        </p:pic>
        <p:pic>
          <p:nvPicPr>
            <p:cNvPr id="35" name="Picture 34" descr="A black and white striped pattern&#10;&#10;Description automatically generated with low confidence">
              <a:extLst>
                <a:ext uri="{FF2B5EF4-FFF2-40B4-BE49-F238E27FC236}">
                  <a16:creationId xmlns:a16="http://schemas.microsoft.com/office/drawing/2014/main" id="{AC3CDBDC-6EB4-4B7D-A9F6-4CFA748349B5}"/>
                </a:ext>
              </a:extLst>
            </p:cNvPr>
            <p:cNvPicPr>
              <a:picLocks noChangeAspect="1"/>
            </p:cNvPicPr>
            <p:nvPr userDrawn="1"/>
          </p:nvPicPr>
          <p:blipFill>
            <a:blip r:embed="rId10" cstate="screen">
              <a:extLst>
                <a:ext uri="{28A0092B-C50C-407E-A947-70E740481C1C}">
                  <a14:useLocalDpi xmlns:a14="http://schemas.microsoft.com/office/drawing/2010/main" val="0"/>
                </a:ext>
              </a:extLst>
            </a:blip>
            <a:stretch>
              <a:fillRect/>
            </a:stretch>
          </p:blipFill>
          <p:spPr>
            <a:xfrm>
              <a:off x="1406" y="3062893"/>
              <a:ext cx="2019299" cy="999451"/>
            </a:xfrm>
            <a:prstGeom prst="rect">
              <a:avLst/>
            </a:prstGeom>
          </p:spPr>
        </p:pic>
        <p:grpSp>
          <p:nvGrpSpPr>
            <p:cNvPr id="162" name="Group 161">
              <a:extLst>
                <a:ext uri="{FF2B5EF4-FFF2-40B4-BE49-F238E27FC236}">
                  <a16:creationId xmlns:a16="http://schemas.microsoft.com/office/drawing/2014/main" id="{34457344-691C-417A-9C29-5AD8ABC43E5A}"/>
                </a:ext>
              </a:extLst>
            </p:cNvPr>
            <p:cNvGrpSpPr/>
            <p:nvPr userDrawn="1"/>
          </p:nvGrpSpPr>
          <p:grpSpPr>
            <a:xfrm>
              <a:off x="4433" y="4836676"/>
              <a:ext cx="1965960" cy="1965960"/>
              <a:chOff x="5361924" y="7472790"/>
              <a:chExt cx="1828800" cy="1828800"/>
            </a:xfrm>
          </p:grpSpPr>
          <p:grpSp>
            <p:nvGrpSpPr>
              <p:cNvPr id="163" name="Group 162">
                <a:extLst>
                  <a:ext uri="{FF2B5EF4-FFF2-40B4-BE49-F238E27FC236}">
                    <a16:creationId xmlns:a16="http://schemas.microsoft.com/office/drawing/2014/main" id="{68DDC918-5A9B-4D14-98A4-9002D8520FD4}"/>
                  </a:ext>
                </a:extLst>
              </p:cNvPr>
              <p:cNvGrpSpPr/>
              <p:nvPr userDrawn="1"/>
            </p:nvGrpSpPr>
            <p:grpSpPr>
              <a:xfrm>
                <a:off x="5361924" y="7472790"/>
                <a:ext cx="1828800" cy="1828800"/>
                <a:chOff x="5361924" y="7472790"/>
                <a:chExt cx="1828800" cy="1828800"/>
              </a:xfrm>
            </p:grpSpPr>
            <p:grpSp>
              <p:nvGrpSpPr>
                <p:cNvPr id="165" name="Group 164">
                  <a:extLst>
                    <a:ext uri="{FF2B5EF4-FFF2-40B4-BE49-F238E27FC236}">
                      <a16:creationId xmlns:a16="http://schemas.microsoft.com/office/drawing/2014/main" id="{2366D07F-988F-459E-BBD3-15126F92902E}"/>
                    </a:ext>
                  </a:extLst>
                </p:cNvPr>
                <p:cNvGrpSpPr/>
                <p:nvPr userDrawn="1"/>
              </p:nvGrpSpPr>
              <p:grpSpPr>
                <a:xfrm>
                  <a:off x="5361924" y="7472790"/>
                  <a:ext cx="1828800" cy="1828800"/>
                  <a:chOff x="5388428" y="7173291"/>
                  <a:chExt cx="1828800" cy="1828800"/>
                </a:xfrm>
              </p:grpSpPr>
              <p:grpSp>
                <p:nvGrpSpPr>
                  <p:cNvPr id="173" name="Group 172">
                    <a:extLst>
                      <a:ext uri="{FF2B5EF4-FFF2-40B4-BE49-F238E27FC236}">
                        <a16:creationId xmlns:a16="http://schemas.microsoft.com/office/drawing/2014/main" id="{6CCACE8C-699F-4B10-BA84-94167BA05CC5}"/>
                      </a:ext>
                    </a:extLst>
                  </p:cNvPr>
                  <p:cNvGrpSpPr/>
                  <p:nvPr userDrawn="1"/>
                </p:nvGrpSpPr>
                <p:grpSpPr>
                  <a:xfrm>
                    <a:off x="5388428" y="7173291"/>
                    <a:ext cx="1828800" cy="1828800"/>
                    <a:chOff x="5388428" y="7173291"/>
                    <a:chExt cx="1828800" cy="1828800"/>
                  </a:xfrm>
                </p:grpSpPr>
                <p:grpSp>
                  <p:nvGrpSpPr>
                    <p:cNvPr id="176" name="Group 175">
                      <a:extLst>
                        <a:ext uri="{FF2B5EF4-FFF2-40B4-BE49-F238E27FC236}">
                          <a16:creationId xmlns:a16="http://schemas.microsoft.com/office/drawing/2014/main" id="{59F49E32-0B71-4676-8012-BA971DA2100F}"/>
                        </a:ext>
                      </a:extLst>
                    </p:cNvPr>
                    <p:cNvGrpSpPr/>
                    <p:nvPr userDrawn="1"/>
                  </p:nvGrpSpPr>
                  <p:grpSpPr>
                    <a:xfrm>
                      <a:off x="5388428" y="7173291"/>
                      <a:ext cx="1828800" cy="1828800"/>
                      <a:chOff x="5579044" y="7049770"/>
                      <a:chExt cx="1828800" cy="1828800"/>
                    </a:xfrm>
                  </p:grpSpPr>
                  <p:grpSp>
                    <p:nvGrpSpPr>
                      <p:cNvPr id="178" name="Group 177">
                        <a:extLst>
                          <a:ext uri="{FF2B5EF4-FFF2-40B4-BE49-F238E27FC236}">
                            <a16:creationId xmlns:a16="http://schemas.microsoft.com/office/drawing/2014/main" id="{DF41FA5A-1504-4DC4-B514-00C377423E7C}"/>
                          </a:ext>
                        </a:extLst>
                      </p:cNvPr>
                      <p:cNvGrpSpPr/>
                      <p:nvPr userDrawn="1"/>
                    </p:nvGrpSpPr>
                    <p:grpSpPr>
                      <a:xfrm>
                        <a:off x="5579044" y="7049770"/>
                        <a:ext cx="1828800" cy="1828800"/>
                        <a:chOff x="5579044" y="7049770"/>
                        <a:chExt cx="1828800" cy="1828800"/>
                      </a:xfrm>
                    </p:grpSpPr>
                    <p:grpSp>
                      <p:nvGrpSpPr>
                        <p:cNvPr id="180" name="Group 179">
                          <a:extLst>
                            <a:ext uri="{FF2B5EF4-FFF2-40B4-BE49-F238E27FC236}">
                              <a16:creationId xmlns:a16="http://schemas.microsoft.com/office/drawing/2014/main" id="{68B4610A-A91F-459F-A9C5-9FC624665516}"/>
                            </a:ext>
                          </a:extLst>
                        </p:cNvPr>
                        <p:cNvGrpSpPr/>
                        <p:nvPr userDrawn="1"/>
                      </p:nvGrpSpPr>
                      <p:grpSpPr>
                        <a:xfrm>
                          <a:off x="5579044" y="7049770"/>
                          <a:ext cx="1828800" cy="1828800"/>
                          <a:chOff x="5579044" y="7049770"/>
                          <a:chExt cx="1828800" cy="1828800"/>
                        </a:xfrm>
                      </p:grpSpPr>
                      <p:grpSp>
                        <p:nvGrpSpPr>
                          <p:cNvPr id="182" name="Group 181">
                            <a:extLst>
                              <a:ext uri="{FF2B5EF4-FFF2-40B4-BE49-F238E27FC236}">
                                <a16:creationId xmlns:a16="http://schemas.microsoft.com/office/drawing/2014/main" id="{D794F6E3-A9E3-42A9-93AA-7B9E20AD922D}"/>
                              </a:ext>
                            </a:extLst>
                          </p:cNvPr>
                          <p:cNvGrpSpPr/>
                          <p:nvPr userDrawn="1"/>
                        </p:nvGrpSpPr>
                        <p:grpSpPr>
                          <a:xfrm>
                            <a:off x="5579044" y="7049770"/>
                            <a:ext cx="1828800" cy="1828800"/>
                            <a:chOff x="5579044" y="7049770"/>
                            <a:chExt cx="1828800" cy="1828800"/>
                          </a:xfrm>
                        </p:grpSpPr>
                        <p:sp>
                          <p:nvSpPr>
                            <p:cNvPr id="184" name="Oval 183">
                              <a:extLst>
                                <a:ext uri="{FF2B5EF4-FFF2-40B4-BE49-F238E27FC236}">
                                  <a16:creationId xmlns:a16="http://schemas.microsoft.com/office/drawing/2014/main" id="{90B634B0-4792-4A28-B92A-ACA35F177675}"/>
                                </a:ext>
                              </a:extLst>
                            </p:cNvPr>
                            <p:cNvSpPr/>
                            <p:nvPr userDrawn="1"/>
                          </p:nvSpPr>
                          <p:spPr>
                            <a:xfrm>
                              <a:off x="5579044" y="7049770"/>
                              <a:ext cx="1828800" cy="182880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85" name="Oval 184">
                              <a:extLst>
                                <a:ext uri="{FF2B5EF4-FFF2-40B4-BE49-F238E27FC236}">
                                  <a16:creationId xmlns:a16="http://schemas.microsoft.com/office/drawing/2014/main" id="{1B466310-2C61-42F1-81EB-2B5BF01B2267}"/>
                                </a:ext>
                              </a:extLst>
                            </p:cNvPr>
                            <p:cNvSpPr/>
                            <p:nvPr userDrawn="1"/>
                          </p:nvSpPr>
                          <p:spPr>
                            <a:xfrm>
                              <a:off x="5647624" y="7118350"/>
                              <a:ext cx="1691640" cy="169164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83" name="Oval 182">
                            <a:extLst>
                              <a:ext uri="{FF2B5EF4-FFF2-40B4-BE49-F238E27FC236}">
                                <a16:creationId xmlns:a16="http://schemas.microsoft.com/office/drawing/2014/main" id="{53A72A9A-79AE-4A89-8938-7A85E2248DE6}"/>
                              </a:ext>
                            </a:extLst>
                          </p:cNvPr>
                          <p:cNvSpPr/>
                          <p:nvPr userDrawn="1"/>
                        </p:nvSpPr>
                        <p:spPr>
                          <a:xfrm>
                            <a:off x="5716204" y="7186930"/>
                            <a:ext cx="1554480" cy="155448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81" name="Oval 180">
                          <a:extLst>
                            <a:ext uri="{FF2B5EF4-FFF2-40B4-BE49-F238E27FC236}">
                              <a16:creationId xmlns:a16="http://schemas.microsoft.com/office/drawing/2014/main" id="{02618DCD-5B83-4412-9D1A-968C246DCAC1}"/>
                            </a:ext>
                          </a:extLst>
                        </p:cNvPr>
                        <p:cNvSpPr/>
                        <p:nvPr userDrawn="1"/>
                      </p:nvSpPr>
                      <p:spPr>
                        <a:xfrm>
                          <a:off x="5784784" y="7255510"/>
                          <a:ext cx="1417320" cy="141732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79" name="Oval 178">
                        <a:extLst>
                          <a:ext uri="{FF2B5EF4-FFF2-40B4-BE49-F238E27FC236}">
                            <a16:creationId xmlns:a16="http://schemas.microsoft.com/office/drawing/2014/main" id="{29B173F9-A6EA-4B31-B4C6-3C8DE08F2F11}"/>
                          </a:ext>
                        </a:extLst>
                      </p:cNvPr>
                      <p:cNvSpPr/>
                      <p:nvPr userDrawn="1"/>
                    </p:nvSpPr>
                    <p:spPr>
                      <a:xfrm>
                        <a:off x="5853364" y="7324090"/>
                        <a:ext cx="1280160" cy="128016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77" name="Oval 176">
                      <a:extLst>
                        <a:ext uri="{FF2B5EF4-FFF2-40B4-BE49-F238E27FC236}">
                          <a16:creationId xmlns:a16="http://schemas.microsoft.com/office/drawing/2014/main" id="{466DB0E2-4B80-4A09-8BCA-9432E1E1DAE3}"/>
                        </a:ext>
                      </a:extLst>
                    </p:cNvPr>
                    <p:cNvSpPr/>
                    <p:nvPr userDrawn="1"/>
                  </p:nvSpPr>
                  <p:spPr>
                    <a:xfrm>
                      <a:off x="5731328" y="7516191"/>
                      <a:ext cx="1143000" cy="114300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74" name="Oval 173">
                    <a:extLst>
                      <a:ext uri="{FF2B5EF4-FFF2-40B4-BE49-F238E27FC236}">
                        <a16:creationId xmlns:a16="http://schemas.microsoft.com/office/drawing/2014/main" id="{20D2F087-D77F-4913-922E-014FB9DEE63E}"/>
                      </a:ext>
                    </a:extLst>
                  </p:cNvPr>
                  <p:cNvSpPr/>
                  <p:nvPr userDrawn="1"/>
                </p:nvSpPr>
                <p:spPr>
                  <a:xfrm>
                    <a:off x="5799908" y="7584771"/>
                    <a:ext cx="1005840" cy="100584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66" name="Oval 165">
                  <a:extLst>
                    <a:ext uri="{FF2B5EF4-FFF2-40B4-BE49-F238E27FC236}">
                      <a16:creationId xmlns:a16="http://schemas.microsoft.com/office/drawing/2014/main" id="{DD44EC19-A244-4489-9CB8-0361CFBFD02F}"/>
                    </a:ext>
                  </a:extLst>
                </p:cNvPr>
                <p:cNvSpPr/>
                <p:nvPr userDrawn="1"/>
              </p:nvSpPr>
              <p:spPr>
                <a:xfrm>
                  <a:off x="5841984" y="7952850"/>
                  <a:ext cx="868680" cy="86868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7" name="Oval 166">
                  <a:extLst>
                    <a:ext uri="{FF2B5EF4-FFF2-40B4-BE49-F238E27FC236}">
                      <a16:creationId xmlns:a16="http://schemas.microsoft.com/office/drawing/2014/main" id="{C5C029E7-6D6D-4D14-8D8E-E407011AF097}"/>
                    </a:ext>
                  </a:extLst>
                </p:cNvPr>
                <p:cNvSpPr/>
                <p:nvPr userDrawn="1"/>
              </p:nvSpPr>
              <p:spPr>
                <a:xfrm>
                  <a:off x="5910564" y="8021430"/>
                  <a:ext cx="731520" cy="73152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9" name="Oval 168">
                  <a:extLst>
                    <a:ext uri="{FF2B5EF4-FFF2-40B4-BE49-F238E27FC236}">
                      <a16:creationId xmlns:a16="http://schemas.microsoft.com/office/drawing/2014/main" id="{4A74D8A7-ACD3-40A3-918D-46DF99BF9F3E}"/>
                    </a:ext>
                  </a:extLst>
                </p:cNvPr>
                <p:cNvSpPr/>
                <p:nvPr userDrawn="1"/>
              </p:nvSpPr>
              <p:spPr>
                <a:xfrm>
                  <a:off x="5979144" y="8090010"/>
                  <a:ext cx="594360" cy="59436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71" name="Oval 170">
                  <a:extLst>
                    <a:ext uri="{FF2B5EF4-FFF2-40B4-BE49-F238E27FC236}">
                      <a16:creationId xmlns:a16="http://schemas.microsoft.com/office/drawing/2014/main" id="{9C994ED9-5124-452B-986B-4782056BCFB3}"/>
                    </a:ext>
                  </a:extLst>
                </p:cNvPr>
                <p:cNvSpPr/>
                <p:nvPr userDrawn="1"/>
              </p:nvSpPr>
              <p:spPr>
                <a:xfrm>
                  <a:off x="6047724" y="8158590"/>
                  <a:ext cx="457200" cy="45720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72" name="Oval 171">
                  <a:extLst>
                    <a:ext uri="{FF2B5EF4-FFF2-40B4-BE49-F238E27FC236}">
                      <a16:creationId xmlns:a16="http://schemas.microsoft.com/office/drawing/2014/main" id="{8ADCBFB4-9F0A-40FB-A585-2728254E0A7C}"/>
                    </a:ext>
                  </a:extLst>
                </p:cNvPr>
                <p:cNvSpPr/>
                <p:nvPr userDrawn="1"/>
              </p:nvSpPr>
              <p:spPr>
                <a:xfrm>
                  <a:off x="6116304" y="8227170"/>
                  <a:ext cx="320040" cy="32004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64" name="Oval 163">
                <a:extLst>
                  <a:ext uri="{FF2B5EF4-FFF2-40B4-BE49-F238E27FC236}">
                    <a16:creationId xmlns:a16="http://schemas.microsoft.com/office/drawing/2014/main" id="{42E049E2-81A6-45F8-BA9F-DEA21400B1AD}"/>
                  </a:ext>
                </a:extLst>
              </p:cNvPr>
              <p:cNvSpPr/>
              <p:nvPr userDrawn="1"/>
            </p:nvSpPr>
            <p:spPr>
              <a:xfrm>
                <a:off x="6184884" y="8295750"/>
                <a:ext cx="182880" cy="18288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67" name="Freeform: Shape 66">
              <a:extLst>
                <a:ext uri="{FF2B5EF4-FFF2-40B4-BE49-F238E27FC236}">
                  <a16:creationId xmlns:a16="http://schemas.microsoft.com/office/drawing/2014/main" id="{75F20D6C-6085-4D3F-9186-6895908C97B9}"/>
                </a:ext>
              </a:extLst>
            </p:cNvPr>
            <p:cNvSpPr/>
            <p:nvPr userDrawn="1"/>
          </p:nvSpPr>
          <p:spPr>
            <a:xfrm rot="16200000">
              <a:off x="506891" y="5335524"/>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1" name="Rectangle 70">
              <a:extLst>
                <a:ext uri="{FF2B5EF4-FFF2-40B4-BE49-F238E27FC236}">
                  <a16:creationId xmlns:a16="http://schemas.microsoft.com/office/drawing/2014/main" id="{BC56BE23-DE49-4D55-A6A0-DFE2A870120D}"/>
                </a:ext>
              </a:extLst>
            </p:cNvPr>
            <p:cNvSpPr/>
            <p:nvPr userDrawn="1"/>
          </p:nvSpPr>
          <p:spPr>
            <a:xfrm>
              <a:off x="2028658" y="6089528"/>
              <a:ext cx="2049251" cy="7684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Oval 74">
              <a:extLst>
                <a:ext uri="{FF2B5EF4-FFF2-40B4-BE49-F238E27FC236}">
                  <a16:creationId xmlns:a16="http://schemas.microsoft.com/office/drawing/2014/main" id="{BCF3BD55-FF25-4CA9-8016-81AEB8AA43E8}"/>
                </a:ext>
              </a:extLst>
            </p:cNvPr>
            <p:cNvSpPr/>
            <p:nvPr userDrawn="1"/>
          </p:nvSpPr>
          <p:spPr>
            <a:xfrm>
              <a:off x="3838078" y="1859479"/>
              <a:ext cx="274320" cy="2743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7" name="Straight Connector 76">
              <a:extLst>
                <a:ext uri="{FF2B5EF4-FFF2-40B4-BE49-F238E27FC236}">
                  <a16:creationId xmlns:a16="http://schemas.microsoft.com/office/drawing/2014/main" id="{DE09EA6C-7AC2-47BE-95B8-4D3412867BA5}"/>
                </a:ext>
              </a:extLst>
            </p:cNvPr>
            <p:cNvCxnSpPr>
              <a:cxnSpLocks/>
            </p:cNvCxnSpPr>
            <p:nvPr userDrawn="1"/>
          </p:nvCxnSpPr>
          <p:spPr>
            <a:xfrm flipV="1">
              <a:off x="0" y="1990665"/>
              <a:ext cx="4023360" cy="33894"/>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4974771" y="576943"/>
            <a:ext cx="6449786" cy="2785508"/>
          </a:xfrm>
        </p:spPr>
        <p:txBody>
          <a:bodyPr anchor="b">
            <a:normAutofit/>
          </a:bodyPr>
          <a:lstStyle>
            <a:lvl1pPr algn="l">
              <a:defRPr sz="4800" cap="all" baseline="0">
                <a:solidFill>
                  <a:schemeClr val="tx2"/>
                </a:solidFill>
              </a:defRPr>
            </a:lvl1pPr>
          </a:lstStyle>
          <a:p>
            <a:r>
              <a:rPr lang="en-US" dirty="0"/>
              <a:t>Click to ADD TITLE</a:t>
            </a:r>
          </a:p>
        </p:txBody>
      </p:sp>
      <p:sp>
        <p:nvSpPr>
          <p:cNvPr id="3" name="Subtitle 2">
            <a:extLst>
              <a:ext uri="{FF2B5EF4-FFF2-40B4-BE49-F238E27FC236}">
                <a16:creationId xmlns:a16="http://schemas.microsoft.com/office/drawing/2014/main" id="{EB00591F-8CE8-B626-C81A-6C960B2BAECA}"/>
              </a:ext>
            </a:extLst>
          </p:cNvPr>
          <p:cNvSpPr>
            <a:spLocks noGrp="1"/>
          </p:cNvSpPr>
          <p:nvPr>
            <p:ph type="subTitle" idx="1" hasCustomPrompt="1"/>
          </p:nvPr>
        </p:nvSpPr>
        <p:spPr>
          <a:xfrm>
            <a:off x="4974772" y="3373686"/>
            <a:ext cx="6449785" cy="1029586"/>
          </a:xfrm>
        </p:spPr>
        <p:txBody>
          <a:bodyPr>
            <a:normAutofit/>
          </a:bodyPr>
          <a:lstStyle>
            <a:lvl1pPr marL="0" indent="0" algn="l">
              <a:lnSpc>
                <a:spcPct val="150000"/>
              </a:lnSpc>
              <a:spcBef>
                <a:spcPts val="0"/>
              </a:spcBef>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92" name="Date Placeholder 3">
            <a:extLst>
              <a:ext uri="{FF2B5EF4-FFF2-40B4-BE49-F238E27FC236}">
                <a16:creationId xmlns:a16="http://schemas.microsoft.com/office/drawing/2014/main" id="{2837477B-3D20-4982-86AF-91100FE408D3}"/>
              </a:ext>
            </a:extLst>
          </p:cNvPr>
          <p:cNvSpPr>
            <a:spLocks noGrp="1"/>
          </p:cNvSpPr>
          <p:nvPr>
            <p:ph type="dt" sz="half" idx="10"/>
          </p:nvPr>
        </p:nvSpPr>
        <p:spPr>
          <a:xfrm>
            <a:off x="7519821" y="6353175"/>
            <a:ext cx="1097280" cy="365125"/>
          </a:xfrm>
        </p:spPr>
        <p:txBody>
          <a:bodyPr/>
          <a:lstStyle>
            <a:lvl1pPr>
              <a:defRPr>
                <a:solidFill>
                  <a:schemeClr val="bg1"/>
                </a:solidFill>
              </a:defRPr>
            </a:lvl1pPr>
          </a:lstStyle>
          <a:p>
            <a:r>
              <a:rPr lang="en-US"/>
              <a:t>12/11/2023</a:t>
            </a:r>
            <a:endParaRPr lang="en-US" dirty="0"/>
          </a:p>
        </p:txBody>
      </p:sp>
      <p:sp>
        <p:nvSpPr>
          <p:cNvPr id="193" name="Footer Placeholder 4">
            <a:extLst>
              <a:ext uri="{FF2B5EF4-FFF2-40B4-BE49-F238E27FC236}">
                <a16:creationId xmlns:a16="http://schemas.microsoft.com/office/drawing/2014/main" id="{B6E38A1E-AF37-4A09-9B69-65397A079362}"/>
              </a:ext>
            </a:extLst>
          </p:cNvPr>
          <p:cNvSpPr>
            <a:spLocks noGrp="1"/>
          </p:cNvSpPr>
          <p:nvPr>
            <p:ph type="ftr" sz="quarter" idx="11"/>
          </p:nvPr>
        </p:nvSpPr>
        <p:spPr>
          <a:xfrm>
            <a:off x="8727198" y="6350000"/>
            <a:ext cx="2286000" cy="365125"/>
          </a:xfrm>
        </p:spPr>
        <p:txBody>
          <a:bodyPr/>
          <a:lstStyle>
            <a:lvl1pPr>
              <a:defRPr>
                <a:solidFill>
                  <a:schemeClr val="bg1"/>
                </a:solidFill>
              </a:defRPr>
            </a:lvl1pPr>
          </a:lstStyle>
          <a:p>
            <a:r>
              <a:rPr lang="en-US"/>
              <a:t>Presentation title</a:t>
            </a:r>
            <a:endParaRPr lang="en-US" dirty="0"/>
          </a:p>
        </p:txBody>
      </p:sp>
      <p:sp>
        <p:nvSpPr>
          <p:cNvPr id="194" name="Slide Number Placeholder 5">
            <a:extLst>
              <a:ext uri="{FF2B5EF4-FFF2-40B4-BE49-F238E27FC236}">
                <a16:creationId xmlns:a16="http://schemas.microsoft.com/office/drawing/2014/main" id="{FB77B535-C760-4E32-8A7E-BF9AD08BBC39}"/>
              </a:ext>
            </a:extLst>
          </p:cNvPr>
          <p:cNvSpPr>
            <a:spLocks noGrp="1"/>
          </p:cNvSpPr>
          <p:nvPr>
            <p:ph type="sldNum" sz="quarter" idx="12"/>
          </p:nvPr>
        </p:nvSpPr>
        <p:spPr>
          <a:xfrm>
            <a:off x="11123295" y="6352847"/>
            <a:ext cx="457200" cy="365125"/>
          </a:xfrm>
        </p:spPr>
        <p:txBody>
          <a:bodyPr/>
          <a:lstStyle>
            <a:lvl1pPr>
              <a:defRPr>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811324886"/>
      </p:ext>
    </p:extLst>
  </p:cSld>
  <p:clrMapOvr>
    <a:masterClrMapping/>
  </p:clrMapOvr>
  <p:extLst>
    <p:ext uri="{DCECCB84-F9BA-43D5-87BE-67443E8EF086}">
      <p15:sldGuideLst xmlns:p15="http://schemas.microsoft.com/office/powerpoint/2012/main">
        <p15:guide id="1" orient="horz" pos="1080">
          <p15:clr>
            <a:srgbClr val="FBAE40"/>
          </p15:clr>
        </p15:guide>
        <p15:guide id="2" orient="horz" pos="2160">
          <p15:clr>
            <a:srgbClr val="FBAE40"/>
          </p15:clr>
        </p15:guide>
        <p15:guide id="3" orient="horz" pos="3240">
          <p15:clr>
            <a:srgbClr val="FBAE40"/>
          </p15:clr>
        </p15:guide>
        <p15:guide id="4" orient="horz" pos="225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wo Content 1">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CA106-0FC3-4FE9-9338-4AC3D15608E5}"/>
              </a:ext>
            </a:extLst>
          </p:cNvPr>
          <p:cNvSpPr>
            <a:spLocks noGrp="1"/>
          </p:cNvSpPr>
          <p:nvPr>
            <p:ph type="title" hasCustomPrompt="1"/>
          </p:nvPr>
        </p:nvSpPr>
        <p:spPr>
          <a:xfrm>
            <a:off x="771736" y="896112"/>
            <a:ext cx="9389288" cy="1362456"/>
          </a:xfrm>
        </p:spPr>
        <p:txBody>
          <a:bodyPr anchor="t" anchorCtr="0"/>
          <a:lstStyle>
            <a:lvl1pPr>
              <a:defRPr cap="all" baseline="0">
                <a:solidFill>
                  <a:schemeClr val="accent1"/>
                </a:solidFill>
              </a:defRPr>
            </a:lvl1pPr>
          </a:lstStyle>
          <a:p>
            <a:r>
              <a:rPr lang="en-US" dirty="0"/>
              <a:t>CLICK TO ADD TITLE</a:t>
            </a:r>
          </a:p>
        </p:txBody>
      </p:sp>
      <p:grpSp>
        <p:nvGrpSpPr>
          <p:cNvPr id="5" name="Group 4">
            <a:extLst>
              <a:ext uri="{FF2B5EF4-FFF2-40B4-BE49-F238E27FC236}">
                <a16:creationId xmlns:a16="http://schemas.microsoft.com/office/drawing/2014/main" id="{E88DF45F-9FEA-47BE-AC15-52BE148E1814}"/>
              </a:ext>
              <a:ext uri="{C183D7F6-B498-43B3-948B-1728B52AA6E4}">
                <adec:decorative xmlns:adec="http://schemas.microsoft.com/office/drawing/2017/decorative" val="1"/>
              </a:ext>
            </a:extLst>
          </p:cNvPr>
          <p:cNvGrpSpPr/>
          <p:nvPr userDrawn="1"/>
        </p:nvGrpSpPr>
        <p:grpSpPr>
          <a:xfrm>
            <a:off x="11239499" y="0"/>
            <a:ext cx="1015984" cy="6858000"/>
            <a:chOff x="11239499" y="0"/>
            <a:chExt cx="1015984" cy="6858000"/>
          </a:xfrm>
        </p:grpSpPr>
        <p:sp>
          <p:nvSpPr>
            <p:cNvPr id="8" name="Rectangle 7">
              <a:extLst>
                <a:ext uri="{FF2B5EF4-FFF2-40B4-BE49-F238E27FC236}">
                  <a16:creationId xmlns:a16="http://schemas.microsoft.com/office/drawing/2014/main" id="{9C51E8B0-FB58-4BB5-9CDA-4A1B4DBC5E90}"/>
                </a:ext>
              </a:extLst>
            </p:cNvPr>
            <p:cNvSpPr/>
            <p:nvPr userDrawn="1"/>
          </p:nvSpPr>
          <p:spPr>
            <a:xfrm>
              <a:off x="11240499" y="4828032"/>
              <a:ext cx="1014984"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3548A0B2-480B-4F04-B7B5-67A328B174D1}"/>
                </a:ext>
              </a:extLst>
            </p:cNvPr>
            <p:cNvSpPr/>
            <p:nvPr userDrawn="1"/>
          </p:nvSpPr>
          <p:spPr>
            <a:xfrm>
              <a:off x="11240499" y="2833299"/>
              <a:ext cx="1014984"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60A19E0-B2DF-4E35-AD7A-80B5C429C6C1}"/>
                </a:ext>
              </a:extLst>
            </p:cNvPr>
            <p:cNvSpPr/>
            <p:nvPr userDrawn="1"/>
          </p:nvSpPr>
          <p:spPr>
            <a:xfrm>
              <a:off x="11240499" y="0"/>
              <a:ext cx="1014984"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black and white striped pattern&#10;&#10;Description automatically generated with low confidence">
              <a:extLst>
                <a:ext uri="{FF2B5EF4-FFF2-40B4-BE49-F238E27FC236}">
                  <a16:creationId xmlns:a16="http://schemas.microsoft.com/office/drawing/2014/main" id="{9C1C8F39-77F2-4753-A57A-2FD46715F2A6}"/>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rot="5400000">
              <a:off x="10777681" y="552957"/>
              <a:ext cx="1828800" cy="905164"/>
            </a:xfrm>
            <a:prstGeom prst="rect">
              <a:avLst/>
            </a:prstGeom>
          </p:spPr>
        </p:pic>
        <p:sp>
          <p:nvSpPr>
            <p:cNvPr id="14" name="Rectangle 13">
              <a:extLst>
                <a:ext uri="{FF2B5EF4-FFF2-40B4-BE49-F238E27FC236}">
                  <a16:creationId xmlns:a16="http://schemas.microsoft.com/office/drawing/2014/main" id="{0A6AF7B2-2B49-4313-AA4E-3FD77CF46A04}"/>
                </a:ext>
              </a:extLst>
            </p:cNvPr>
            <p:cNvSpPr/>
            <p:nvPr userDrawn="1"/>
          </p:nvSpPr>
          <p:spPr>
            <a:xfrm>
              <a:off x="11240499" y="2029863"/>
              <a:ext cx="1014984" cy="8129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Graphic 25">
              <a:extLst>
                <a:ext uri="{FF2B5EF4-FFF2-40B4-BE49-F238E27FC236}">
                  <a16:creationId xmlns:a16="http://schemas.microsoft.com/office/drawing/2014/main" id="{E9AA5A01-9E59-4C92-9634-32DB51F9182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6200000">
              <a:off x="10880040" y="5394960"/>
              <a:ext cx="1828800" cy="914400"/>
            </a:xfrm>
            <a:prstGeom prst="rect">
              <a:avLst/>
            </a:prstGeom>
          </p:spPr>
        </p:pic>
        <p:sp>
          <p:nvSpPr>
            <p:cNvPr id="16" name="Freeform: Shape 15">
              <a:extLst>
                <a:ext uri="{FF2B5EF4-FFF2-40B4-BE49-F238E27FC236}">
                  <a16:creationId xmlns:a16="http://schemas.microsoft.com/office/drawing/2014/main" id="{1D3A8643-F793-41FD-AA08-DC814719C40C}"/>
                </a:ext>
              </a:extLst>
            </p:cNvPr>
            <p:cNvSpPr/>
            <p:nvPr userDrawn="1"/>
          </p:nvSpPr>
          <p:spPr>
            <a:xfrm>
              <a:off x="11250235" y="4949368"/>
              <a:ext cx="914400" cy="182880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1" name="Graphic 30">
              <a:extLst>
                <a:ext uri="{FF2B5EF4-FFF2-40B4-BE49-F238E27FC236}">
                  <a16:creationId xmlns:a16="http://schemas.microsoft.com/office/drawing/2014/main" id="{F50D01F0-AD27-490F-8044-37B2D9E2332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5400000">
              <a:off x="10793035" y="3391083"/>
              <a:ext cx="1828800" cy="914400"/>
            </a:xfrm>
            <a:prstGeom prst="rect">
              <a:avLst/>
            </a:prstGeom>
          </p:spPr>
        </p:pic>
      </p:grpSp>
      <p:sp>
        <p:nvSpPr>
          <p:cNvPr id="32" name="Date Placeholder 3">
            <a:extLst>
              <a:ext uri="{FF2B5EF4-FFF2-40B4-BE49-F238E27FC236}">
                <a16:creationId xmlns:a16="http://schemas.microsoft.com/office/drawing/2014/main" id="{417A4AF6-C906-4001-BDD2-33E116318583}"/>
              </a:ext>
            </a:extLst>
          </p:cNvPr>
          <p:cNvSpPr>
            <a:spLocks noGrp="1"/>
          </p:cNvSpPr>
          <p:nvPr>
            <p:ph type="dt" sz="half" idx="10"/>
          </p:nvPr>
        </p:nvSpPr>
        <p:spPr>
          <a:xfrm>
            <a:off x="771735" y="6353175"/>
            <a:ext cx="1097280" cy="365125"/>
          </a:xfrm>
        </p:spPr>
        <p:txBody>
          <a:bodyPr/>
          <a:lstStyle>
            <a:lvl1pPr>
              <a:defRPr>
                <a:solidFill>
                  <a:schemeClr val="tx1">
                    <a:lumMod val="75000"/>
                    <a:lumOff val="25000"/>
                  </a:schemeClr>
                </a:solidFill>
              </a:defRPr>
            </a:lvl1pPr>
          </a:lstStyle>
          <a:p>
            <a:r>
              <a:rPr lang="en-US"/>
              <a:t>12/11/2023</a:t>
            </a:r>
            <a:endParaRPr lang="en-US" dirty="0"/>
          </a:p>
        </p:txBody>
      </p:sp>
      <p:sp>
        <p:nvSpPr>
          <p:cNvPr id="33" name="Footer Placeholder 4">
            <a:extLst>
              <a:ext uri="{FF2B5EF4-FFF2-40B4-BE49-F238E27FC236}">
                <a16:creationId xmlns:a16="http://schemas.microsoft.com/office/drawing/2014/main" id="{5D94E674-98A0-4C77-80E5-084E3946B242}"/>
              </a:ext>
            </a:extLst>
          </p:cNvPr>
          <p:cNvSpPr>
            <a:spLocks noGrp="1"/>
          </p:cNvSpPr>
          <p:nvPr>
            <p:ph type="ftr" sz="quarter" idx="11"/>
          </p:nvPr>
        </p:nvSpPr>
        <p:spPr>
          <a:xfrm>
            <a:off x="5424487" y="6350000"/>
            <a:ext cx="2286000" cy="365125"/>
          </a:xfrm>
        </p:spPr>
        <p:txBody>
          <a:bodyPr/>
          <a:lstStyle>
            <a:lvl1pPr>
              <a:defRPr>
                <a:solidFill>
                  <a:schemeClr val="tx1">
                    <a:lumMod val="75000"/>
                    <a:lumOff val="25000"/>
                  </a:schemeClr>
                </a:solidFill>
              </a:defRPr>
            </a:lvl1pPr>
          </a:lstStyle>
          <a:p>
            <a:r>
              <a:rPr lang="en-US"/>
              <a:t>Presentation title</a:t>
            </a:r>
            <a:endParaRPr lang="en-US" dirty="0"/>
          </a:p>
        </p:txBody>
      </p:sp>
      <p:sp>
        <p:nvSpPr>
          <p:cNvPr id="34" name="Slide Number Placeholder 5">
            <a:extLst>
              <a:ext uri="{FF2B5EF4-FFF2-40B4-BE49-F238E27FC236}">
                <a16:creationId xmlns:a16="http://schemas.microsoft.com/office/drawing/2014/main" id="{36214990-C58C-4D62-9381-40A242460690}"/>
              </a:ext>
            </a:extLst>
          </p:cNvPr>
          <p:cNvSpPr>
            <a:spLocks noGrp="1"/>
          </p:cNvSpPr>
          <p:nvPr>
            <p:ph type="sldNum" sz="quarter" idx="12"/>
          </p:nvPr>
        </p:nvSpPr>
        <p:spPr>
          <a:xfrm>
            <a:off x="11123295" y="6356350"/>
            <a:ext cx="457200" cy="365125"/>
          </a:xfrm>
        </p:spPr>
        <p:txBody>
          <a:bodyPr/>
          <a:lstStyle>
            <a:lvl1pPr>
              <a:defRPr>
                <a:solidFill>
                  <a:schemeClr val="bg1"/>
                </a:solidFill>
              </a:defRPr>
            </a:lvl1pPr>
          </a:lstStyle>
          <a:p>
            <a:fld id="{B5CEABB6-07DC-46E8-9B57-56EC44A396E5}" type="slidenum">
              <a:rPr lang="en-US" smtClean="0"/>
              <a:pPr/>
              <a:t>‹#›</a:t>
            </a:fld>
            <a:endParaRPr lang="en-US" dirty="0"/>
          </a:p>
        </p:txBody>
      </p:sp>
      <p:sp>
        <p:nvSpPr>
          <p:cNvPr id="6" name="Content Placeholder 2">
            <a:extLst>
              <a:ext uri="{FF2B5EF4-FFF2-40B4-BE49-F238E27FC236}">
                <a16:creationId xmlns:a16="http://schemas.microsoft.com/office/drawing/2014/main" id="{B135D7B7-20E9-ADCF-4417-B443AF3112FC}"/>
              </a:ext>
            </a:extLst>
          </p:cNvPr>
          <p:cNvSpPr>
            <a:spLocks noGrp="1"/>
          </p:cNvSpPr>
          <p:nvPr>
            <p:ph sz="half" idx="14" hasCustomPrompt="1"/>
          </p:nvPr>
        </p:nvSpPr>
        <p:spPr>
          <a:xfrm>
            <a:off x="771734" y="2590800"/>
            <a:ext cx="4515035" cy="3505200"/>
          </a:xfrm>
        </p:spPr>
        <p:txBody>
          <a:bodyPr>
            <a:normAutofit/>
          </a:bodyPr>
          <a:lstStyle>
            <a:lvl1pPr marL="0" indent="0">
              <a:lnSpc>
                <a:spcPts val="2000"/>
              </a:lnSpc>
              <a:buFont typeface="Arial" panose="020B0604020202020204" pitchFamily="34" charset="0"/>
              <a:buNone/>
              <a:defRPr sz="1800"/>
            </a:lvl1pPr>
            <a:lvl2pPr marL="457200">
              <a:lnSpc>
                <a:spcPts val="2000"/>
              </a:lnSpc>
              <a:defRPr sz="1800"/>
            </a:lvl2pPr>
            <a:lvl3pPr marL="914400">
              <a:lnSpc>
                <a:spcPts val="2000"/>
              </a:lnSpc>
              <a:defRPr sz="1800"/>
            </a:lvl3pPr>
            <a:lvl4pPr marL="1371600">
              <a:lnSpc>
                <a:spcPts val="2000"/>
              </a:lnSpc>
              <a:defRPr sz="1800"/>
            </a:lvl4pPr>
            <a:lvl5pPr marL="1828800">
              <a:lnSpc>
                <a:spcPts val="2000"/>
              </a:lnSpc>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a:extLst>
              <a:ext uri="{FF2B5EF4-FFF2-40B4-BE49-F238E27FC236}">
                <a16:creationId xmlns:a16="http://schemas.microsoft.com/office/drawing/2014/main" id="{5D4468C5-0B68-8408-80C5-F8681CA98918}"/>
              </a:ext>
            </a:extLst>
          </p:cNvPr>
          <p:cNvSpPr>
            <a:spLocks noGrp="1"/>
          </p:cNvSpPr>
          <p:nvPr>
            <p:ph sz="half" idx="15" hasCustomPrompt="1"/>
          </p:nvPr>
        </p:nvSpPr>
        <p:spPr>
          <a:xfrm>
            <a:off x="5645989" y="2590800"/>
            <a:ext cx="4515035" cy="3505200"/>
          </a:xfrm>
        </p:spPr>
        <p:txBody>
          <a:bodyPr>
            <a:normAutofit/>
          </a:bodyPr>
          <a:lstStyle>
            <a:lvl1pPr marL="0" indent="0">
              <a:lnSpc>
                <a:spcPts val="2000"/>
              </a:lnSpc>
              <a:buFont typeface="Arial" panose="020B0604020202020204" pitchFamily="34" charset="0"/>
              <a:buNone/>
              <a:defRPr sz="1800"/>
            </a:lvl1pPr>
            <a:lvl2pPr marL="457200">
              <a:lnSpc>
                <a:spcPts val="2000"/>
              </a:lnSpc>
              <a:defRPr sz="1800"/>
            </a:lvl2pPr>
            <a:lvl3pPr marL="914400">
              <a:lnSpc>
                <a:spcPts val="2000"/>
              </a:lnSpc>
              <a:defRPr sz="1800"/>
            </a:lvl3pPr>
            <a:lvl4pPr marL="1371600">
              <a:lnSpc>
                <a:spcPts val="2000"/>
              </a:lnSpc>
              <a:defRPr sz="1800"/>
            </a:lvl4pPr>
            <a:lvl5pPr marL="1828800">
              <a:lnSpc>
                <a:spcPts val="2000"/>
              </a:lnSpc>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217646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wo Content 2">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6" name="Graphic 25">
            <a:extLst>
              <a:ext uri="{FF2B5EF4-FFF2-40B4-BE49-F238E27FC236}">
                <a16:creationId xmlns:a16="http://schemas.microsoft.com/office/drawing/2014/main" id="{E1BC9BFE-80C0-4DA9-92DB-070C41E412B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8097646">
            <a:off x="403102" y="-983359"/>
            <a:ext cx="2029968" cy="2029968"/>
          </a:xfrm>
          <a:prstGeom prst="rect">
            <a:avLst/>
          </a:prstGeom>
        </p:spPr>
      </p:pic>
      <p:sp>
        <p:nvSpPr>
          <p:cNvPr id="8" name="Rectangle 23">
            <a:extLst>
              <a:ext uri="{FF2B5EF4-FFF2-40B4-BE49-F238E27FC236}">
                <a16:creationId xmlns:a16="http://schemas.microsoft.com/office/drawing/2014/main" id="{F5ED01E4-35BF-4165-86B2-E3BDFD91DEE3}"/>
              </a:ext>
              <a:ext uri="{C183D7F6-B498-43B3-948B-1728B52AA6E4}">
                <adec:decorative xmlns:adec="http://schemas.microsoft.com/office/drawing/2017/decorative" val="1"/>
              </a:ext>
            </a:extLst>
          </p:cNvPr>
          <p:cNvSpPr/>
          <p:nvPr userDrawn="1"/>
        </p:nvSpPr>
        <p:spPr>
          <a:xfrm rot="13508190">
            <a:off x="-1025089" y="458228"/>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Graphic 8">
            <a:extLst>
              <a:ext uri="{FF2B5EF4-FFF2-40B4-BE49-F238E27FC236}">
                <a16:creationId xmlns:a16="http://schemas.microsoft.com/office/drawing/2014/main" id="{B7E6DD28-C71B-4484-973A-D12A27730009}"/>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8902533">
            <a:off x="407892" y="1900474"/>
            <a:ext cx="2029968" cy="2029968"/>
          </a:xfrm>
          <a:prstGeom prst="rect">
            <a:avLst/>
          </a:prstGeom>
        </p:spPr>
      </p:pic>
      <p:sp>
        <p:nvSpPr>
          <p:cNvPr id="11" name="Rectangle 23">
            <a:extLst>
              <a:ext uri="{FF2B5EF4-FFF2-40B4-BE49-F238E27FC236}">
                <a16:creationId xmlns:a16="http://schemas.microsoft.com/office/drawing/2014/main" id="{AB403917-256D-4254-A12F-F8BD19470C42}"/>
              </a:ext>
              <a:ext uri="{C183D7F6-B498-43B3-948B-1728B52AA6E4}">
                <adec:decorative xmlns:adec="http://schemas.microsoft.com/office/drawing/2017/decorative" val="1"/>
              </a:ext>
            </a:extLst>
          </p:cNvPr>
          <p:cNvSpPr/>
          <p:nvPr userDrawn="1"/>
        </p:nvSpPr>
        <p:spPr>
          <a:xfrm rot="18900000">
            <a:off x="413443" y="1923515"/>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Graphic 11">
            <a:extLst>
              <a:ext uri="{FF2B5EF4-FFF2-40B4-BE49-F238E27FC236}">
                <a16:creationId xmlns:a16="http://schemas.microsoft.com/office/drawing/2014/main" id="{EB06A536-5FCB-4761-9EFF-D54BE44B1FD9}"/>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708786">
            <a:off x="-1021285" y="3355869"/>
            <a:ext cx="2029968" cy="2029968"/>
          </a:xfrm>
          <a:prstGeom prst="rect">
            <a:avLst/>
          </a:prstGeom>
        </p:spPr>
      </p:pic>
      <p:pic>
        <p:nvPicPr>
          <p:cNvPr id="13" name="Graphic 12">
            <a:extLst>
              <a:ext uri="{FF2B5EF4-FFF2-40B4-BE49-F238E27FC236}">
                <a16:creationId xmlns:a16="http://schemas.microsoft.com/office/drawing/2014/main" id="{3B73C61F-3D48-4791-8280-D98D2C01E0C1}"/>
              </a:ext>
              <a:ext uri="{C183D7F6-B498-43B3-948B-1728B52AA6E4}">
                <adec:decorative xmlns:adec="http://schemas.microsoft.com/office/drawing/2017/decorative" val="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3489227">
            <a:off x="1859807" y="3357927"/>
            <a:ext cx="2029968" cy="2029968"/>
          </a:xfrm>
          <a:prstGeom prst="rect">
            <a:avLst/>
          </a:prstGeom>
        </p:spPr>
      </p:pic>
      <p:grpSp>
        <p:nvGrpSpPr>
          <p:cNvPr id="21" name="Group 20">
            <a:extLst>
              <a:ext uri="{FF2B5EF4-FFF2-40B4-BE49-F238E27FC236}">
                <a16:creationId xmlns:a16="http://schemas.microsoft.com/office/drawing/2014/main" id="{94213EEF-F759-4045-9F53-49C1B4ECED53}"/>
              </a:ext>
              <a:ext uri="{C183D7F6-B498-43B3-948B-1728B52AA6E4}">
                <adec:decorative xmlns:adec="http://schemas.microsoft.com/office/drawing/2017/decorative" val="1"/>
              </a:ext>
            </a:extLst>
          </p:cNvPr>
          <p:cNvGrpSpPr/>
          <p:nvPr userDrawn="1"/>
        </p:nvGrpSpPr>
        <p:grpSpPr>
          <a:xfrm>
            <a:off x="-7411" y="5806395"/>
            <a:ext cx="2870810" cy="1000774"/>
            <a:chOff x="-13699" y="5839164"/>
            <a:chExt cx="2862790" cy="1000774"/>
          </a:xfrm>
        </p:grpSpPr>
        <p:sp>
          <p:nvSpPr>
            <p:cNvPr id="91" name="Freeform: Shape 90">
              <a:extLst>
                <a:ext uri="{FF2B5EF4-FFF2-40B4-BE49-F238E27FC236}">
                  <a16:creationId xmlns:a16="http://schemas.microsoft.com/office/drawing/2014/main" id="{2EA4D38A-6ACD-4296-B454-E5BD7EAC7990}"/>
                </a:ext>
              </a:extLst>
            </p:cNvPr>
            <p:cNvSpPr/>
            <p:nvPr userDrawn="1"/>
          </p:nvSpPr>
          <p:spPr>
            <a:xfrm>
              <a:off x="-13699" y="5839164"/>
              <a:ext cx="2862790" cy="28868"/>
            </a:xfrm>
            <a:custGeom>
              <a:avLst/>
              <a:gdLst>
                <a:gd name="connsiteX0" fmla="*/ 0 w 2862790"/>
                <a:gd name="connsiteY0" fmla="*/ 0 h 28868"/>
                <a:gd name="connsiteX1" fmla="*/ 2862790 w 2862790"/>
                <a:gd name="connsiteY1" fmla="*/ 0 h 28868"/>
                <a:gd name="connsiteX2" fmla="*/ 2833921 w 2862790"/>
                <a:gd name="connsiteY2" fmla="*/ 28868 h 28868"/>
                <a:gd name="connsiteX3" fmla="*/ 28868 w 2862790"/>
                <a:gd name="connsiteY3" fmla="*/ 28868 h 28868"/>
                <a:gd name="connsiteX4" fmla="*/ 0 w 2862790"/>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2790" h="28868">
                  <a:moveTo>
                    <a:pt x="0" y="0"/>
                  </a:moveTo>
                  <a:lnTo>
                    <a:pt x="2862790" y="0"/>
                  </a:lnTo>
                  <a:lnTo>
                    <a:pt x="2833921"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0" name="Freeform: Shape 89">
              <a:extLst>
                <a:ext uri="{FF2B5EF4-FFF2-40B4-BE49-F238E27FC236}">
                  <a16:creationId xmlns:a16="http://schemas.microsoft.com/office/drawing/2014/main" id="{74E32D04-F635-443B-B642-A509F0473CB5}"/>
                </a:ext>
              </a:extLst>
            </p:cNvPr>
            <p:cNvSpPr/>
            <p:nvPr userDrawn="1"/>
          </p:nvSpPr>
          <p:spPr>
            <a:xfrm>
              <a:off x="47246" y="5900109"/>
              <a:ext cx="2740900" cy="28868"/>
            </a:xfrm>
            <a:custGeom>
              <a:avLst/>
              <a:gdLst>
                <a:gd name="connsiteX0" fmla="*/ 0 w 2740900"/>
                <a:gd name="connsiteY0" fmla="*/ 0 h 28868"/>
                <a:gd name="connsiteX1" fmla="*/ 2740900 w 2740900"/>
                <a:gd name="connsiteY1" fmla="*/ 0 h 28868"/>
                <a:gd name="connsiteX2" fmla="*/ 2712032 w 2740900"/>
                <a:gd name="connsiteY2" fmla="*/ 28868 h 28868"/>
                <a:gd name="connsiteX3" fmla="*/ 28868 w 2740900"/>
                <a:gd name="connsiteY3" fmla="*/ 28868 h 28868"/>
                <a:gd name="connsiteX4" fmla="*/ 0 w 2740900"/>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0900" h="28868">
                  <a:moveTo>
                    <a:pt x="0" y="0"/>
                  </a:moveTo>
                  <a:lnTo>
                    <a:pt x="2740900" y="0"/>
                  </a:lnTo>
                  <a:lnTo>
                    <a:pt x="2712032"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9" name="Freeform: Shape 88">
              <a:extLst>
                <a:ext uri="{FF2B5EF4-FFF2-40B4-BE49-F238E27FC236}">
                  <a16:creationId xmlns:a16="http://schemas.microsoft.com/office/drawing/2014/main" id="{C95F7659-0C0B-4798-8392-E6B36B62DEA4}"/>
                </a:ext>
              </a:extLst>
            </p:cNvPr>
            <p:cNvSpPr/>
            <p:nvPr userDrawn="1"/>
          </p:nvSpPr>
          <p:spPr>
            <a:xfrm>
              <a:off x="108992" y="5960251"/>
              <a:ext cx="2619012" cy="29671"/>
            </a:xfrm>
            <a:custGeom>
              <a:avLst/>
              <a:gdLst>
                <a:gd name="connsiteX0" fmla="*/ 0 w 2619012"/>
                <a:gd name="connsiteY0" fmla="*/ 0 h 29671"/>
                <a:gd name="connsiteX1" fmla="*/ 2619012 w 2619012"/>
                <a:gd name="connsiteY1" fmla="*/ 0 h 29671"/>
                <a:gd name="connsiteX2" fmla="*/ 2590143 w 2619012"/>
                <a:gd name="connsiteY2" fmla="*/ 28868 h 29671"/>
                <a:gd name="connsiteX3" fmla="*/ 28067 w 2619012"/>
                <a:gd name="connsiteY3" fmla="*/ 29671 h 29671"/>
                <a:gd name="connsiteX4" fmla="*/ 28869 w 2619012"/>
                <a:gd name="connsiteY4" fmla="*/ 28869 h 29671"/>
                <a:gd name="connsiteX5" fmla="*/ 0 w 2619012"/>
                <a:gd name="connsiteY5" fmla="*/ 0 h 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9012" h="29671">
                  <a:moveTo>
                    <a:pt x="0" y="0"/>
                  </a:moveTo>
                  <a:lnTo>
                    <a:pt x="2619012" y="0"/>
                  </a:lnTo>
                  <a:lnTo>
                    <a:pt x="2590143" y="28868"/>
                  </a:lnTo>
                  <a:lnTo>
                    <a:pt x="28067" y="29671"/>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8" name="Freeform: Shape 87">
              <a:extLst>
                <a:ext uri="{FF2B5EF4-FFF2-40B4-BE49-F238E27FC236}">
                  <a16:creationId xmlns:a16="http://schemas.microsoft.com/office/drawing/2014/main" id="{ABB69ABA-A9D2-4649-A1AB-E12AA2D2C8E7}"/>
                </a:ext>
              </a:extLst>
            </p:cNvPr>
            <p:cNvSpPr/>
            <p:nvPr userDrawn="1"/>
          </p:nvSpPr>
          <p:spPr>
            <a:xfrm>
              <a:off x="169937" y="6021196"/>
              <a:ext cx="2497122" cy="29670"/>
            </a:xfrm>
            <a:custGeom>
              <a:avLst/>
              <a:gdLst>
                <a:gd name="connsiteX0" fmla="*/ 0 w 2497122"/>
                <a:gd name="connsiteY0" fmla="*/ 0 h 29670"/>
                <a:gd name="connsiteX1" fmla="*/ 2497122 w 2497122"/>
                <a:gd name="connsiteY1" fmla="*/ 0 h 29670"/>
                <a:gd name="connsiteX2" fmla="*/ 2468254 w 2497122"/>
                <a:gd name="connsiteY2" fmla="*/ 28868 h 29670"/>
                <a:gd name="connsiteX3" fmla="*/ 28066 w 2497122"/>
                <a:gd name="connsiteY3" fmla="*/ 29670 h 29670"/>
                <a:gd name="connsiteX4" fmla="*/ 28868 w 2497122"/>
                <a:gd name="connsiteY4" fmla="*/ 28868 h 29670"/>
                <a:gd name="connsiteX5" fmla="*/ 0 w 2497122"/>
                <a:gd name="connsiteY5" fmla="*/ 0 h 2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97122" h="29670">
                  <a:moveTo>
                    <a:pt x="0" y="0"/>
                  </a:moveTo>
                  <a:lnTo>
                    <a:pt x="2497122" y="0"/>
                  </a:lnTo>
                  <a:lnTo>
                    <a:pt x="2468254" y="28868"/>
                  </a:lnTo>
                  <a:lnTo>
                    <a:pt x="28066" y="29670"/>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7" name="Freeform: Shape 86">
              <a:extLst>
                <a:ext uri="{FF2B5EF4-FFF2-40B4-BE49-F238E27FC236}">
                  <a16:creationId xmlns:a16="http://schemas.microsoft.com/office/drawing/2014/main" id="{8B88CE23-E34F-470C-8C56-46C08322365F}"/>
                </a:ext>
              </a:extLst>
            </p:cNvPr>
            <p:cNvSpPr/>
            <p:nvPr userDrawn="1"/>
          </p:nvSpPr>
          <p:spPr>
            <a:xfrm>
              <a:off x="229279" y="6082140"/>
              <a:ext cx="2376837" cy="28869"/>
            </a:xfrm>
            <a:custGeom>
              <a:avLst/>
              <a:gdLst>
                <a:gd name="connsiteX0" fmla="*/ 0 w 2376837"/>
                <a:gd name="connsiteY0" fmla="*/ 0 h 28869"/>
                <a:gd name="connsiteX1" fmla="*/ 2376837 w 2376837"/>
                <a:gd name="connsiteY1" fmla="*/ 0 h 28869"/>
                <a:gd name="connsiteX2" fmla="*/ 2347968 w 2376837"/>
                <a:gd name="connsiteY2" fmla="*/ 28868 h 28869"/>
                <a:gd name="connsiteX3" fmla="*/ 28868 w 2376837"/>
                <a:gd name="connsiteY3" fmla="*/ 28869 h 28869"/>
                <a:gd name="connsiteX4" fmla="*/ 0 w 2376837"/>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837" h="28869">
                  <a:moveTo>
                    <a:pt x="0" y="0"/>
                  </a:moveTo>
                  <a:lnTo>
                    <a:pt x="2376837" y="0"/>
                  </a:lnTo>
                  <a:lnTo>
                    <a:pt x="2347968" y="28868"/>
                  </a:lnTo>
                  <a:lnTo>
                    <a:pt x="28868"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6" name="Freeform: Shape 85">
              <a:extLst>
                <a:ext uri="{FF2B5EF4-FFF2-40B4-BE49-F238E27FC236}">
                  <a16:creationId xmlns:a16="http://schemas.microsoft.com/office/drawing/2014/main" id="{75BCEDE2-961E-42E0-AF9C-3D070C974007}"/>
                </a:ext>
              </a:extLst>
            </p:cNvPr>
            <p:cNvSpPr/>
            <p:nvPr userDrawn="1"/>
          </p:nvSpPr>
          <p:spPr>
            <a:xfrm>
              <a:off x="290222" y="6143085"/>
              <a:ext cx="2254948" cy="28868"/>
            </a:xfrm>
            <a:custGeom>
              <a:avLst/>
              <a:gdLst>
                <a:gd name="connsiteX0" fmla="*/ 0 w 2254948"/>
                <a:gd name="connsiteY0" fmla="*/ 0 h 28868"/>
                <a:gd name="connsiteX1" fmla="*/ 2254948 w 2254948"/>
                <a:gd name="connsiteY1" fmla="*/ 0 h 28868"/>
                <a:gd name="connsiteX2" fmla="*/ 2226080 w 2254948"/>
                <a:gd name="connsiteY2" fmla="*/ 28868 h 28868"/>
                <a:gd name="connsiteX3" fmla="*/ 28868 w 2254948"/>
                <a:gd name="connsiteY3" fmla="*/ 28868 h 28868"/>
                <a:gd name="connsiteX4" fmla="*/ 0 w 2254948"/>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948" h="28868">
                  <a:moveTo>
                    <a:pt x="0" y="0"/>
                  </a:moveTo>
                  <a:lnTo>
                    <a:pt x="2254948" y="0"/>
                  </a:lnTo>
                  <a:lnTo>
                    <a:pt x="2226080"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5" name="Freeform: Shape 84">
              <a:extLst>
                <a:ext uri="{FF2B5EF4-FFF2-40B4-BE49-F238E27FC236}">
                  <a16:creationId xmlns:a16="http://schemas.microsoft.com/office/drawing/2014/main" id="{FB930397-7A2A-4C50-9EC9-7E3107D065D2}"/>
                </a:ext>
              </a:extLst>
            </p:cNvPr>
            <p:cNvSpPr/>
            <p:nvPr userDrawn="1"/>
          </p:nvSpPr>
          <p:spPr>
            <a:xfrm>
              <a:off x="351970" y="6203227"/>
              <a:ext cx="2133059" cy="29671"/>
            </a:xfrm>
            <a:custGeom>
              <a:avLst/>
              <a:gdLst>
                <a:gd name="connsiteX0" fmla="*/ 2133059 w 2133059"/>
                <a:gd name="connsiteY0" fmla="*/ 0 h 29671"/>
                <a:gd name="connsiteX1" fmla="*/ 2104190 w 2133059"/>
                <a:gd name="connsiteY1" fmla="*/ 28869 h 29671"/>
                <a:gd name="connsiteX2" fmla="*/ 28066 w 2133059"/>
                <a:gd name="connsiteY2" fmla="*/ 29671 h 29671"/>
                <a:gd name="connsiteX3" fmla="*/ 28868 w 2133059"/>
                <a:gd name="connsiteY3" fmla="*/ 28869 h 29671"/>
                <a:gd name="connsiteX4" fmla="*/ 0 w 2133059"/>
                <a:gd name="connsiteY4" fmla="*/ 1 h 29671"/>
                <a:gd name="connsiteX5" fmla="*/ 2133059 w 2133059"/>
                <a:gd name="connsiteY5" fmla="*/ 0 h 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3059" h="29671">
                  <a:moveTo>
                    <a:pt x="2133059" y="0"/>
                  </a:moveTo>
                  <a:lnTo>
                    <a:pt x="2104190" y="28869"/>
                  </a:lnTo>
                  <a:lnTo>
                    <a:pt x="28066" y="29671"/>
                  </a:lnTo>
                  <a:lnTo>
                    <a:pt x="28868" y="28869"/>
                  </a:lnTo>
                  <a:lnTo>
                    <a:pt x="0" y="1"/>
                  </a:lnTo>
                  <a:lnTo>
                    <a:pt x="2133059"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4" name="Freeform: Shape 83">
              <a:extLst>
                <a:ext uri="{FF2B5EF4-FFF2-40B4-BE49-F238E27FC236}">
                  <a16:creationId xmlns:a16="http://schemas.microsoft.com/office/drawing/2014/main" id="{8CA98174-D81B-4241-92F9-D0D2028FFEA9}"/>
                </a:ext>
              </a:extLst>
            </p:cNvPr>
            <p:cNvSpPr/>
            <p:nvPr userDrawn="1"/>
          </p:nvSpPr>
          <p:spPr>
            <a:xfrm>
              <a:off x="411310" y="6264172"/>
              <a:ext cx="2012774" cy="28868"/>
            </a:xfrm>
            <a:custGeom>
              <a:avLst/>
              <a:gdLst>
                <a:gd name="connsiteX0" fmla="*/ 0 w 2012774"/>
                <a:gd name="connsiteY0" fmla="*/ 0 h 28868"/>
                <a:gd name="connsiteX1" fmla="*/ 2012774 w 2012774"/>
                <a:gd name="connsiteY1" fmla="*/ 0 h 28868"/>
                <a:gd name="connsiteX2" fmla="*/ 1983905 w 2012774"/>
                <a:gd name="connsiteY2" fmla="*/ 28868 h 28868"/>
                <a:gd name="connsiteX3" fmla="*/ 28868 w 2012774"/>
                <a:gd name="connsiteY3" fmla="*/ 28868 h 28868"/>
                <a:gd name="connsiteX4" fmla="*/ 0 w 2012774"/>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2774" h="28868">
                  <a:moveTo>
                    <a:pt x="0" y="0"/>
                  </a:moveTo>
                  <a:lnTo>
                    <a:pt x="2012774" y="0"/>
                  </a:lnTo>
                  <a:lnTo>
                    <a:pt x="1983905"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3" name="Freeform: Shape 82">
              <a:extLst>
                <a:ext uri="{FF2B5EF4-FFF2-40B4-BE49-F238E27FC236}">
                  <a16:creationId xmlns:a16="http://schemas.microsoft.com/office/drawing/2014/main" id="{E4CE4FB8-5E60-4288-B2FA-CF9316ED449F}"/>
                </a:ext>
              </a:extLst>
            </p:cNvPr>
            <p:cNvSpPr/>
            <p:nvPr userDrawn="1"/>
          </p:nvSpPr>
          <p:spPr>
            <a:xfrm>
              <a:off x="472255" y="6325117"/>
              <a:ext cx="1890884" cy="28868"/>
            </a:xfrm>
            <a:custGeom>
              <a:avLst/>
              <a:gdLst>
                <a:gd name="connsiteX0" fmla="*/ 0 w 1890884"/>
                <a:gd name="connsiteY0" fmla="*/ 0 h 28868"/>
                <a:gd name="connsiteX1" fmla="*/ 1890884 w 1890884"/>
                <a:gd name="connsiteY1" fmla="*/ 0 h 28868"/>
                <a:gd name="connsiteX2" fmla="*/ 1862016 w 1890884"/>
                <a:gd name="connsiteY2" fmla="*/ 28868 h 28868"/>
                <a:gd name="connsiteX3" fmla="*/ 28868 w 1890884"/>
                <a:gd name="connsiteY3" fmla="*/ 28868 h 28868"/>
                <a:gd name="connsiteX4" fmla="*/ 0 w 1890884"/>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884" h="28868">
                  <a:moveTo>
                    <a:pt x="0" y="0"/>
                  </a:moveTo>
                  <a:lnTo>
                    <a:pt x="1890884" y="0"/>
                  </a:lnTo>
                  <a:lnTo>
                    <a:pt x="1862016"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2" name="Freeform: Shape 81">
              <a:extLst>
                <a:ext uri="{FF2B5EF4-FFF2-40B4-BE49-F238E27FC236}">
                  <a16:creationId xmlns:a16="http://schemas.microsoft.com/office/drawing/2014/main" id="{6F69FE5C-0AF0-42F6-A721-9E2244C967AA}"/>
                </a:ext>
              </a:extLst>
            </p:cNvPr>
            <p:cNvSpPr/>
            <p:nvPr userDrawn="1"/>
          </p:nvSpPr>
          <p:spPr>
            <a:xfrm>
              <a:off x="533199" y="6386061"/>
              <a:ext cx="1768996" cy="28869"/>
            </a:xfrm>
            <a:custGeom>
              <a:avLst/>
              <a:gdLst>
                <a:gd name="connsiteX0" fmla="*/ 0 w 1768996"/>
                <a:gd name="connsiteY0" fmla="*/ 0 h 28869"/>
                <a:gd name="connsiteX1" fmla="*/ 1768996 w 1768996"/>
                <a:gd name="connsiteY1" fmla="*/ 0 h 28869"/>
                <a:gd name="connsiteX2" fmla="*/ 1740128 w 1768996"/>
                <a:gd name="connsiteY2" fmla="*/ 28868 h 28869"/>
                <a:gd name="connsiteX3" fmla="*/ 28869 w 1768996"/>
                <a:gd name="connsiteY3" fmla="*/ 28869 h 28869"/>
                <a:gd name="connsiteX4" fmla="*/ 0 w 1768996"/>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8996" h="28869">
                  <a:moveTo>
                    <a:pt x="0" y="0"/>
                  </a:moveTo>
                  <a:lnTo>
                    <a:pt x="1768996" y="0"/>
                  </a:lnTo>
                  <a:lnTo>
                    <a:pt x="1740128" y="28868"/>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1" name="Freeform: Shape 80">
              <a:extLst>
                <a:ext uri="{FF2B5EF4-FFF2-40B4-BE49-F238E27FC236}">
                  <a16:creationId xmlns:a16="http://schemas.microsoft.com/office/drawing/2014/main" id="{E8311083-D41B-4770-B6A9-AFA83AAF2885}"/>
                </a:ext>
              </a:extLst>
            </p:cNvPr>
            <p:cNvSpPr/>
            <p:nvPr userDrawn="1"/>
          </p:nvSpPr>
          <p:spPr>
            <a:xfrm>
              <a:off x="594946" y="6446204"/>
              <a:ext cx="1647106" cy="29670"/>
            </a:xfrm>
            <a:custGeom>
              <a:avLst/>
              <a:gdLst>
                <a:gd name="connsiteX0" fmla="*/ 0 w 1647106"/>
                <a:gd name="connsiteY0" fmla="*/ 0 h 29670"/>
                <a:gd name="connsiteX1" fmla="*/ 1647106 w 1647106"/>
                <a:gd name="connsiteY1" fmla="*/ 0 h 29670"/>
                <a:gd name="connsiteX2" fmla="*/ 1618238 w 1647106"/>
                <a:gd name="connsiteY2" fmla="*/ 28868 h 29670"/>
                <a:gd name="connsiteX3" fmla="*/ 28066 w 1647106"/>
                <a:gd name="connsiteY3" fmla="*/ 29670 h 29670"/>
                <a:gd name="connsiteX4" fmla="*/ 28868 w 1647106"/>
                <a:gd name="connsiteY4" fmla="*/ 28868 h 29670"/>
                <a:gd name="connsiteX5" fmla="*/ 0 w 1647106"/>
                <a:gd name="connsiteY5" fmla="*/ 0 h 2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7106" h="29670">
                  <a:moveTo>
                    <a:pt x="0" y="0"/>
                  </a:moveTo>
                  <a:lnTo>
                    <a:pt x="1647106" y="0"/>
                  </a:lnTo>
                  <a:lnTo>
                    <a:pt x="1618238" y="28868"/>
                  </a:lnTo>
                  <a:lnTo>
                    <a:pt x="28066" y="29670"/>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0" name="Freeform: Shape 79">
              <a:extLst>
                <a:ext uri="{FF2B5EF4-FFF2-40B4-BE49-F238E27FC236}">
                  <a16:creationId xmlns:a16="http://schemas.microsoft.com/office/drawing/2014/main" id="{730A62EE-9416-445D-B0B2-018F008614B8}"/>
                </a:ext>
              </a:extLst>
            </p:cNvPr>
            <p:cNvSpPr/>
            <p:nvPr userDrawn="1"/>
          </p:nvSpPr>
          <p:spPr>
            <a:xfrm>
              <a:off x="654287" y="6507148"/>
              <a:ext cx="1526821" cy="28869"/>
            </a:xfrm>
            <a:custGeom>
              <a:avLst/>
              <a:gdLst>
                <a:gd name="connsiteX0" fmla="*/ 0 w 1526821"/>
                <a:gd name="connsiteY0" fmla="*/ 0 h 28869"/>
                <a:gd name="connsiteX1" fmla="*/ 1526821 w 1526821"/>
                <a:gd name="connsiteY1" fmla="*/ 0 h 28869"/>
                <a:gd name="connsiteX2" fmla="*/ 1497952 w 1526821"/>
                <a:gd name="connsiteY2" fmla="*/ 28868 h 28869"/>
                <a:gd name="connsiteX3" fmla="*/ 28868 w 1526821"/>
                <a:gd name="connsiteY3" fmla="*/ 28869 h 28869"/>
                <a:gd name="connsiteX4" fmla="*/ 0 w 1526821"/>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821" h="28869">
                  <a:moveTo>
                    <a:pt x="0" y="0"/>
                  </a:moveTo>
                  <a:lnTo>
                    <a:pt x="1526821" y="0"/>
                  </a:lnTo>
                  <a:lnTo>
                    <a:pt x="1497952" y="28868"/>
                  </a:lnTo>
                  <a:lnTo>
                    <a:pt x="28868"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9" name="Freeform: Shape 78">
              <a:extLst>
                <a:ext uri="{FF2B5EF4-FFF2-40B4-BE49-F238E27FC236}">
                  <a16:creationId xmlns:a16="http://schemas.microsoft.com/office/drawing/2014/main" id="{4A92E211-EBEF-4E62-97FD-46ECC42436DF}"/>
                </a:ext>
              </a:extLst>
            </p:cNvPr>
            <p:cNvSpPr/>
            <p:nvPr userDrawn="1"/>
          </p:nvSpPr>
          <p:spPr>
            <a:xfrm>
              <a:off x="715231" y="6568093"/>
              <a:ext cx="1404932" cy="28868"/>
            </a:xfrm>
            <a:custGeom>
              <a:avLst/>
              <a:gdLst>
                <a:gd name="connsiteX0" fmla="*/ 0 w 1404932"/>
                <a:gd name="connsiteY0" fmla="*/ 0 h 28868"/>
                <a:gd name="connsiteX1" fmla="*/ 1404932 w 1404932"/>
                <a:gd name="connsiteY1" fmla="*/ 0 h 28868"/>
                <a:gd name="connsiteX2" fmla="*/ 1376064 w 1404932"/>
                <a:gd name="connsiteY2" fmla="*/ 28868 h 28868"/>
                <a:gd name="connsiteX3" fmla="*/ 28868 w 1404932"/>
                <a:gd name="connsiteY3" fmla="*/ 28868 h 28868"/>
                <a:gd name="connsiteX4" fmla="*/ 0 w 1404932"/>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932" h="28868">
                  <a:moveTo>
                    <a:pt x="0" y="0"/>
                  </a:moveTo>
                  <a:lnTo>
                    <a:pt x="1404932" y="0"/>
                  </a:lnTo>
                  <a:lnTo>
                    <a:pt x="1376064"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8" name="Freeform: Shape 77">
              <a:extLst>
                <a:ext uri="{FF2B5EF4-FFF2-40B4-BE49-F238E27FC236}">
                  <a16:creationId xmlns:a16="http://schemas.microsoft.com/office/drawing/2014/main" id="{CC8A63A1-564C-478A-B490-96E1C76014CC}"/>
                </a:ext>
              </a:extLst>
            </p:cNvPr>
            <p:cNvSpPr/>
            <p:nvPr userDrawn="1"/>
          </p:nvSpPr>
          <p:spPr>
            <a:xfrm>
              <a:off x="776977" y="6628235"/>
              <a:ext cx="1283044" cy="29671"/>
            </a:xfrm>
            <a:custGeom>
              <a:avLst/>
              <a:gdLst>
                <a:gd name="connsiteX0" fmla="*/ 1283044 w 1283044"/>
                <a:gd name="connsiteY0" fmla="*/ 0 h 29671"/>
                <a:gd name="connsiteX1" fmla="*/ 1254175 w 1283044"/>
                <a:gd name="connsiteY1" fmla="*/ 28869 h 29671"/>
                <a:gd name="connsiteX2" fmla="*/ 28067 w 1283044"/>
                <a:gd name="connsiteY2" fmla="*/ 29671 h 29671"/>
                <a:gd name="connsiteX3" fmla="*/ 28869 w 1283044"/>
                <a:gd name="connsiteY3" fmla="*/ 28869 h 29671"/>
                <a:gd name="connsiteX4" fmla="*/ 0 w 1283044"/>
                <a:gd name="connsiteY4" fmla="*/ 1 h 29671"/>
                <a:gd name="connsiteX5" fmla="*/ 1283044 w 1283044"/>
                <a:gd name="connsiteY5" fmla="*/ 0 h 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3044" h="29671">
                  <a:moveTo>
                    <a:pt x="1283044" y="0"/>
                  </a:moveTo>
                  <a:lnTo>
                    <a:pt x="1254175" y="28869"/>
                  </a:lnTo>
                  <a:lnTo>
                    <a:pt x="28067" y="29671"/>
                  </a:lnTo>
                  <a:lnTo>
                    <a:pt x="28869" y="28869"/>
                  </a:lnTo>
                  <a:lnTo>
                    <a:pt x="0" y="1"/>
                  </a:lnTo>
                  <a:lnTo>
                    <a:pt x="1283044"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7" name="Freeform: Shape 76">
              <a:extLst>
                <a:ext uri="{FF2B5EF4-FFF2-40B4-BE49-F238E27FC236}">
                  <a16:creationId xmlns:a16="http://schemas.microsoft.com/office/drawing/2014/main" id="{4162FC41-462F-4E99-AACA-F5B9C804FB14}"/>
                </a:ext>
              </a:extLst>
            </p:cNvPr>
            <p:cNvSpPr/>
            <p:nvPr userDrawn="1"/>
          </p:nvSpPr>
          <p:spPr>
            <a:xfrm>
              <a:off x="837922" y="6689180"/>
              <a:ext cx="1161154" cy="29670"/>
            </a:xfrm>
            <a:custGeom>
              <a:avLst/>
              <a:gdLst>
                <a:gd name="connsiteX0" fmla="*/ 0 w 1161154"/>
                <a:gd name="connsiteY0" fmla="*/ 0 h 29670"/>
                <a:gd name="connsiteX1" fmla="*/ 1161154 w 1161154"/>
                <a:gd name="connsiteY1" fmla="*/ 0 h 29670"/>
                <a:gd name="connsiteX2" fmla="*/ 1132285 w 1161154"/>
                <a:gd name="connsiteY2" fmla="*/ 28868 h 29670"/>
                <a:gd name="connsiteX3" fmla="*/ 28066 w 1161154"/>
                <a:gd name="connsiteY3" fmla="*/ 29670 h 29670"/>
                <a:gd name="connsiteX4" fmla="*/ 28868 w 1161154"/>
                <a:gd name="connsiteY4" fmla="*/ 28868 h 29670"/>
                <a:gd name="connsiteX5" fmla="*/ 0 w 1161154"/>
                <a:gd name="connsiteY5" fmla="*/ 0 h 2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1154" h="29670">
                  <a:moveTo>
                    <a:pt x="0" y="0"/>
                  </a:moveTo>
                  <a:lnTo>
                    <a:pt x="1161154" y="0"/>
                  </a:lnTo>
                  <a:lnTo>
                    <a:pt x="1132285" y="28868"/>
                  </a:lnTo>
                  <a:lnTo>
                    <a:pt x="28066" y="29670"/>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6" name="Freeform: Shape 75">
              <a:extLst>
                <a:ext uri="{FF2B5EF4-FFF2-40B4-BE49-F238E27FC236}">
                  <a16:creationId xmlns:a16="http://schemas.microsoft.com/office/drawing/2014/main" id="{1F9B61AC-B03D-4064-9DE6-9818F53F333C}"/>
                </a:ext>
              </a:extLst>
            </p:cNvPr>
            <p:cNvSpPr/>
            <p:nvPr userDrawn="1"/>
          </p:nvSpPr>
          <p:spPr>
            <a:xfrm>
              <a:off x="897263" y="6750124"/>
              <a:ext cx="1040868" cy="28869"/>
            </a:xfrm>
            <a:custGeom>
              <a:avLst/>
              <a:gdLst>
                <a:gd name="connsiteX0" fmla="*/ 0 w 1040868"/>
                <a:gd name="connsiteY0" fmla="*/ 0 h 28869"/>
                <a:gd name="connsiteX1" fmla="*/ 1040868 w 1040868"/>
                <a:gd name="connsiteY1" fmla="*/ 0 h 28869"/>
                <a:gd name="connsiteX2" fmla="*/ 1012000 w 1040868"/>
                <a:gd name="connsiteY2" fmla="*/ 28869 h 28869"/>
                <a:gd name="connsiteX3" fmla="*/ 28868 w 1040868"/>
                <a:gd name="connsiteY3" fmla="*/ 28869 h 28869"/>
                <a:gd name="connsiteX4" fmla="*/ 0 w 1040868"/>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868" h="28869">
                  <a:moveTo>
                    <a:pt x="0" y="0"/>
                  </a:moveTo>
                  <a:lnTo>
                    <a:pt x="1040868" y="0"/>
                  </a:lnTo>
                  <a:lnTo>
                    <a:pt x="1012000" y="28869"/>
                  </a:lnTo>
                  <a:lnTo>
                    <a:pt x="28868"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3" name="Freeform: Shape 72">
              <a:extLst>
                <a:ext uri="{FF2B5EF4-FFF2-40B4-BE49-F238E27FC236}">
                  <a16:creationId xmlns:a16="http://schemas.microsoft.com/office/drawing/2014/main" id="{C104BA00-790F-438D-AC93-117E23CF2099}"/>
                </a:ext>
              </a:extLst>
            </p:cNvPr>
            <p:cNvSpPr/>
            <p:nvPr userDrawn="1"/>
          </p:nvSpPr>
          <p:spPr>
            <a:xfrm>
              <a:off x="958207" y="6811069"/>
              <a:ext cx="918980" cy="28869"/>
            </a:xfrm>
            <a:custGeom>
              <a:avLst/>
              <a:gdLst>
                <a:gd name="connsiteX0" fmla="*/ 0 w 918980"/>
                <a:gd name="connsiteY0" fmla="*/ 0 h 28869"/>
                <a:gd name="connsiteX1" fmla="*/ 918980 w 918980"/>
                <a:gd name="connsiteY1" fmla="*/ 0 h 28869"/>
                <a:gd name="connsiteX2" fmla="*/ 890112 w 918980"/>
                <a:gd name="connsiteY2" fmla="*/ 28868 h 28869"/>
                <a:gd name="connsiteX3" fmla="*/ 28869 w 918980"/>
                <a:gd name="connsiteY3" fmla="*/ 28869 h 28869"/>
                <a:gd name="connsiteX4" fmla="*/ 0 w 918980"/>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980" h="28869">
                  <a:moveTo>
                    <a:pt x="0" y="0"/>
                  </a:moveTo>
                  <a:lnTo>
                    <a:pt x="918980" y="0"/>
                  </a:lnTo>
                  <a:lnTo>
                    <a:pt x="890112" y="28868"/>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01" name="Freeform: Shape 100">
            <a:extLst>
              <a:ext uri="{FF2B5EF4-FFF2-40B4-BE49-F238E27FC236}">
                <a16:creationId xmlns:a16="http://schemas.microsoft.com/office/drawing/2014/main" id="{788A3CD7-1915-41CF-9FB5-E6FEDCA8F19C}"/>
              </a:ext>
              <a:ext uri="{C183D7F6-B498-43B3-948B-1728B52AA6E4}">
                <adec:decorative xmlns:adec="http://schemas.microsoft.com/office/drawing/2017/decorative" val="1"/>
              </a:ext>
            </a:extLst>
          </p:cNvPr>
          <p:cNvSpPr/>
          <p:nvPr userDrawn="1"/>
        </p:nvSpPr>
        <p:spPr>
          <a:xfrm>
            <a:off x="1793659" y="5801762"/>
            <a:ext cx="1075475" cy="1058335"/>
          </a:xfrm>
          <a:custGeom>
            <a:avLst/>
            <a:gdLst>
              <a:gd name="connsiteX0" fmla="*/ 1062720 w 1062720"/>
              <a:gd name="connsiteY0" fmla="*/ 0 h 1062720"/>
              <a:gd name="connsiteX1" fmla="*/ 1062720 w 1062720"/>
              <a:gd name="connsiteY1" fmla="*/ 1062720 h 1062720"/>
              <a:gd name="connsiteX2" fmla="*/ 0 w 1062720"/>
              <a:gd name="connsiteY2" fmla="*/ 1062720 h 1062720"/>
              <a:gd name="connsiteX3" fmla="*/ 1062720 w 1062720"/>
              <a:gd name="connsiteY3" fmla="*/ 0 h 1062720"/>
            </a:gdLst>
            <a:ahLst/>
            <a:cxnLst>
              <a:cxn ang="0">
                <a:pos x="connsiteX0" y="connsiteY0"/>
              </a:cxn>
              <a:cxn ang="0">
                <a:pos x="connsiteX1" y="connsiteY1"/>
              </a:cxn>
              <a:cxn ang="0">
                <a:pos x="connsiteX2" y="connsiteY2"/>
              </a:cxn>
              <a:cxn ang="0">
                <a:pos x="connsiteX3" y="connsiteY3"/>
              </a:cxn>
            </a:cxnLst>
            <a:rect l="l" t="t" r="r" b="b"/>
            <a:pathLst>
              <a:path w="1062720" h="1062720">
                <a:moveTo>
                  <a:pt x="1062720" y="0"/>
                </a:moveTo>
                <a:lnTo>
                  <a:pt x="1062720" y="1062720"/>
                </a:lnTo>
                <a:lnTo>
                  <a:pt x="0" y="1062720"/>
                </a:lnTo>
                <a:lnTo>
                  <a:pt x="106272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3" name="Freeform: Shape 162">
            <a:extLst>
              <a:ext uri="{FF2B5EF4-FFF2-40B4-BE49-F238E27FC236}">
                <a16:creationId xmlns:a16="http://schemas.microsoft.com/office/drawing/2014/main" id="{FEE07693-1822-40D4-88A4-0F663C787D7E}"/>
              </a:ext>
              <a:ext uri="{C183D7F6-B498-43B3-948B-1728B52AA6E4}">
                <adec:decorative xmlns:adec="http://schemas.microsoft.com/office/drawing/2017/decorative" val="1"/>
              </a:ext>
            </a:extLst>
          </p:cNvPr>
          <p:cNvSpPr/>
          <p:nvPr userDrawn="1"/>
        </p:nvSpPr>
        <p:spPr>
          <a:xfrm>
            <a:off x="1035546" y="6829131"/>
            <a:ext cx="918980" cy="28869"/>
          </a:xfrm>
          <a:custGeom>
            <a:avLst/>
            <a:gdLst>
              <a:gd name="connsiteX0" fmla="*/ 0 w 918980"/>
              <a:gd name="connsiteY0" fmla="*/ 0 h 28869"/>
              <a:gd name="connsiteX1" fmla="*/ 918980 w 918980"/>
              <a:gd name="connsiteY1" fmla="*/ 0 h 28869"/>
              <a:gd name="connsiteX2" fmla="*/ 890112 w 918980"/>
              <a:gd name="connsiteY2" fmla="*/ 28868 h 28869"/>
              <a:gd name="connsiteX3" fmla="*/ 28869 w 918980"/>
              <a:gd name="connsiteY3" fmla="*/ 28869 h 28869"/>
              <a:gd name="connsiteX4" fmla="*/ 0 w 918980"/>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980" h="28869">
                <a:moveTo>
                  <a:pt x="0" y="0"/>
                </a:moveTo>
                <a:lnTo>
                  <a:pt x="918980" y="0"/>
                </a:lnTo>
                <a:lnTo>
                  <a:pt x="890112" y="28868"/>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1">
            <a:extLst>
              <a:ext uri="{FF2B5EF4-FFF2-40B4-BE49-F238E27FC236}">
                <a16:creationId xmlns:a16="http://schemas.microsoft.com/office/drawing/2014/main" id="{C8142DAF-BE54-C239-5685-89D55E027E4E}"/>
              </a:ext>
            </a:extLst>
          </p:cNvPr>
          <p:cNvSpPr>
            <a:spLocks noGrp="1"/>
          </p:cNvSpPr>
          <p:nvPr>
            <p:ph type="title" hasCustomPrompt="1"/>
          </p:nvPr>
        </p:nvSpPr>
        <p:spPr>
          <a:xfrm>
            <a:off x="3520440" y="896111"/>
            <a:ext cx="7889768" cy="2039341"/>
          </a:xfrm>
        </p:spPr>
        <p:txBody>
          <a:bodyPr anchor="t" anchorCtr="0"/>
          <a:lstStyle>
            <a:lvl1pPr>
              <a:defRPr cap="all" baseline="0">
                <a:solidFill>
                  <a:schemeClr val="accent1"/>
                </a:solidFill>
              </a:defRPr>
            </a:lvl1pPr>
          </a:lstStyle>
          <a:p>
            <a:r>
              <a:rPr lang="en-US" dirty="0"/>
              <a:t>CLICK TO ADD TITLE</a:t>
            </a:r>
          </a:p>
        </p:txBody>
      </p:sp>
      <p:sp>
        <p:nvSpPr>
          <p:cNvPr id="10" name="Content Placeholder 2">
            <a:extLst>
              <a:ext uri="{FF2B5EF4-FFF2-40B4-BE49-F238E27FC236}">
                <a16:creationId xmlns:a16="http://schemas.microsoft.com/office/drawing/2014/main" id="{5A2EBD71-EB16-773C-A6CB-C6E1259AE70B}"/>
              </a:ext>
            </a:extLst>
          </p:cNvPr>
          <p:cNvSpPr>
            <a:spLocks noGrp="1"/>
          </p:cNvSpPr>
          <p:nvPr>
            <p:ph sz="half" idx="14" hasCustomPrompt="1"/>
          </p:nvPr>
        </p:nvSpPr>
        <p:spPr>
          <a:xfrm>
            <a:off x="3520440" y="3259056"/>
            <a:ext cx="2994660" cy="3006531"/>
          </a:xfrm>
        </p:spPr>
        <p:txBody>
          <a:bodyPr>
            <a:normAutofit/>
          </a:bodyPr>
          <a:lstStyle>
            <a:lvl1pPr marL="285750" indent="-285750">
              <a:lnSpc>
                <a:spcPts val="2000"/>
              </a:lnSpc>
              <a:buFont typeface="Arial" panose="020B0604020202020204" pitchFamily="34" charset="0"/>
              <a:buChar char="•"/>
              <a:defRPr sz="1800"/>
            </a:lvl1pPr>
            <a:lvl2pPr>
              <a:lnSpc>
                <a:spcPts val="2000"/>
              </a:lnSpc>
              <a:defRPr sz="1800"/>
            </a:lvl2pPr>
            <a:lvl3pPr>
              <a:lnSpc>
                <a:spcPts val="2000"/>
              </a:lnSpc>
              <a:defRPr sz="1800"/>
            </a:lvl3pPr>
            <a:lvl4pPr>
              <a:lnSpc>
                <a:spcPts val="2000"/>
              </a:lnSpc>
              <a:defRPr sz="1800"/>
            </a:lvl4pPr>
            <a:lvl5pPr>
              <a:lnSpc>
                <a:spcPts val="2000"/>
              </a:lnSpc>
              <a:defRPr sz="1800"/>
            </a:lvl5pPr>
          </a:lstStyle>
          <a:p>
            <a:pPr lvl="0"/>
            <a:r>
              <a:rPr lang="en-US" dirty="0"/>
              <a:t>Click to add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56944BE1-9937-7EA2-AA56-336B8D5CAADA}"/>
              </a:ext>
            </a:extLst>
          </p:cNvPr>
          <p:cNvSpPr>
            <a:spLocks noGrp="1"/>
          </p:cNvSpPr>
          <p:nvPr>
            <p:ph sz="half" idx="1" hasCustomPrompt="1"/>
          </p:nvPr>
        </p:nvSpPr>
        <p:spPr>
          <a:xfrm>
            <a:off x="6826432" y="3253740"/>
            <a:ext cx="4580088" cy="3006531"/>
          </a:xfrm>
        </p:spPr>
        <p:txBody>
          <a:bodyPr>
            <a:normAutofit/>
          </a:bodyPr>
          <a:lstStyle>
            <a:lvl1pPr marL="0" indent="0">
              <a:lnSpc>
                <a:spcPts val="2000"/>
              </a:lnSpc>
              <a:buNone/>
              <a:defRPr sz="1800"/>
            </a:lvl1pPr>
            <a:lvl2pPr marL="457200">
              <a:lnSpc>
                <a:spcPts val="2000"/>
              </a:lnSpc>
              <a:defRPr sz="1800"/>
            </a:lvl2pPr>
            <a:lvl3pPr marL="914400">
              <a:lnSpc>
                <a:spcPts val="2000"/>
              </a:lnSpc>
              <a:defRPr sz="1800"/>
            </a:lvl3pPr>
            <a:lvl4pPr marL="1371600">
              <a:lnSpc>
                <a:spcPts val="2000"/>
              </a:lnSpc>
              <a:defRPr sz="1800"/>
            </a:lvl4pPr>
            <a:lvl5pPr marL="1828800">
              <a:lnSpc>
                <a:spcPts val="2000"/>
              </a:lnSpc>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9" name="Date Placeholder 3">
            <a:extLst>
              <a:ext uri="{FF2B5EF4-FFF2-40B4-BE49-F238E27FC236}">
                <a16:creationId xmlns:a16="http://schemas.microsoft.com/office/drawing/2014/main" id="{5A56B3AA-5CA2-4004-8F95-11FD7B895DAE}"/>
              </a:ext>
            </a:extLst>
          </p:cNvPr>
          <p:cNvSpPr>
            <a:spLocks noGrp="1"/>
          </p:cNvSpPr>
          <p:nvPr>
            <p:ph type="dt" sz="half" idx="10"/>
          </p:nvPr>
        </p:nvSpPr>
        <p:spPr>
          <a:xfrm>
            <a:off x="3523723" y="6353175"/>
            <a:ext cx="1097280" cy="365125"/>
          </a:xfrm>
        </p:spPr>
        <p:txBody>
          <a:bodyPr/>
          <a:lstStyle>
            <a:lvl1pPr>
              <a:defRPr>
                <a:solidFill>
                  <a:schemeClr val="tx1">
                    <a:lumMod val="75000"/>
                    <a:lumOff val="25000"/>
                  </a:schemeClr>
                </a:solidFill>
              </a:defRPr>
            </a:lvl1pPr>
          </a:lstStyle>
          <a:p>
            <a:r>
              <a:rPr lang="en-US"/>
              <a:t>12/11/2023</a:t>
            </a:r>
            <a:endParaRPr lang="en-US" dirty="0"/>
          </a:p>
        </p:txBody>
      </p:sp>
      <p:sp>
        <p:nvSpPr>
          <p:cNvPr id="210" name="Footer Placeholder 4">
            <a:extLst>
              <a:ext uri="{FF2B5EF4-FFF2-40B4-BE49-F238E27FC236}">
                <a16:creationId xmlns:a16="http://schemas.microsoft.com/office/drawing/2014/main" id="{07D92F37-472D-4CCB-AA97-FA42E56079C7}"/>
              </a:ext>
            </a:extLst>
          </p:cNvPr>
          <p:cNvSpPr>
            <a:spLocks noGrp="1"/>
          </p:cNvSpPr>
          <p:nvPr>
            <p:ph type="ftr" sz="quarter" idx="11"/>
          </p:nvPr>
        </p:nvSpPr>
        <p:spPr>
          <a:xfrm>
            <a:off x="6642161" y="6350000"/>
            <a:ext cx="2286000" cy="365125"/>
          </a:xfrm>
        </p:spPr>
        <p:txBody>
          <a:bodyPr/>
          <a:lstStyle>
            <a:lvl1pPr>
              <a:defRPr>
                <a:solidFill>
                  <a:schemeClr val="tx1">
                    <a:lumMod val="75000"/>
                    <a:lumOff val="25000"/>
                  </a:schemeClr>
                </a:solidFill>
              </a:defRPr>
            </a:lvl1pPr>
          </a:lstStyle>
          <a:p>
            <a:r>
              <a:rPr lang="en-US"/>
              <a:t>Presentation title</a:t>
            </a:r>
            <a:endParaRPr lang="en-US" dirty="0"/>
          </a:p>
        </p:txBody>
      </p:sp>
      <p:sp>
        <p:nvSpPr>
          <p:cNvPr id="211" name="Slide Number Placeholder 5">
            <a:extLst>
              <a:ext uri="{FF2B5EF4-FFF2-40B4-BE49-F238E27FC236}">
                <a16:creationId xmlns:a16="http://schemas.microsoft.com/office/drawing/2014/main" id="{C0E89FFF-230F-4CBA-A6BC-D887B3FFA51F}"/>
              </a:ext>
            </a:extLst>
          </p:cNvPr>
          <p:cNvSpPr>
            <a:spLocks noGrp="1"/>
          </p:cNvSpPr>
          <p:nvPr>
            <p:ph type="sldNum" sz="quarter" idx="12"/>
          </p:nvPr>
        </p:nvSpPr>
        <p:spPr>
          <a:xfrm>
            <a:off x="10949320" y="6356350"/>
            <a:ext cx="457200" cy="365125"/>
          </a:xfrm>
        </p:spPr>
        <p:txBody>
          <a:bodyPr/>
          <a:lstStyle>
            <a:lvl1pPr>
              <a:defRPr>
                <a:solidFill>
                  <a:schemeClr val="tx1">
                    <a:lumMod val="75000"/>
                    <a:lumOff val="25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50748386"/>
      </p:ext>
    </p:extLst>
  </p:cSld>
  <p:clrMapOvr>
    <a:masterClrMapping/>
  </p:clrMapOvr>
  <p:extLst>
    <p:ext uri="{DCECCB84-F9BA-43D5-87BE-67443E8EF086}">
      <p15:sldGuideLst xmlns:p15="http://schemas.microsoft.com/office/powerpoint/2012/main">
        <p15:guide id="1" orient="horz" pos="552">
          <p15:clr>
            <a:srgbClr val="FBAE40"/>
          </p15:clr>
        </p15:guide>
        <p15:guide id="2" pos="7104">
          <p15:clr>
            <a:srgbClr val="FBAE40"/>
          </p15:clr>
        </p15:guide>
        <p15:guide id="3" pos="739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ent + Pictur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3807877" y="898524"/>
            <a:ext cx="7606895" cy="2029967"/>
          </a:xfrm>
        </p:spPr>
        <p:txBody>
          <a:bodyPr anchor="t" anchorCtr="0"/>
          <a:lstStyle>
            <a:lvl1pPr>
              <a:defRPr cap="all" baseline="0">
                <a:solidFill>
                  <a:schemeClr val="tx2"/>
                </a:solidFill>
              </a:defRPr>
            </a:lvl1pPr>
          </a:lstStyle>
          <a:p>
            <a:r>
              <a:rPr lang="en-US" dirty="0"/>
              <a:t>CLICK TO ADD TITLE</a:t>
            </a:r>
          </a:p>
        </p:txBody>
      </p:sp>
      <p:sp>
        <p:nvSpPr>
          <p:cNvPr id="27" name="Picture Placeholder 26">
            <a:extLst>
              <a:ext uri="{FF2B5EF4-FFF2-40B4-BE49-F238E27FC236}">
                <a16:creationId xmlns:a16="http://schemas.microsoft.com/office/drawing/2014/main" id="{01CF25F4-1889-5FE4-9BE0-413C509639DC}"/>
              </a:ext>
            </a:extLst>
          </p:cNvPr>
          <p:cNvSpPr>
            <a:spLocks noGrp="1"/>
          </p:cNvSpPr>
          <p:nvPr>
            <p:ph type="pic" sz="quarter" idx="15" hasCustomPrompt="1"/>
          </p:nvPr>
        </p:nvSpPr>
        <p:spPr>
          <a:xfrm>
            <a:off x="1011337" y="9212"/>
            <a:ext cx="2029967" cy="4850544"/>
          </a:xfrm>
          <a:custGeom>
            <a:avLst/>
            <a:gdLst>
              <a:gd name="connsiteX0" fmla="*/ 0 w 2029967"/>
              <a:gd name="connsiteY0" fmla="*/ 0 h 4850544"/>
              <a:gd name="connsiteX1" fmla="*/ 2029967 w 2029967"/>
              <a:gd name="connsiteY1" fmla="*/ 0 h 4850544"/>
              <a:gd name="connsiteX2" fmla="*/ 2029967 w 2029967"/>
              <a:gd name="connsiteY2" fmla="*/ 4850544 h 4850544"/>
              <a:gd name="connsiteX3" fmla="*/ 2025599 w 2029967"/>
              <a:gd name="connsiteY3" fmla="*/ 4850544 h 4850544"/>
              <a:gd name="connsiteX4" fmla="*/ 2 w 2029967"/>
              <a:gd name="connsiteY4" fmla="*/ 2824947 h 4850544"/>
              <a:gd name="connsiteX5" fmla="*/ 2 w 2029967"/>
              <a:gd name="connsiteY5" fmla="*/ 4850544 h 4850544"/>
              <a:gd name="connsiteX6" fmla="*/ 0 w 2029967"/>
              <a:gd name="connsiteY6" fmla="*/ 4850544 h 485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9967" h="4850544">
                <a:moveTo>
                  <a:pt x="0" y="0"/>
                </a:moveTo>
                <a:lnTo>
                  <a:pt x="2029967" y="0"/>
                </a:lnTo>
                <a:lnTo>
                  <a:pt x="2029967" y="4850544"/>
                </a:lnTo>
                <a:lnTo>
                  <a:pt x="2025599" y="4850544"/>
                </a:lnTo>
                <a:lnTo>
                  <a:pt x="2" y="2824947"/>
                </a:lnTo>
                <a:lnTo>
                  <a:pt x="2" y="4850544"/>
                </a:lnTo>
                <a:lnTo>
                  <a:pt x="0" y="4850544"/>
                </a:lnTo>
                <a:close/>
              </a:path>
            </a:pathLst>
          </a:custGeom>
        </p:spPr>
        <p:txBody>
          <a:bodyPr wrap="square">
            <a:noAutofit/>
          </a:bodyPr>
          <a:lstStyle>
            <a:lvl1pPr marL="0" indent="0" algn="l">
              <a:buNone/>
              <a:defRPr sz="2000">
                <a:solidFill>
                  <a:schemeClr val="bg1"/>
                </a:solidFill>
              </a:defRPr>
            </a:lvl1pPr>
          </a:lstStyle>
          <a:p>
            <a:r>
              <a:rPr lang="en-US" dirty="0"/>
              <a:t>Click icon to insert picture</a:t>
            </a:r>
          </a:p>
        </p:txBody>
      </p:sp>
      <p:sp>
        <p:nvSpPr>
          <p:cNvPr id="34" name="Rectangle 33">
            <a:extLst>
              <a:ext uri="{FF2B5EF4-FFF2-40B4-BE49-F238E27FC236}">
                <a16:creationId xmlns:a16="http://schemas.microsoft.com/office/drawing/2014/main" id="{9CC28908-2548-441C-BE9D-8728E1FC84C0}"/>
              </a:ext>
              <a:ext uri="{C183D7F6-B498-43B3-948B-1728B52AA6E4}">
                <adec:decorative xmlns:adec="http://schemas.microsoft.com/office/drawing/2017/decorative" val="1"/>
              </a:ext>
            </a:extLst>
          </p:cNvPr>
          <p:cNvSpPr/>
          <p:nvPr userDrawn="1"/>
        </p:nvSpPr>
        <p:spPr>
          <a:xfrm>
            <a:off x="1011339" y="4863266"/>
            <a:ext cx="2029968" cy="200489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34">
            <a:extLst>
              <a:ext uri="{FF2B5EF4-FFF2-40B4-BE49-F238E27FC236}">
                <a16:creationId xmlns:a16="http://schemas.microsoft.com/office/drawing/2014/main" id="{731DC170-FB16-45F8-B62C-DCAB2B9AC310}"/>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11338" y="5865203"/>
            <a:ext cx="2019299" cy="999451"/>
          </a:xfrm>
          <a:prstGeom prst="rect">
            <a:avLst/>
          </a:prstGeom>
        </p:spPr>
      </p:pic>
      <p:sp>
        <p:nvSpPr>
          <p:cNvPr id="5" name="Content Placeholder 2">
            <a:extLst>
              <a:ext uri="{FF2B5EF4-FFF2-40B4-BE49-F238E27FC236}">
                <a16:creationId xmlns:a16="http://schemas.microsoft.com/office/drawing/2014/main" id="{ADE2E4A5-BFB0-8F89-C606-A1581EB9FC6E}"/>
              </a:ext>
            </a:extLst>
          </p:cNvPr>
          <p:cNvSpPr>
            <a:spLocks noGrp="1"/>
          </p:cNvSpPr>
          <p:nvPr>
            <p:ph sz="half" idx="16" hasCustomPrompt="1"/>
          </p:nvPr>
        </p:nvSpPr>
        <p:spPr>
          <a:xfrm>
            <a:off x="3803953" y="3259138"/>
            <a:ext cx="7615274" cy="2978150"/>
          </a:xfrm>
        </p:spPr>
        <p:txBody>
          <a:bodyPr>
            <a:normAutofit/>
          </a:bodyPr>
          <a:lstStyle>
            <a:lvl1pPr marL="285750" indent="-285750">
              <a:lnSpc>
                <a:spcPts val="2000"/>
              </a:lnSpc>
              <a:buFont typeface="Arial" panose="020B0604020202020204" pitchFamily="34" charset="0"/>
              <a:buChar char="•"/>
              <a:defRPr sz="1800">
                <a:solidFill>
                  <a:schemeClr val="tx2"/>
                </a:solidFill>
              </a:defRPr>
            </a:lvl1pPr>
            <a:lvl2pPr marL="685800">
              <a:lnSpc>
                <a:spcPts val="2000"/>
              </a:lnSpc>
              <a:defRPr sz="1800">
                <a:solidFill>
                  <a:schemeClr val="tx2"/>
                </a:solidFill>
              </a:defRPr>
            </a:lvl2pPr>
            <a:lvl3pPr marL="1143000">
              <a:lnSpc>
                <a:spcPts val="2000"/>
              </a:lnSpc>
              <a:defRPr sz="1800">
                <a:solidFill>
                  <a:schemeClr val="tx2"/>
                </a:solidFill>
              </a:defRPr>
            </a:lvl3pPr>
            <a:lvl4pPr marL="1600200">
              <a:lnSpc>
                <a:spcPts val="2000"/>
              </a:lnSpc>
              <a:defRPr sz="1800">
                <a:solidFill>
                  <a:schemeClr val="tx2"/>
                </a:solidFill>
              </a:defRPr>
            </a:lvl4pPr>
            <a:lvl5pPr marL="2057400">
              <a:lnSpc>
                <a:spcPts val="2000"/>
              </a:lnSpc>
              <a:defRPr sz="1800">
                <a:solidFill>
                  <a:schemeClr val="tx2"/>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9" name="Date Placeholder 3">
            <a:extLst>
              <a:ext uri="{FF2B5EF4-FFF2-40B4-BE49-F238E27FC236}">
                <a16:creationId xmlns:a16="http://schemas.microsoft.com/office/drawing/2014/main" id="{E2B0C6B8-E2CB-460E-BBC8-AC4339C89DB2}"/>
              </a:ext>
            </a:extLst>
          </p:cNvPr>
          <p:cNvSpPr>
            <a:spLocks noGrp="1"/>
          </p:cNvSpPr>
          <p:nvPr>
            <p:ph type="dt" sz="half" idx="10"/>
          </p:nvPr>
        </p:nvSpPr>
        <p:spPr>
          <a:xfrm>
            <a:off x="3803953" y="6353175"/>
            <a:ext cx="1097280" cy="365125"/>
          </a:xfrm>
        </p:spPr>
        <p:txBody>
          <a:bodyPr/>
          <a:lstStyle>
            <a:lvl1pPr>
              <a:defRPr>
                <a:solidFill>
                  <a:schemeClr val="bg1"/>
                </a:solidFill>
              </a:defRPr>
            </a:lvl1pPr>
          </a:lstStyle>
          <a:p>
            <a:r>
              <a:rPr lang="en-US"/>
              <a:t>12/11/2023</a:t>
            </a:r>
            <a:endParaRPr lang="en-US" dirty="0"/>
          </a:p>
        </p:txBody>
      </p:sp>
      <p:sp>
        <p:nvSpPr>
          <p:cNvPr id="70" name="Footer Placeholder 4">
            <a:extLst>
              <a:ext uri="{FF2B5EF4-FFF2-40B4-BE49-F238E27FC236}">
                <a16:creationId xmlns:a16="http://schemas.microsoft.com/office/drawing/2014/main" id="{433844D3-0FDA-4C97-9B21-5021A38E4FC2}"/>
              </a:ext>
            </a:extLst>
          </p:cNvPr>
          <p:cNvSpPr>
            <a:spLocks noGrp="1"/>
          </p:cNvSpPr>
          <p:nvPr>
            <p:ph type="ftr" sz="quarter" idx="11"/>
          </p:nvPr>
        </p:nvSpPr>
        <p:spPr>
          <a:xfrm>
            <a:off x="6788630" y="6350000"/>
            <a:ext cx="2286000" cy="365125"/>
          </a:xfrm>
        </p:spPr>
        <p:txBody>
          <a:bodyPr/>
          <a:lstStyle>
            <a:lvl1pPr>
              <a:defRPr>
                <a:solidFill>
                  <a:schemeClr val="bg1"/>
                </a:solidFill>
              </a:defRPr>
            </a:lvl1pPr>
          </a:lstStyle>
          <a:p>
            <a:r>
              <a:rPr lang="en-US"/>
              <a:t>Presentation title</a:t>
            </a:r>
            <a:endParaRPr lang="en-US" dirty="0"/>
          </a:p>
        </p:txBody>
      </p:sp>
      <p:sp>
        <p:nvSpPr>
          <p:cNvPr id="71" name="Slide Number Placeholder 5">
            <a:extLst>
              <a:ext uri="{FF2B5EF4-FFF2-40B4-BE49-F238E27FC236}">
                <a16:creationId xmlns:a16="http://schemas.microsoft.com/office/drawing/2014/main" id="{EC059538-F80F-46C9-80EB-AC9B56DD05C3}"/>
              </a:ext>
            </a:extLst>
          </p:cNvPr>
          <p:cNvSpPr>
            <a:spLocks noGrp="1"/>
          </p:cNvSpPr>
          <p:nvPr>
            <p:ph type="sldNum" sz="quarter" idx="12"/>
          </p:nvPr>
        </p:nvSpPr>
        <p:spPr>
          <a:xfrm>
            <a:off x="10962027" y="6356350"/>
            <a:ext cx="457200" cy="365125"/>
          </a:xfrm>
        </p:spPr>
        <p:txBody>
          <a:bodyPr/>
          <a:lstStyle>
            <a:lvl1pPr>
              <a:defRPr>
                <a:solidFill>
                  <a:schemeClr val="bg1"/>
                </a:solidFill>
              </a:defRPr>
            </a:lvl1pPr>
          </a:lstStyle>
          <a:p>
            <a:fld id="{B5CEABB6-07DC-46E8-9B57-56EC44A396E5}" type="slidenum">
              <a:rPr lang="en-US" smtClean="0"/>
              <a:pPr/>
              <a:t>‹#›</a:t>
            </a:fld>
            <a:endParaRPr lang="en-US" dirty="0"/>
          </a:p>
        </p:txBody>
      </p:sp>
      <p:grpSp>
        <p:nvGrpSpPr>
          <p:cNvPr id="9" name="Group 8">
            <a:extLst>
              <a:ext uri="{FF2B5EF4-FFF2-40B4-BE49-F238E27FC236}">
                <a16:creationId xmlns:a16="http://schemas.microsoft.com/office/drawing/2014/main" id="{378F81CD-65D4-6CA1-E2C2-34DF58B566B2}"/>
              </a:ext>
              <a:ext uri="{C183D7F6-B498-43B3-948B-1728B52AA6E4}">
                <adec:decorative xmlns:adec="http://schemas.microsoft.com/office/drawing/2017/decorative" val="1"/>
              </a:ext>
            </a:extLst>
          </p:cNvPr>
          <p:cNvGrpSpPr/>
          <p:nvPr userDrawn="1"/>
        </p:nvGrpSpPr>
        <p:grpSpPr>
          <a:xfrm>
            <a:off x="-1000" y="0"/>
            <a:ext cx="1015984" cy="6858000"/>
            <a:chOff x="-1000" y="0"/>
            <a:chExt cx="1015984" cy="6858000"/>
          </a:xfrm>
        </p:grpSpPr>
        <p:sp>
          <p:nvSpPr>
            <p:cNvPr id="10" name="Rectangle 9">
              <a:extLst>
                <a:ext uri="{FF2B5EF4-FFF2-40B4-BE49-F238E27FC236}">
                  <a16:creationId xmlns:a16="http://schemas.microsoft.com/office/drawing/2014/main" id="{E419657A-6BE9-88F7-BE4C-6BF3C13F7E91}"/>
                </a:ext>
                <a:ext uri="{C183D7F6-B498-43B3-948B-1728B52AA6E4}">
                  <adec:decorative xmlns:adec="http://schemas.microsoft.com/office/drawing/2017/decorative" val="1"/>
                </a:ext>
              </a:extLst>
            </p:cNvPr>
            <p:cNvSpPr/>
            <p:nvPr userDrawn="1"/>
          </p:nvSpPr>
          <p:spPr>
            <a:xfrm>
              <a:off x="0" y="4828032"/>
              <a:ext cx="1014984"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BBB2BB8E-26BE-8FBF-1C62-4F42858193C1}"/>
                </a:ext>
                <a:ext uri="{C183D7F6-B498-43B3-948B-1728B52AA6E4}">
                  <adec:decorative xmlns:adec="http://schemas.microsoft.com/office/drawing/2017/decorative" val="1"/>
                </a:ext>
              </a:extLst>
            </p:cNvPr>
            <p:cNvSpPr/>
            <p:nvPr userDrawn="1"/>
          </p:nvSpPr>
          <p:spPr>
            <a:xfrm>
              <a:off x="0" y="2833299"/>
              <a:ext cx="1014984"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864BEFA-BF82-8BAF-1977-518DCAB0F3EC}"/>
                </a:ext>
                <a:ext uri="{C183D7F6-B498-43B3-948B-1728B52AA6E4}">
                  <adec:decorative xmlns:adec="http://schemas.microsoft.com/office/drawing/2017/decorative" val="1"/>
                </a:ext>
              </a:extLst>
            </p:cNvPr>
            <p:cNvSpPr/>
            <p:nvPr userDrawn="1"/>
          </p:nvSpPr>
          <p:spPr>
            <a:xfrm>
              <a:off x="0" y="0"/>
              <a:ext cx="1014984"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14C6E7FC-E03B-5EE2-7126-8CC1FBCB9DC3}"/>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rot="5400000">
              <a:off x="-462818" y="552957"/>
              <a:ext cx="1828800" cy="905164"/>
            </a:xfrm>
            <a:prstGeom prst="rect">
              <a:avLst/>
            </a:prstGeom>
          </p:spPr>
        </p:pic>
        <p:sp>
          <p:nvSpPr>
            <p:cNvPr id="14" name="Rectangle 13">
              <a:extLst>
                <a:ext uri="{FF2B5EF4-FFF2-40B4-BE49-F238E27FC236}">
                  <a16:creationId xmlns:a16="http://schemas.microsoft.com/office/drawing/2014/main" id="{659957EF-0F68-275E-1FFC-87388D717462}"/>
                </a:ext>
                <a:ext uri="{C183D7F6-B498-43B3-948B-1728B52AA6E4}">
                  <adec:decorative xmlns:adec="http://schemas.microsoft.com/office/drawing/2017/decorative" val="1"/>
                </a:ext>
              </a:extLst>
            </p:cNvPr>
            <p:cNvSpPr/>
            <p:nvPr userDrawn="1"/>
          </p:nvSpPr>
          <p:spPr>
            <a:xfrm>
              <a:off x="0" y="2029863"/>
              <a:ext cx="1014984" cy="8129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ECECEEA3-55C1-1632-4F14-7E57A802667B}"/>
                </a:ext>
                <a:ext uri="{C183D7F6-B498-43B3-948B-1728B52AA6E4}">
                  <adec:decorative xmlns:adec="http://schemas.microsoft.com/office/drawing/2017/decorative" val="1"/>
                </a:ext>
              </a:extLst>
            </p:cNvPr>
            <p:cNvSpPr/>
            <p:nvPr userDrawn="1"/>
          </p:nvSpPr>
          <p:spPr>
            <a:xfrm rot="10800000">
              <a:off x="100582" y="2932749"/>
              <a:ext cx="914400" cy="182880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6" name="Graphic 15">
              <a:extLst>
                <a:ext uri="{FF2B5EF4-FFF2-40B4-BE49-F238E27FC236}">
                  <a16:creationId xmlns:a16="http://schemas.microsoft.com/office/drawing/2014/main" id="{A6290E86-B21F-0C88-099F-07B046CA1D4B}"/>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457200" y="5380762"/>
              <a:ext cx="1828800" cy="914400"/>
            </a:xfrm>
            <a:prstGeom prst="rect">
              <a:avLst/>
            </a:prstGeom>
          </p:spPr>
        </p:pic>
      </p:grpSp>
      <p:sp>
        <p:nvSpPr>
          <p:cNvPr id="26" name="Rectangle 23">
            <a:extLst>
              <a:ext uri="{FF2B5EF4-FFF2-40B4-BE49-F238E27FC236}">
                <a16:creationId xmlns:a16="http://schemas.microsoft.com/office/drawing/2014/main" id="{E489F066-AA0F-D3C7-739B-15808100E736}"/>
              </a:ext>
              <a:ext uri="{C183D7F6-B498-43B3-948B-1728B52AA6E4}">
                <adec:decorative xmlns:adec="http://schemas.microsoft.com/office/drawing/2017/decorative" val="1"/>
              </a:ext>
            </a:extLst>
          </p:cNvPr>
          <p:cNvSpPr/>
          <p:nvPr userDrawn="1"/>
        </p:nvSpPr>
        <p:spPr>
          <a:xfrm>
            <a:off x="1011339" y="2834159"/>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03140561"/>
      </p:ext>
    </p:extLst>
  </p:cSld>
  <p:clrMapOvr>
    <a:masterClrMapping/>
  </p:clrMapOvr>
  <p:extLst>
    <p:ext uri="{DCECCB84-F9BA-43D5-87BE-67443E8EF086}">
      <p15:sldGuideLst xmlns:p15="http://schemas.microsoft.com/office/powerpoint/2012/main">
        <p15:guide id="1" orient="horz" pos="552">
          <p15:clr>
            <a:srgbClr val="FBAE40"/>
          </p15:clr>
        </p15:guide>
        <p15:guide id="2" pos="7104">
          <p15:clr>
            <a:srgbClr val="FBAE40"/>
          </p15:clr>
        </p15:guide>
        <p15:guide id="3" pos="739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12/11/2023</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789751059"/>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accent2"/>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9AF4D7D-42EC-4F30-296A-81B05C4E7D57}"/>
              </a:ext>
              <a:ext uri="{C183D7F6-B498-43B3-948B-1728B52AA6E4}">
                <adec:decorative xmlns:adec="http://schemas.microsoft.com/office/drawing/2017/decorative" val="1"/>
              </a:ext>
            </a:extLst>
          </p:cNvPr>
          <p:cNvGrpSpPr/>
          <p:nvPr userDrawn="1"/>
        </p:nvGrpSpPr>
        <p:grpSpPr>
          <a:xfrm>
            <a:off x="0" y="0"/>
            <a:ext cx="6843092" cy="6858000"/>
            <a:chOff x="0" y="0"/>
            <a:chExt cx="6843092" cy="6858000"/>
          </a:xfrm>
        </p:grpSpPr>
        <p:sp>
          <p:nvSpPr>
            <p:cNvPr id="344" name="Rectangle 343">
              <a:extLst>
                <a:ext uri="{FF2B5EF4-FFF2-40B4-BE49-F238E27FC236}">
                  <a16:creationId xmlns:a16="http://schemas.microsoft.com/office/drawing/2014/main" id="{0685D98A-CA5A-4C48-9AEB-4C1A201237A1}"/>
                </a:ext>
              </a:extLst>
            </p:cNvPr>
            <p:cNvSpPr/>
            <p:nvPr userDrawn="1"/>
          </p:nvSpPr>
          <p:spPr>
            <a:xfrm>
              <a:off x="2021206" y="4828032"/>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A1F97041-3EE3-4F17-990B-3AC264934EF0}"/>
                </a:ext>
              </a:extLst>
            </p:cNvPr>
            <p:cNvSpPr/>
            <p:nvPr userDrawn="1"/>
          </p:nvSpPr>
          <p:spPr>
            <a:xfrm>
              <a:off x="0" y="0"/>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1DA30E2-82DB-4AA1-B134-9482F5CD7689}"/>
                </a:ext>
              </a:extLst>
            </p:cNvPr>
            <p:cNvSpPr/>
            <p:nvPr userDrawn="1"/>
          </p:nvSpPr>
          <p:spPr>
            <a:xfrm>
              <a:off x="2457970" y="1686431"/>
              <a:ext cx="18288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5502070B-3F7D-436A-849C-FB64175E8B45}"/>
                </a:ext>
              </a:extLst>
            </p:cNvPr>
            <p:cNvSpPr/>
            <p:nvPr userDrawn="1"/>
          </p:nvSpPr>
          <p:spPr>
            <a:xfrm>
              <a:off x="0" y="6108192"/>
              <a:ext cx="2029968" cy="7498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9">
              <a:extLst>
                <a:ext uri="{FF2B5EF4-FFF2-40B4-BE49-F238E27FC236}">
                  <a16:creationId xmlns:a16="http://schemas.microsoft.com/office/drawing/2014/main" id="{675AAC8A-F8AB-44A3-9748-96464E9E0B6B}"/>
                </a:ext>
              </a:extLst>
            </p:cNvPr>
            <p:cNvSpPr/>
            <p:nvPr userDrawn="1"/>
          </p:nvSpPr>
          <p:spPr>
            <a:xfrm>
              <a:off x="4054172" y="4069080"/>
              <a:ext cx="2788920" cy="2788920"/>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6" name="Group 115">
              <a:extLst>
                <a:ext uri="{FF2B5EF4-FFF2-40B4-BE49-F238E27FC236}">
                  <a16:creationId xmlns:a16="http://schemas.microsoft.com/office/drawing/2014/main" id="{AC3F6810-4D95-4C6E-A30A-459BAD7510FE}"/>
                </a:ext>
              </a:extLst>
            </p:cNvPr>
            <p:cNvGrpSpPr/>
            <p:nvPr userDrawn="1"/>
          </p:nvGrpSpPr>
          <p:grpSpPr>
            <a:xfrm>
              <a:off x="23853" y="2101527"/>
              <a:ext cx="1920240" cy="1920240"/>
              <a:chOff x="5361924" y="7472790"/>
              <a:chExt cx="1828800" cy="1828800"/>
            </a:xfrm>
          </p:grpSpPr>
          <p:grpSp>
            <p:nvGrpSpPr>
              <p:cNvPr id="115" name="Group 114">
                <a:extLst>
                  <a:ext uri="{FF2B5EF4-FFF2-40B4-BE49-F238E27FC236}">
                    <a16:creationId xmlns:a16="http://schemas.microsoft.com/office/drawing/2014/main" id="{81973B3A-7185-45FB-A2E6-A7BDE6414DF3}"/>
                  </a:ext>
                </a:extLst>
              </p:cNvPr>
              <p:cNvGrpSpPr/>
              <p:nvPr userDrawn="1"/>
            </p:nvGrpSpPr>
            <p:grpSpPr>
              <a:xfrm>
                <a:off x="5361924" y="7472790"/>
                <a:ext cx="1828800" cy="1828800"/>
                <a:chOff x="5361924" y="7472790"/>
                <a:chExt cx="1828800" cy="1828800"/>
              </a:xfrm>
            </p:grpSpPr>
            <p:grpSp>
              <p:nvGrpSpPr>
                <p:cNvPr id="99" name="Group 98">
                  <a:extLst>
                    <a:ext uri="{FF2B5EF4-FFF2-40B4-BE49-F238E27FC236}">
                      <a16:creationId xmlns:a16="http://schemas.microsoft.com/office/drawing/2014/main" id="{DACFFF66-0600-406E-AF42-9FD8E8EDB397}"/>
                    </a:ext>
                  </a:extLst>
                </p:cNvPr>
                <p:cNvGrpSpPr/>
                <p:nvPr userDrawn="1"/>
              </p:nvGrpSpPr>
              <p:grpSpPr>
                <a:xfrm>
                  <a:off x="5361924" y="7472790"/>
                  <a:ext cx="1828800" cy="1828800"/>
                  <a:chOff x="5388428" y="7173291"/>
                  <a:chExt cx="1828800" cy="1828800"/>
                </a:xfrm>
              </p:grpSpPr>
              <p:grpSp>
                <p:nvGrpSpPr>
                  <p:cNvPr id="96" name="Group 95">
                    <a:extLst>
                      <a:ext uri="{FF2B5EF4-FFF2-40B4-BE49-F238E27FC236}">
                        <a16:creationId xmlns:a16="http://schemas.microsoft.com/office/drawing/2014/main" id="{9411687D-2631-487B-AEAB-39750C9E52BF}"/>
                      </a:ext>
                    </a:extLst>
                  </p:cNvPr>
                  <p:cNvGrpSpPr/>
                  <p:nvPr userDrawn="1"/>
                </p:nvGrpSpPr>
                <p:grpSpPr>
                  <a:xfrm>
                    <a:off x="5388428" y="7173291"/>
                    <a:ext cx="1828800" cy="1828800"/>
                    <a:chOff x="5388428" y="7173291"/>
                    <a:chExt cx="1828800" cy="1828800"/>
                  </a:xfrm>
                </p:grpSpPr>
                <p:grpSp>
                  <p:nvGrpSpPr>
                    <p:cNvPr id="90" name="Group 89">
                      <a:extLst>
                        <a:ext uri="{FF2B5EF4-FFF2-40B4-BE49-F238E27FC236}">
                          <a16:creationId xmlns:a16="http://schemas.microsoft.com/office/drawing/2014/main" id="{4BDDEAF6-0726-4BF4-96D7-EBA489ABF3E5}"/>
                        </a:ext>
                      </a:extLst>
                    </p:cNvPr>
                    <p:cNvGrpSpPr/>
                    <p:nvPr userDrawn="1"/>
                  </p:nvGrpSpPr>
                  <p:grpSpPr>
                    <a:xfrm>
                      <a:off x="5388428" y="7173291"/>
                      <a:ext cx="1828800" cy="1828800"/>
                      <a:chOff x="5579044" y="7049770"/>
                      <a:chExt cx="1828800" cy="1828800"/>
                    </a:xfrm>
                  </p:grpSpPr>
                  <p:grpSp>
                    <p:nvGrpSpPr>
                      <p:cNvPr id="89" name="Group 88">
                        <a:extLst>
                          <a:ext uri="{FF2B5EF4-FFF2-40B4-BE49-F238E27FC236}">
                            <a16:creationId xmlns:a16="http://schemas.microsoft.com/office/drawing/2014/main" id="{F80BBFBA-D0FB-4E20-8981-F569A2A0B678}"/>
                          </a:ext>
                        </a:extLst>
                      </p:cNvPr>
                      <p:cNvGrpSpPr/>
                      <p:nvPr userDrawn="1"/>
                    </p:nvGrpSpPr>
                    <p:grpSpPr>
                      <a:xfrm>
                        <a:off x="5579044" y="7049770"/>
                        <a:ext cx="1828800" cy="1828800"/>
                        <a:chOff x="5579044" y="7049770"/>
                        <a:chExt cx="1828800" cy="1828800"/>
                      </a:xfrm>
                    </p:grpSpPr>
                    <p:grpSp>
                      <p:nvGrpSpPr>
                        <p:cNvPr id="86" name="Group 85">
                          <a:extLst>
                            <a:ext uri="{FF2B5EF4-FFF2-40B4-BE49-F238E27FC236}">
                              <a16:creationId xmlns:a16="http://schemas.microsoft.com/office/drawing/2014/main" id="{6B3BCF7C-4204-4B1A-8371-96E859FC8425}"/>
                            </a:ext>
                          </a:extLst>
                        </p:cNvPr>
                        <p:cNvGrpSpPr/>
                        <p:nvPr userDrawn="1"/>
                      </p:nvGrpSpPr>
                      <p:grpSpPr>
                        <a:xfrm>
                          <a:off x="5579044" y="7049770"/>
                          <a:ext cx="1828800" cy="1828800"/>
                          <a:chOff x="5579044" y="7049770"/>
                          <a:chExt cx="1828800" cy="1828800"/>
                        </a:xfrm>
                      </p:grpSpPr>
                      <p:grpSp>
                        <p:nvGrpSpPr>
                          <p:cNvPr id="83" name="Group 82">
                            <a:extLst>
                              <a:ext uri="{FF2B5EF4-FFF2-40B4-BE49-F238E27FC236}">
                                <a16:creationId xmlns:a16="http://schemas.microsoft.com/office/drawing/2014/main" id="{31CF95CD-48BB-4659-870A-21584266D83F}"/>
                              </a:ext>
                            </a:extLst>
                          </p:cNvPr>
                          <p:cNvGrpSpPr/>
                          <p:nvPr userDrawn="1"/>
                        </p:nvGrpSpPr>
                        <p:grpSpPr>
                          <a:xfrm>
                            <a:off x="5579044" y="7049770"/>
                            <a:ext cx="1828800" cy="1828800"/>
                            <a:chOff x="5579044" y="7049770"/>
                            <a:chExt cx="1828800" cy="1828800"/>
                          </a:xfrm>
                        </p:grpSpPr>
                        <p:sp>
                          <p:nvSpPr>
                            <p:cNvPr id="78" name="Oval 77">
                              <a:extLst>
                                <a:ext uri="{FF2B5EF4-FFF2-40B4-BE49-F238E27FC236}">
                                  <a16:creationId xmlns:a16="http://schemas.microsoft.com/office/drawing/2014/main" id="{871E1954-F3FD-427D-8FFA-F28839673545}"/>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80" name="Oval 79">
                              <a:extLst>
                                <a:ext uri="{FF2B5EF4-FFF2-40B4-BE49-F238E27FC236}">
                                  <a16:creationId xmlns:a16="http://schemas.microsoft.com/office/drawing/2014/main" id="{B655BD1D-8AE2-43E7-B1D4-17923D0E0171}"/>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82" name="Oval 81">
                            <a:extLst>
                              <a:ext uri="{FF2B5EF4-FFF2-40B4-BE49-F238E27FC236}">
                                <a16:creationId xmlns:a16="http://schemas.microsoft.com/office/drawing/2014/main" id="{9F92C461-5E10-49F3-B4F0-F320512C0756}"/>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85" name="Oval 84">
                          <a:extLst>
                            <a:ext uri="{FF2B5EF4-FFF2-40B4-BE49-F238E27FC236}">
                              <a16:creationId xmlns:a16="http://schemas.microsoft.com/office/drawing/2014/main" id="{A6D57951-375C-41E9-BF45-DFC40F8E0A1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88" name="Oval 87">
                        <a:extLst>
                          <a:ext uri="{FF2B5EF4-FFF2-40B4-BE49-F238E27FC236}">
                            <a16:creationId xmlns:a16="http://schemas.microsoft.com/office/drawing/2014/main" id="{E4A4216D-DF9B-4DD9-989C-1F4040F3F4F7}"/>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92" name="Oval 91">
                      <a:extLst>
                        <a:ext uri="{FF2B5EF4-FFF2-40B4-BE49-F238E27FC236}">
                          <a16:creationId xmlns:a16="http://schemas.microsoft.com/office/drawing/2014/main" id="{3DCCC81D-9EE7-47A8-8A4C-74B5E047A336}"/>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95" name="Oval 94">
                    <a:extLst>
                      <a:ext uri="{FF2B5EF4-FFF2-40B4-BE49-F238E27FC236}">
                        <a16:creationId xmlns:a16="http://schemas.microsoft.com/office/drawing/2014/main" id="{9985F9FD-CFFB-417E-A560-28BD7BC7EE86}"/>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98" name="Oval 97">
                  <a:extLst>
                    <a:ext uri="{FF2B5EF4-FFF2-40B4-BE49-F238E27FC236}">
                      <a16:creationId xmlns:a16="http://schemas.microsoft.com/office/drawing/2014/main" id="{9A923F7B-7D75-4E04-AE62-D5B99F645756}"/>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2" name="Oval 101">
                  <a:extLst>
                    <a:ext uri="{FF2B5EF4-FFF2-40B4-BE49-F238E27FC236}">
                      <a16:creationId xmlns:a16="http://schemas.microsoft.com/office/drawing/2014/main" id="{F0239D2C-73EF-42E3-B73F-E69B7C27F65B}"/>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5" name="Oval 104">
                  <a:extLst>
                    <a:ext uri="{FF2B5EF4-FFF2-40B4-BE49-F238E27FC236}">
                      <a16:creationId xmlns:a16="http://schemas.microsoft.com/office/drawing/2014/main" id="{59BA1C3D-ADED-4596-8A9D-3DEC7E848945}"/>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8" name="Oval 107">
                  <a:extLst>
                    <a:ext uri="{FF2B5EF4-FFF2-40B4-BE49-F238E27FC236}">
                      <a16:creationId xmlns:a16="http://schemas.microsoft.com/office/drawing/2014/main" id="{015F2BFA-6803-42A0-A870-794B120EF574}"/>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10" name="Oval 109">
                  <a:extLst>
                    <a:ext uri="{FF2B5EF4-FFF2-40B4-BE49-F238E27FC236}">
                      <a16:creationId xmlns:a16="http://schemas.microsoft.com/office/drawing/2014/main" id="{E09A173D-9FE5-446C-B59E-5D7C0A00BF6C}"/>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13" name="Oval 112">
                <a:extLst>
                  <a:ext uri="{FF2B5EF4-FFF2-40B4-BE49-F238E27FC236}">
                    <a16:creationId xmlns:a16="http://schemas.microsoft.com/office/drawing/2014/main" id="{974C3792-995F-4717-8C8B-089BBA7DE9C7}"/>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23" name="Freeform: Shape 22">
              <a:extLst>
                <a:ext uri="{FF2B5EF4-FFF2-40B4-BE49-F238E27FC236}">
                  <a16:creationId xmlns:a16="http://schemas.microsoft.com/office/drawing/2014/main" id="{C8FD950B-0E2B-4905-8DE9-195E24B2ABE7}"/>
                </a:ext>
              </a:extLst>
            </p:cNvPr>
            <p:cNvSpPr/>
            <p:nvPr userDrawn="1"/>
          </p:nvSpPr>
          <p:spPr>
            <a:xfrm rot="10800000">
              <a:off x="1013527" y="2043171"/>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8" name="Rectangle 9">
              <a:extLst>
                <a:ext uri="{FF2B5EF4-FFF2-40B4-BE49-F238E27FC236}">
                  <a16:creationId xmlns:a16="http://schemas.microsoft.com/office/drawing/2014/main" id="{D0B57759-E007-4FD0-9C6B-356DC53050C4}"/>
                </a:ext>
              </a:extLst>
            </p:cNvPr>
            <p:cNvSpPr/>
            <p:nvPr userDrawn="1"/>
          </p:nvSpPr>
          <p:spPr>
            <a:xfrm rot="5400000">
              <a:off x="2028432" y="4821048"/>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 name="Oval 174">
              <a:extLst>
                <a:ext uri="{FF2B5EF4-FFF2-40B4-BE49-F238E27FC236}">
                  <a16:creationId xmlns:a16="http://schemas.microsoft.com/office/drawing/2014/main" id="{273C520A-0126-47DA-A75B-1A38883907A2}"/>
                </a:ext>
              </a:extLst>
            </p:cNvPr>
            <p:cNvSpPr/>
            <p:nvPr userDrawn="1"/>
          </p:nvSpPr>
          <p:spPr>
            <a:xfrm>
              <a:off x="861942" y="888111"/>
              <a:ext cx="274320" cy="2743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1" name="Rectangle 290">
              <a:extLst>
                <a:ext uri="{FF2B5EF4-FFF2-40B4-BE49-F238E27FC236}">
                  <a16:creationId xmlns:a16="http://schemas.microsoft.com/office/drawing/2014/main" id="{AB12487D-8BC9-4BEB-B6A7-B9DD702B2BD3}"/>
                </a:ext>
              </a:extLst>
            </p:cNvPr>
            <p:cNvSpPr/>
            <p:nvPr userDrawn="1"/>
          </p:nvSpPr>
          <p:spPr>
            <a:xfrm>
              <a:off x="0" y="4082178"/>
              <a:ext cx="2029968"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7" name="Graphic 296">
              <a:extLst>
                <a:ext uri="{FF2B5EF4-FFF2-40B4-BE49-F238E27FC236}">
                  <a16:creationId xmlns:a16="http://schemas.microsoft.com/office/drawing/2014/main" id="{AEE6DE36-A3C9-4D40-B471-F49B6A875D3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2029016" y="2051944"/>
              <a:ext cx="2029968" cy="2029968"/>
            </a:xfrm>
            <a:prstGeom prst="rect">
              <a:avLst/>
            </a:prstGeom>
          </p:spPr>
        </p:pic>
        <p:pic>
          <p:nvPicPr>
            <p:cNvPr id="299" name="Graphic 298">
              <a:extLst>
                <a:ext uri="{FF2B5EF4-FFF2-40B4-BE49-F238E27FC236}">
                  <a16:creationId xmlns:a16="http://schemas.microsoft.com/office/drawing/2014/main" id="{99FF86FA-8891-4235-B88B-CFCA3B57E53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4078224"/>
              <a:ext cx="2029968" cy="2029968"/>
            </a:xfrm>
            <a:prstGeom prst="rect">
              <a:avLst/>
            </a:prstGeom>
          </p:spPr>
        </p:pic>
        <p:cxnSp>
          <p:nvCxnSpPr>
            <p:cNvPr id="170" name="Straight Connector 169">
              <a:extLst>
                <a:ext uri="{FF2B5EF4-FFF2-40B4-BE49-F238E27FC236}">
                  <a16:creationId xmlns:a16="http://schemas.microsoft.com/office/drawing/2014/main" id="{7ADD6DC9-9036-47C7-AAE5-8AF23CE0C81D}"/>
                </a:ext>
              </a:extLst>
            </p:cNvPr>
            <p:cNvCxnSpPr>
              <a:cxnSpLocks/>
            </p:cNvCxnSpPr>
            <p:nvPr userDrawn="1"/>
          </p:nvCxnSpPr>
          <p:spPr>
            <a:xfrm>
              <a:off x="974376" y="989441"/>
              <a:ext cx="5867327" cy="586720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4714772" y="677918"/>
            <a:ext cx="6856292" cy="3590596"/>
          </a:xfrm>
        </p:spPr>
        <p:txBody>
          <a:bodyPr anchor="ctr"/>
          <a:lstStyle>
            <a:lvl1pPr algn="l">
              <a:defRPr sz="6000" cap="all" baseline="0">
                <a:solidFill>
                  <a:schemeClr val="tx2"/>
                </a:solidFill>
              </a:defRPr>
            </a:lvl1pPr>
          </a:lstStyle>
          <a:p>
            <a:r>
              <a:rPr lang="en-US" dirty="0"/>
              <a:t>Click to add title</a:t>
            </a:r>
          </a:p>
        </p:txBody>
      </p:sp>
    </p:spTree>
    <p:extLst>
      <p:ext uri="{BB962C8B-B14F-4D97-AF65-F5344CB8AC3E}">
        <p14:creationId xmlns:p14="http://schemas.microsoft.com/office/powerpoint/2010/main" val="670392170"/>
      </p:ext>
    </p:extLst>
  </p:cSld>
  <p:clrMapOvr>
    <a:masterClrMapping/>
  </p:clrMapOvr>
  <p:extLst>
    <p:ext uri="{DCECCB84-F9BA-43D5-87BE-67443E8EF086}">
      <p15:sldGuideLst xmlns:p15="http://schemas.microsoft.com/office/powerpoint/2012/main">
        <p15:guide id="1" orient="horz" pos="1080" userDrawn="1">
          <p15:clr>
            <a:srgbClr val="FBAE40"/>
          </p15:clr>
        </p15:guide>
        <p15:guide id="2" orient="horz" pos="2160" userDrawn="1">
          <p15:clr>
            <a:srgbClr val="FBAE40"/>
          </p15:clr>
        </p15:guide>
        <p15:guide id="3" orient="horz" pos="3240" userDrawn="1">
          <p15:clr>
            <a:srgbClr val="FBAE40"/>
          </p15:clr>
        </p15:guide>
        <p15:guide id="4" orient="horz" pos="2260" userDrawn="1">
          <p15:clr>
            <a:srgbClr val="FBAE40"/>
          </p15:clr>
        </p15:guide>
        <p15:guide id="5" pos="729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12/11/2023</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B5CEABB6-07DC-46E8-9B57-56EC44A396E5}" type="slidenum">
              <a:rPr lang="en-US" smtClean="0"/>
              <a:pPr/>
              <a:t>‹#›</a:t>
            </a:fld>
            <a:endParaRPr lang="en-US" dirty="0"/>
          </a:p>
        </p:txBody>
      </p:sp>
      <p:cxnSp>
        <p:nvCxnSpPr>
          <p:cNvPr id="7" name="Straight Connector 6"/>
          <p:cNvCxnSpPr/>
          <p:nvPr/>
        </p:nvCxnSpPr>
        <p:spPr>
          <a:xfrm>
            <a:off x="1981200" y="4020408"/>
            <a:ext cx="82296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5242450"/>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12/11/2023</a:t>
            </a:r>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733421737"/>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12/11/2023</a:t>
            </a:r>
            <a:endParaRPr lang="en-US" dirty="0"/>
          </a:p>
        </p:txBody>
      </p:sp>
      <p:sp>
        <p:nvSpPr>
          <p:cNvPr id="8" name="Footer Placeholder 7"/>
          <p:cNvSpPr>
            <a:spLocks noGrp="1"/>
          </p:cNvSpPr>
          <p:nvPr>
            <p:ph type="ftr" sz="quarter" idx="11"/>
          </p:nvPr>
        </p:nvSpPr>
        <p:spPr/>
        <p:txBody>
          <a:bodyPr/>
          <a:lstStyle/>
          <a:p>
            <a:r>
              <a:rPr lang="en-US"/>
              <a:t>Presentation title</a:t>
            </a:r>
            <a:endParaRPr lang="en-US" dirty="0"/>
          </a:p>
        </p:txBody>
      </p:sp>
      <p:sp>
        <p:nvSpPr>
          <p:cNvPr id="9" name="Slide Number Placeholder 8"/>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596056160"/>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smtClean="0"/>
              <a:t>10/22/2024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grpSp>
        <p:nvGrpSpPr>
          <p:cNvPr id="6" name="Group 5">
            <a:extLst>
              <a:ext uri="{FF2B5EF4-FFF2-40B4-BE49-F238E27FC236}">
                <a16:creationId xmlns:a16="http://schemas.microsoft.com/office/drawing/2014/main" id="{3BBD925F-6B0A-65A6-1CD9-74E0DF92484F}"/>
              </a:ext>
              <a:ext uri="{C183D7F6-B498-43B3-948B-1728B52AA6E4}">
                <adec:decorative xmlns:adec="http://schemas.microsoft.com/office/drawing/2017/decorative" val="1"/>
              </a:ext>
            </a:extLst>
          </p:cNvPr>
          <p:cNvGrpSpPr/>
          <p:nvPr userDrawn="1"/>
        </p:nvGrpSpPr>
        <p:grpSpPr>
          <a:xfrm>
            <a:off x="0" y="0"/>
            <a:ext cx="6843092" cy="6858000"/>
            <a:chOff x="0" y="0"/>
            <a:chExt cx="6843092" cy="6858000"/>
          </a:xfrm>
        </p:grpSpPr>
        <p:sp>
          <p:nvSpPr>
            <p:cNvPr id="7" name="Rectangle 6">
              <a:extLst>
                <a:ext uri="{FF2B5EF4-FFF2-40B4-BE49-F238E27FC236}">
                  <a16:creationId xmlns:a16="http://schemas.microsoft.com/office/drawing/2014/main" id="{4C61ACAD-63AE-CB90-37F4-45D448CAEE5D}"/>
                </a:ext>
              </a:extLst>
            </p:cNvPr>
            <p:cNvSpPr/>
            <p:nvPr userDrawn="1"/>
          </p:nvSpPr>
          <p:spPr>
            <a:xfrm>
              <a:off x="2021206" y="4828032"/>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9">
              <a:extLst>
                <a:ext uri="{FF2B5EF4-FFF2-40B4-BE49-F238E27FC236}">
                  <a16:creationId xmlns:a16="http://schemas.microsoft.com/office/drawing/2014/main" id="{3E8204B7-34C9-C4F4-F0A5-64EC70CB32DA}"/>
                </a:ext>
              </a:extLst>
            </p:cNvPr>
            <p:cNvSpPr/>
            <p:nvPr userDrawn="1"/>
          </p:nvSpPr>
          <p:spPr>
            <a:xfrm>
              <a:off x="0" y="0"/>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DB4E8789-315A-45A6-933E-A0C18392A4A9}"/>
                </a:ext>
              </a:extLst>
            </p:cNvPr>
            <p:cNvSpPr/>
            <p:nvPr userDrawn="1"/>
          </p:nvSpPr>
          <p:spPr>
            <a:xfrm>
              <a:off x="2457970" y="1686431"/>
              <a:ext cx="18288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D02E840-39D4-1DCA-74CE-7155EF902FA9}"/>
                </a:ext>
              </a:extLst>
            </p:cNvPr>
            <p:cNvSpPr/>
            <p:nvPr userDrawn="1"/>
          </p:nvSpPr>
          <p:spPr>
            <a:xfrm>
              <a:off x="0" y="6108192"/>
              <a:ext cx="2029968" cy="7498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9">
              <a:extLst>
                <a:ext uri="{FF2B5EF4-FFF2-40B4-BE49-F238E27FC236}">
                  <a16:creationId xmlns:a16="http://schemas.microsoft.com/office/drawing/2014/main" id="{4EB9B11B-0181-7B2D-7F39-45393B8D1F58}"/>
                </a:ext>
              </a:extLst>
            </p:cNvPr>
            <p:cNvSpPr/>
            <p:nvPr userDrawn="1"/>
          </p:nvSpPr>
          <p:spPr>
            <a:xfrm>
              <a:off x="4054172" y="4069080"/>
              <a:ext cx="2788920" cy="2788920"/>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DC1E17CF-297B-74D4-0485-B258E060BCDF}"/>
                </a:ext>
              </a:extLst>
            </p:cNvPr>
            <p:cNvGrpSpPr/>
            <p:nvPr userDrawn="1"/>
          </p:nvGrpSpPr>
          <p:grpSpPr>
            <a:xfrm>
              <a:off x="23853" y="2101527"/>
              <a:ext cx="1920240" cy="1920240"/>
              <a:chOff x="5361924" y="7472790"/>
              <a:chExt cx="1828800" cy="1828800"/>
            </a:xfrm>
          </p:grpSpPr>
          <p:grpSp>
            <p:nvGrpSpPr>
              <p:cNvPr id="20" name="Group 19">
                <a:extLst>
                  <a:ext uri="{FF2B5EF4-FFF2-40B4-BE49-F238E27FC236}">
                    <a16:creationId xmlns:a16="http://schemas.microsoft.com/office/drawing/2014/main" id="{BC8A2F95-D188-56C5-3811-1E2D0232EB5C}"/>
                  </a:ext>
                </a:extLst>
              </p:cNvPr>
              <p:cNvGrpSpPr/>
              <p:nvPr userDrawn="1"/>
            </p:nvGrpSpPr>
            <p:grpSpPr>
              <a:xfrm>
                <a:off x="5361924" y="7472790"/>
                <a:ext cx="1828800" cy="1828800"/>
                <a:chOff x="5361924" y="7472790"/>
                <a:chExt cx="1828800" cy="1828800"/>
              </a:xfrm>
            </p:grpSpPr>
            <p:grpSp>
              <p:nvGrpSpPr>
                <p:cNvPr id="22" name="Group 21">
                  <a:extLst>
                    <a:ext uri="{FF2B5EF4-FFF2-40B4-BE49-F238E27FC236}">
                      <a16:creationId xmlns:a16="http://schemas.microsoft.com/office/drawing/2014/main" id="{106599F4-3710-8717-0A8A-3CD4D98F2D53}"/>
                    </a:ext>
                  </a:extLst>
                </p:cNvPr>
                <p:cNvGrpSpPr/>
                <p:nvPr userDrawn="1"/>
              </p:nvGrpSpPr>
              <p:grpSpPr>
                <a:xfrm>
                  <a:off x="5361924" y="7472790"/>
                  <a:ext cx="1828800" cy="1828800"/>
                  <a:chOff x="5388428" y="7173291"/>
                  <a:chExt cx="1828800" cy="1828800"/>
                </a:xfrm>
              </p:grpSpPr>
              <p:grpSp>
                <p:nvGrpSpPr>
                  <p:cNvPr id="28" name="Group 27">
                    <a:extLst>
                      <a:ext uri="{FF2B5EF4-FFF2-40B4-BE49-F238E27FC236}">
                        <a16:creationId xmlns:a16="http://schemas.microsoft.com/office/drawing/2014/main" id="{34DBEDCB-18DE-FDD3-1D1A-36CC7186CBC0}"/>
                      </a:ext>
                    </a:extLst>
                  </p:cNvPr>
                  <p:cNvGrpSpPr/>
                  <p:nvPr userDrawn="1"/>
                </p:nvGrpSpPr>
                <p:grpSpPr>
                  <a:xfrm>
                    <a:off x="5388428" y="7173291"/>
                    <a:ext cx="1828800" cy="1828800"/>
                    <a:chOff x="5388428" y="7173291"/>
                    <a:chExt cx="1828800" cy="1828800"/>
                  </a:xfrm>
                </p:grpSpPr>
                <p:grpSp>
                  <p:nvGrpSpPr>
                    <p:cNvPr id="30" name="Group 29">
                      <a:extLst>
                        <a:ext uri="{FF2B5EF4-FFF2-40B4-BE49-F238E27FC236}">
                          <a16:creationId xmlns:a16="http://schemas.microsoft.com/office/drawing/2014/main" id="{7E238333-F925-6984-CEDD-8AA48294ECB9}"/>
                        </a:ext>
                      </a:extLst>
                    </p:cNvPr>
                    <p:cNvGrpSpPr/>
                    <p:nvPr userDrawn="1"/>
                  </p:nvGrpSpPr>
                  <p:grpSpPr>
                    <a:xfrm>
                      <a:off x="5388428" y="7173291"/>
                      <a:ext cx="1828800" cy="1828800"/>
                      <a:chOff x="5579044" y="7049770"/>
                      <a:chExt cx="1828800" cy="1828800"/>
                    </a:xfrm>
                  </p:grpSpPr>
                  <p:grpSp>
                    <p:nvGrpSpPr>
                      <p:cNvPr id="32" name="Group 31">
                        <a:extLst>
                          <a:ext uri="{FF2B5EF4-FFF2-40B4-BE49-F238E27FC236}">
                            <a16:creationId xmlns:a16="http://schemas.microsoft.com/office/drawing/2014/main" id="{793AC9D5-01DC-C7E2-BC5E-3EFAB6340540}"/>
                          </a:ext>
                        </a:extLst>
                      </p:cNvPr>
                      <p:cNvGrpSpPr/>
                      <p:nvPr userDrawn="1"/>
                    </p:nvGrpSpPr>
                    <p:grpSpPr>
                      <a:xfrm>
                        <a:off x="5579044" y="7049770"/>
                        <a:ext cx="1828800" cy="1828800"/>
                        <a:chOff x="5579044" y="7049770"/>
                        <a:chExt cx="1828800" cy="1828800"/>
                      </a:xfrm>
                    </p:grpSpPr>
                    <p:grpSp>
                      <p:nvGrpSpPr>
                        <p:cNvPr id="34" name="Group 33">
                          <a:extLst>
                            <a:ext uri="{FF2B5EF4-FFF2-40B4-BE49-F238E27FC236}">
                              <a16:creationId xmlns:a16="http://schemas.microsoft.com/office/drawing/2014/main" id="{59CED3D1-D0A8-37E6-CCE2-F15D8855BB79}"/>
                            </a:ext>
                          </a:extLst>
                        </p:cNvPr>
                        <p:cNvGrpSpPr/>
                        <p:nvPr userDrawn="1"/>
                      </p:nvGrpSpPr>
                      <p:grpSpPr>
                        <a:xfrm>
                          <a:off x="5579044" y="7049770"/>
                          <a:ext cx="1828800" cy="1828800"/>
                          <a:chOff x="5579044" y="7049770"/>
                          <a:chExt cx="1828800" cy="1828800"/>
                        </a:xfrm>
                      </p:grpSpPr>
                      <p:grpSp>
                        <p:nvGrpSpPr>
                          <p:cNvPr id="36" name="Group 35">
                            <a:extLst>
                              <a:ext uri="{FF2B5EF4-FFF2-40B4-BE49-F238E27FC236}">
                                <a16:creationId xmlns:a16="http://schemas.microsoft.com/office/drawing/2014/main" id="{5EF77398-440F-8C6B-E0C1-E0E7DB2A0ABF}"/>
                              </a:ext>
                            </a:extLst>
                          </p:cNvPr>
                          <p:cNvGrpSpPr/>
                          <p:nvPr userDrawn="1"/>
                        </p:nvGrpSpPr>
                        <p:grpSpPr>
                          <a:xfrm>
                            <a:off x="5579044" y="7049770"/>
                            <a:ext cx="1828800" cy="1828800"/>
                            <a:chOff x="5579044" y="7049770"/>
                            <a:chExt cx="1828800" cy="1828800"/>
                          </a:xfrm>
                        </p:grpSpPr>
                        <p:sp>
                          <p:nvSpPr>
                            <p:cNvPr id="38" name="Oval 37">
                              <a:extLst>
                                <a:ext uri="{FF2B5EF4-FFF2-40B4-BE49-F238E27FC236}">
                                  <a16:creationId xmlns:a16="http://schemas.microsoft.com/office/drawing/2014/main" id="{5BE3C12E-3A9A-96E5-E220-68C3956B6B9F}"/>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9" name="Oval 38">
                              <a:extLst>
                                <a:ext uri="{FF2B5EF4-FFF2-40B4-BE49-F238E27FC236}">
                                  <a16:creationId xmlns:a16="http://schemas.microsoft.com/office/drawing/2014/main" id="{071BCCA6-2747-AF3B-592B-F6770BD08CC9}"/>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7" name="Oval 36">
                            <a:extLst>
                              <a:ext uri="{FF2B5EF4-FFF2-40B4-BE49-F238E27FC236}">
                                <a16:creationId xmlns:a16="http://schemas.microsoft.com/office/drawing/2014/main" id="{E581EB24-B664-DEFF-6288-57D962C57EAB}"/>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5" name="Oval 34">
                          <a:extLst>
                            <a:ext uri="{FF2B5EF4-FFF2-40B4-BE49-F238E27FC236}">
                              <a16:creationId xmlns:a16="http://schemas.microsoft.com/office/drawing/2014/main" id="{2B13314C-165F-74AF-7BA4-18886087271B}"/>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3" name="Oval 32">
                        <a:extLst>
                          <a:ext uri="{FF2B5EF4-FFF2-40B4-BE49-F238E27FC236}">
                            <a16:creationId xmlns:a16="http://schemas.microsoft.com/office/drawing/2014/main" id="{05A8C37B-83C9-321A-64E9-E5E3FD1EA1FA}"/>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1" name="Oval 30">
                      <a:extLst>
                        <a:ext uri="{FF2B5EF4-FFF2-40B4-BE49-F238E27FC236}">
                          <a16:creationId xmlns:a16="http://schemas.microsoft.com/office/drawing/2014/main" id="{9183E258-04FD-EB17-F48F-8C4F95A2D273}"/>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29" name="Oval 28">
                    <a:extLst>
                      <a:ext uri="{FF2B5EF4-FFF2-40B4-BE49-F238E27FC236}">
                        <a16:creationId xmlns:a16="http://schemas.microsoft.com/office/drawing/2014/main" id="{74610D64-5927-617B-ECD7-ACFEF2F2368B}"/>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23" name="Oval 22">
                  <a:extLst>
                    <a:ext uri="{FF2B5EF4-FFF2-40B4-BE49-F238E27FC236}">
                      <a16:creationId xmlns:a16="http://schemas.microsoft.com/office/drawing/2014/main" id="{E17D8A6D-D090-433E-1326-119C4A814ED6}"/>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4" name="Oval 23">
                  <a:extLst>
                    <a:ext uri="{FF2B5EF4-FFF2-40B4-BE49-F238E27FC236}">
                      <a16:creationId xmlns:a16="http://schemas.microsoft.com/office/drawing/2014/main" id="{CEC1F776-F10F-3F6A-9783-DCD6D2E9E3C3}"/>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5" name="Oval 24">
                  <a:extLst>
                    <a:ext uri="{FF2B5EF4-FFF2-40B4-BE49-F238E27FC236}">
                      <a16:creationId xmlns:a16="http://schemas.microsoft.com/office/drawing/2014/main" id="{21A9703D-70E7-9885-4FD4-9026E1A9088E}"/>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6" name="Oval 25">
                  <a:extLst>
                    <a:ext uri="{FF2B5EF4-FFF2-40B4-BE49-F238E27FC236}">
                      <a16:creationId xmlns:a16="http://schemas.microsoft.com/office/drawing/2014/main" id="{6730E181-F000-E51E-5FE1-58346C5D6435}"/>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7" name="Oval 26">
                  <a:extLst>
                    <a:ext uri="{FF2B5EF4-FFF2-40B4-BE49-F238E27FC236}">
                      <a16:creationId xmlns:a16="http://schemas.microsoft.com/office/drawing/2014/main" id="{665FEE71-22D0-63A2-0826-E8A1B0F92E57}"/>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21" name="Oval 20">
                <a:extLst>
                  <a:ext uri="{FF2B5EF4-FFF2-40B4-BE49-F238E27FC236}">
                    <a16:creationId xmlns:a16="http://schemas.microsoft.com/office/drawing/2014/main" id="{E5DA9431-F083-A88E-C05C-22A09F2508F1}"/>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3" name="Freeform: Shape 12">
              <a:extLst>
                <a:ext uri="{FF2B5EF4-FFF2-40B4-BE49-F238E27FC236}">
                  <a16:creationId xmlns:a16="http://schemas.microsoft.com/office/drawing/2014/main" id="{B502FD14-84B2-7C84-3938-9EB0722E158D}"/>
                </a:ext>
              </a:extLst>
            </p:cNvPr>
            <p:cNvSpPr/>
            <p:nvPr userDrawn="1"/>
          </p:nvSpPr>
          <p:spPr>
            <a:xfrm rot="10800000">
              <a:off x="1013527" y="2043171"/>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Rectangle 9">
              <a:extLst>
                <a:ext uri="{FF2B5EF4-FFF2-40B4-BE49-F238E27FC236}">
                  <a16:creationId xmlns:a16="http://schemas.microsoft.com/office/drawing/2014/main" id="{D7F35756-41C2-A37C-CE23-6A83DB0FEF0A}"/>
                </a:ext>
              </a:extLst>
            </p:cNvPr>
            <p:cNvSpPr/>
            <p:nvPr userDrawn="1"/>
          </p:nvSpPr>
          <p:spPr>
            <a:xfrm rot="5400000">
              <a:off x="2028432" y="4821048"/>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F29EE9E2-6B0A-E824-6CCA-7266DB7C6647}"/>
                </a:ext>
              </a:extLst>
            </p:cNvPr>
            <p:cNvSpPr/>
            <p:nvPr userDrawn="1"/>
          </p:nvSpPr>
          <p:spPr>
            <a:xfrm>
              <a:off x="861942" y="888111"/>
              <a:ext cx="274320" cy="2743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91241BB6-7D2F-5AB7-CAA4-95B1734A174D}"/>
                </a:ext>
              </a:extLst>
            </p:cNvPr>
            <p:cNvSpPr/>
            <p:nvPr userDrawn="1"/>
          </p:nvSpPr>
          <p:spPr>
            <a:xfrm>
              <a:off x="0" y="4082178"/>
              <a:ext cx="2029968"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Graphic 16">
              <a:extLst>
                <a:ext uri="{FF2B5EF4-FFF2-40B4-BE49-F238E27FC236}">
                  <a16:creationId xmlns:a16="http://schemas.microsoft.com/office/drawing/2014/main" id="{3D02C60A-049C-D0C3-1635-3061D1F4226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2029016" y="2051944"/>
              <a:ext cx="2029968" cy="2029968"/>
            </a:xfrm>
            <a:prstGeom prst="rect">
              <a:avLst/>
            </a:prstGeom>
          </p:spPr>
        </p:pic>
        <p:pic>
          <p:nvPicPr>
            <p:cNvPr id="18" name="Graphic 17">
              <a:extLst>
                <a:ext uri="{FF2B5EF4-FFF2-40B4-BE49-F238E27FC236}">
                  <a16:creationId xmlns:a16="http://schemas.microsoft.com/office/drawing/2014/main" id="{822811BF-A3AA-2494-55FE-93CA61861FF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4078224"/>
              <a:ext cx="2029968" cy="2029968"/>
            </a:xfrm>
            <a:prstGeom prst="rect">
              <a:avLst/>
            </a:prstGeom>
          </p:spPr>
        </p:pic>
        <p:cxnSp>
          <p:nvCxnSpPr>
            <p:cNvPr id="19" name="Straight Connector 18">
              <a:extLst>
                <a:ext uri="{FF2B5EF4-FFF2-40B4-BE49-F238E27FC236}">
                  <a16:creationId xmlns:a16="http://schemas.microsoft.com/office/drawing/2014/main" id="{A8BC2581-9E18-E855-1F91-3C36ED32DB71}"/>
                </a:ext>
              </a:extLst>
            </p:cNvPr>
            <p:cNvCxnSpPr>
              <a:cxnSpLocks/>
            </p:cNvCxnSpPr>
            <p:nvPr userDrawn="1"/>
          </p:nvCxnSpPr>
          <p:spPr>
            <a:xfrm>
              <a:off x="974376" y="989441"/>
              <a:ext cx="5867327" cy="586720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75908931"/>
      </p:ext>
    </p:extLst>
  </p:cSld>
  <p:clrMapOvr>
    <a:masterClrMapping/>
  </p:clrMapOvr>
  <p:extLst>
    <p:ext uri="{DCECCB84-F9BA-43D5-87BE-67443E8EF086}">
      <p15:sldGuideLst xmlns:p15="http://schemas.microsoft.com/office/powerpoint/2012/main">
        <p15:guide id="1" orient="horz" pos="1080" userDrawn="1">
          <p15:clr>
            <a:srgbClr val="FBAE40"/>
          </p15:clr>
        </p15:guide>
        <p15:guide id="2" orient="horz" pos="2160" userDrawn="1">
          <p15:clr>
            <a:srgbClr val="FBAE40"/>
          </p15:clr>
        </p15:guide>
        <p15:guide id="3" orient="horz" pos="3240" userDrawn="1">
          <p15:clr>
            <a:srgbClr val="FBAE40"/>
          </p15:clr>
        </p15:guide>
        <p15:guide id="4" orient="horz" pos="2260" userDrawn="1">
          <p15:clr>
            <a:srgbClr val="FBAE40"/>
          </p15:clr>
        </p15:guide>
        <p15:guide id="5" pos="729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12/11/2023</a:t>
            </a:r>
            <a:endParaRPr lang="en-US" dirty="0"/>
          </a:p>
        </p:txBody>
      </p:sp>
      <p:sp>
        <p:nvSpPr>
          <p:cNvPr id="3" name="Footer Placeholder 2"/>
          <p:cNvSpPr>
            <a:spLocks noGrp="1"/>
          </p:cNvSpPr>
          <p:nvPr>
            <p:ph type="ftr" sz="quarter" idx="11"/>
          </p:nvPr>
        </p:nvSpPr>
        <p:spPr/>
        <p:txBody>
          <a:bodyPr/>
          <a:lstStyle/>
          <a:p>
            <a:r>
              <a:rPr lang="en-US"/>
              <a:t>Presentation title</a:t>
            </a:r>
            <a:endParaRPr lang="en-US" dirty="0"/>
          </a:p>
        </p:txBody>
      </p:sp>
      <p:sp>
        <p:nvSpPr>
          <p:cNvPr id="4" name="Slide Number Placeholder 3"/>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307843893"/>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12/11/2023</a:t>
            </a:r>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244203490"/>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12/11/2023</a:t>
            </a:r>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617692356"/>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tx1"/>
                </a:solidFill>
              </a:defRPr>
            </a:lvl1pPr>
          </a:lstStyle>
          <a:p>
            <a:r>
              <a:rPr lang="en-US"/>
              <a:t>12/11/2023</a:t>
            </a:r>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tx1"/>
                </a:solidFill>
              </a:defRPr>
            </a:lvl1pPr>
          </a:lstStyle>
          <a:p>
            <a:r>
              <a:rPr lang="en-US"/>
              <a:t>Presentation title</a:t>
            </a:r>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tx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382897317"/>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 id="2147483769" r:id="rId18"/>
    <p:sldLayoutId id="2147483770" r:id="rId19"/>
    <p:sldLayoutId id="2147483700" r:id="rId2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76" userDrawn="1">
          <p15:clr>
            <a:srgbClr val="5ACBF0"/>
          </p15:clr>
        </p15:guide>
        <p15:guide id="2" pos="1920" userDrawn="1">
          <p15:clr>
            <a:srgbClr val="F26B43"/>
          </p15:clr>
        </p15:guide>
        <p15:guide id="3" pos="5760" userDrawn="1">
          <p15:clr>
            <a:srgbClr val="F26B43"/>
          </p15:clr>
        </p15:guide>
        <p15:guide id="4" orient="horz" pos="2160" userDrawn="1">
          <p15:clr>
            <a:srgbClr val="F26B43"/>
          </p15:clr>
        </p15:guide>
        <p15:guide id="5" pos="1272" userDrawn="1">
          <p15:clr>
            <a:srgbClr val="9FCC3B"/>
          </p15:clr>
        </p15:guide>
        <p15:guide id="6" pos="2544" userDrawn="1">
          <p15:clr>
            <a:srgbClr val="9FCC3B"/>
          </p15:clr>
        </p15:guide>
        <p15:guide id="7" pos="5112" userDrawn="1">
          <p15:clr>
            <a:srgbClr val="9FCC3B"/>
          </p15:clr>
        </p15:guide>
        <p15:guide id="8" pos="6408" userDrawn="1">
          <p15:clr>
            <a:srgbClr val="9FCC3B"/>
          </p15:clr>
        </p15:guide>
        <p15:guide id="9" pos="3940" userDrawn="1">
          <p15:clr>
            <a:srgbClr val="F26B43"/>
          </p15:clr>
        </p15:guide>
        <p15:guide id="10" pos="7104" userDrawn="1">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815C6-3AD0-46E6-A74A-1967BD91AF50}"/>
              </a:ext>
            </a:extLst>
          </p:cNvPr>
          <p:cNvSpPr>
            <a:spLocks noGrp="1"/>
          </p:cNvSpPr>
          <p:nvPr>
            <p:ph type="title"/>
          </p:nvPr>
        </p:nvSpPr>
        <p:spPr>
          <a:xfrm>
            <a:off x="4376056" y="609599"/>
            <a:ext cx="7391401" cy="4572001"/>
          </a:xfrm>
        </p:spPr>
        <p:txBody>
          <a:bodyPr>
            <a:normAutofit/>
          </a:bodyPr>
          <a:lstStyle/>
          <a:p>
            <a:pPr marL="0" marR="0" algn="ctr">
              <a:lnSpc>
                <a:spcPct val="100000"/>
              </a:lnSpc>
              <a:spcBef>
                <a:spcPts val="600"/>
              </a:spcBef>
              <a:spcAft>
                <a:spcPts val="600"/>
              </a:spcAft>
            </a:pPr>
            <a:r>
              <a:rPr lang="en-US" sz="4000" b="1" kern="100" dirty="0">
                <a:effectLst/>
                <a:latin typeface="Times New Roman" panose="02020603050405020304" pitchFamily="18" charset="0"/>
                <a:ea typeface="Aptos" panose="020B0004020202020204" pitchFamily="34" charset="0"/>
                <a:cs typeface="Times New Roman" panose="02020603050405020304" pitchFamily="18" charset="0"/>
              </a:rPr>
              <a:t>Students’ Self-discipline and Lifelong Learning Orientation</a:t>
            </a:r>
            <a:br>
              <a:rPr lang="en-US" sz="4000" kern="100" dirty="0">
                <a:effectLst/>
                <a:latin typeface="Aptos" panose="020B0004020202020204" pitchFamily="34" charset="0"/>
                <a:ea typeface="Aptos" panose="020B0004020202020204" pitchFamily="34" charset="0"/>
                <a:cs typeface="Times New Roman" panose="02020603050405020304" pitchFamily="18" charset="0"/>
              </a:rPr>
            </a:br>
            <a:br>
              <a:rPr lang="en-US" sz="4000" kern="100" dirty="0">
                <a:effectLst/>
                <a:latin typeface="Aptos" panose="020B0004020202020204" pitchFamily="34" charset="0"/>
                <a:ea typeface="Aptos" panose="020B0004020202020204" pitchFamily="34" charset="0"/>
                <a:cs typeface="Times New Roman" panose="02020603050405020304" pitchFamily="18" charset="0"/>
              </a:rPr>
            </a:br>
            <a:r>
              <a:rPr lang="en-US" sz="2400" b="1" kern="100" dirty="0">
                <a:effectLst/>
                <a:latin typeface="Times New Roman" panose="02020603050405020304" pitchFamily="18" charset="0"/>
                <a:ea typeface="Aptos" panose="020B0004020202020204" pitchFamily="34" charset="0"/>
                <a:cs typeface="Times New Roman" panose="02020603050405020304" pitchFamily="18" charset="0"/>
              </a:rPr>
              <a:t>Speaker:</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Pham Thi Thanh Thuy, </a:t>
            </a:r>
            <a:r>
              <a:rPr lang="en-US" sz="2400" kern="100" dirty="0" err="1">
                <a:latin typeface="Times New Roman" panose="02020603050405020304" pitchFamily="18" charset="0"/>
                <a:ea typeface="Aptos" panose="020B0004020202020204" pitchFamily="34" charset="0"/>
                <a:cs typeface="Times New Roman" panose="02020603050405020304" pitchFamily="18" charset="0"/>
              </a:rPr>
              <a:t>P</a:t>
            </a:r>
            <a:r>
              <a:rPr lang="en-US" sz="2400" kern="100" dirty="0" err="1">
                <a:effectLst/>
                <a:latin typeface="Times New Roman" panose="02020603050405020304" pitchFamily="18" charset="0"/>
                <a:ea typeface="Aptos" panose="020B0004020202020204" pitchFamily="34" charset="0"/>
                <a:cs typeface="Times New Roman" panose="02020603050405020304" pitchFamily="18" charset="0"/>
              </a:rPr>
              <a:t>h.D</a:t>
            </a:r>
            <a:b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br>
            <a:br>
              <a:rPr lang="en-US" sz="2400" kern="100" dirty="0">
                <a:effectLst/>
                <a:latin typeface="Aptos" panose="020B0004020202020204" pitchFamily="34" charset="0"/>
                <a:ea typeface="Aptos" panose="020B0004020202020204" pitchFamily="34" charset="0"/>
                <a:cs typeface="Times New Roman" panose="02020603050405020304" pitchFamily="18" charset="0"/>
              </a:rPr>
            </a:b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Hanoi National University of Education,</a:t>
            </a:r>
            <a:br>
              <a:rPr lang="en-US" sz="2400" kern="100" dirty="0">
                <a:effectLst/>
                <a:latin typeface="Aptos" panose="020B0004020202020204" pitchFamily="34" charset="0"/>
                <a:ea typeface="Aptos" panose="020B0004020202020204" pitchFamily="34" charset="0"/>
                <a:cs typeface="Times New Roman" panose="02020603050405020304" pitchFamily="18" charset="0"/>
              </a:rPr>
            </a:br>
            <a:r>
              <a:rPr lang="en-US" sz="2400" dirty="0">
                <a:effectLst/>
                <a:latin typeface="Times New Roman" panose="02020603050405020304" pitchFamily="18" charset="0"/>
                <a:ea typeface="Aptos" panose="020B0004020202020204" pitchFamily="34" charset="0"/>
              </a:rPr>
              <a:t>Email: phamthanhthuy09@gmail.com</a:t>
            </a:r>
            <a:endParaRPr lang="en-US" sz="5400" dirty="0"/>
          </a:p>
        </p:txBody>
      </p:sp>
    </p:spTree>
    <p:extLst>
      <p:ext uri="{BB962C8B-B14F-4D97-AF65-F5344CB8AC3E}">
        <p14:creationId xmlns:p14="http://schemas.microsoft.com/office/powerpoint/2010/main" val="1642425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815C6-3AD0-46E6-A74A-1967BD91AF50}"/>
              </a:ext>
            </a:extLst>
          </p:cNvPr>
          <p:cNvSpPr>
            <a:spLocks noGrp="1"/>
          </p:cNvSpPr>
          <p:nvPr>
            <p:ph type="ctrTitle"/>
          </p:nvPr>
        </p:nvSpPr>
        <p:spPr>
          <a:xfrm>
            <a:off x="4169228" y="576943"/>
            <a:ext cx="7805057" cy="685800"/>
          </a:xfrm>
        </p:spPr>
        <p:txBody>
          <a:bodyPr>
            <a:normAutofit fontScale="90000"/>
          </a:bodyPr>
          <a:lstStyle/>
          <a:p>
            <a:r>
              <a:rPr lang="en-US" b="1" dirty="0"/>
              <a:t>4. FINDINGS AND DISCUSSION</a:t>
            </a:r>
          </a:p>
        </p:txBody>
      </p:sp>
      <p:sp>
        <p:nvSpPr>
          <p:cNvPr id="3" name="Subtitle 2">
            <a:extLst>
              <a:ext uri="{FF2B5EF4-FFF2-40B4-BE49-F238E27FC236}">
                <a16:creationId xmlns:a16="http://schemas.microsoft.com/office/drawing/2014/main" id="{1901B20D-4C28-4DA3-ABBD-718C22A5E58B}"/>
              </a:ext>
            </a:extLst>
          </p:cNvPr>
          <p:cNvSpPr>
            <a:spLocks noGrp="1"/>
          </p:cNvSpPr>
          <p:nvPr>
            <p:ph type="subTitle" idx="1"/>
          </p:nvPr>
        </p:nvSpPr>
        <p:spPr>
          <a:xfrm>
            <a:off x="4169228" y="1262742"/>
            <a:ext cx="7620002" cy="5225143"/>
          </a:xfrm>
        </p:spPr>
        <p:txBody>
          <a:bodyPr>
            <a:normAutofit fontScale="85000" lnSpcReduction="10000"/>
          </a:bodyPr>
          <a:lstStyle/>
          <a:p>
            <a:pPr algn="just"/>
            <a:r>
              <a:rPr lang="en-US" b="1" kern="1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1. In your opinion, how important is learning English at university?</a:t>
            </a:r>
          </a:p>
          <a:p>
            <a:pPr marL="342900" indent="-342900" algn="just">
              <a:buFont typeface="Wingdings" panose="05000000000000000000" pitchFamily="2" charset="2"/>
              <a:buChar char="q"/>
            </a:pPr>
            <a:r>
              <a:rPr lang="en-US" kern="1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“Learning English at university helps me have a specific learning path, receive reminders and guidance from teachers, and create a good learning environment.”</a:t>
            </a:r>
          </a:p>
          <a:p>
            <a:pPr marL="342900" indent="-342900" algn="just">
              <a:buFont typeface="Wingdings" panose="05000000000000000000" pitchFamily="2" charset="2"/>
              <a:buChar char="q"/>
            </a:pPr>
            <a:r>
              <a:rPr lang="en-US"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lang="en-US" kern="1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I want to access documents in English that have not been translated into Vietnamese, so English plays a huge role in my accessing that knowledge.”</a:t>
            </a:r>
          </a:p>
          <a:p>
            <a:pPr marL="342900" indent="-342900" algn="just">
              <a:buFont typeface="Wingdings" panose="05000000000000000000" pitchFamily="2" charset="2"/>
              <a:buChar char="q"/>
            </a:pPr>
            <a:r>
              <a:rPr lang="en-US"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lang="en-US" kern="1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Meet output standards, access foreign knowledge, make international friends...”</a:t>
            </a:r>
          </a:p>
          <a:p>
            <a:pPr marL="342900" indent="-342900" algn="just">
              <a:buFont typeface="Wingdings" panose="05000000000000000000" pitchFamily="2" charset="2"/>
              <a:buChar char="q"/>
            </a:pPr>
            <a:r>
              <a:rPr lang="en-US" kern="100" dirty="0">
                <a:solidFill>
                  <a:schemeClr val="tx1"/>
                </a:solidFill>
                <a:latin typeface="Times New Roman" panose="02020603050405020304" pitchFamily="18" charset="0"/>
                <a:ea typeface="Aptos" panose="020B0004020202020204" pitchFamily="34" charset="0"/>
                <a:cs typeface="Times New Roman" panose="02020603050405020304" pitchFamily="18" charset="0"/>
              </a:rPr>
              <a:t>“</a:t>
            </a:r>
            <a:r>
              <a:rPr lang="en-US" kern="1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This is very important because technology develops and society advances. Along with cultivating knowledge, language proficiency will be an advantage for future work.”</a:t>
            </a:r>
            <a:endParaRPr lang="en-US"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endParaRPr lang="en-US" sz="20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endParaRPr lang="en-US" sz="20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endParaRPr lang="en-US" sz="20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endParaRPr lang="en-US" i="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endParaRPr lang="en-US" dirty="0"/>
          </a:p>
          <a:p>
            <a:endParaRPr lang="en-US" dirty="0"/>
          </a:p>
        </p:txBody>
      </p:sp>
      <p:sp>
        <p:nvSpPr>
          <p:cNvPr id="4" name="Slide Number Placeholder 3">
            <a:extLst>
              <a:ext uri="{FF2B5EF4-FFF2-40B4-BE49-F238E27FC236}">
                <a16:creationId xmlns:a16="http://schemas.microsoft.com/office/drawing/2014/main" id="{58D8D8EF-09F7-2BAC-3EC4-6E8F40515A5D}"/>
              </a:ext>
            </a:extLst>
          </p:cNvPr>
          <p:cNvSpPr>
            <a:spLocks noGrp="1"/>
          </p:cNvSpPr>
          <p:nvPr>
            <p:ph type="sldNum" sz="quarter" idx="12"/>
          </p:nvPr>
        </p:nvSpPr>
        <p:spPr/>
        <p:txBody>
          <a:bodyPr/>
          <a:lstStyle/>
          <a:p>
            <a:fld id="{B5CEABB6-07DC-46E8-9B57-56EC44A396E5}" type="slidenum">
              <a:rPr lang="en-US" smtClean="0"/>
              <a:pPr/>
              <a:t>10</a:t>
            </a:fld>
            <a:endParaRPr lang="en-US" dirty="0"/>
          </a:p>
        </p:txBody>
      </p:sp>
    </p:spTree>
    <p:extLst>
      <p:ext uri="{BB962C8B-B14F-4D97-AF65-F5344CB8AC3E}">
        <p14:creationId xmlns:p14="http://schemas.microsoft.com/office/powerpoint/2010/main" val="30032519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D2AE59-5630-4D5C-83A9-4CDEF4D7DCFB}"/>
              </a:ext>
            </a:extLst>
          </p:cNvPr>
          <p:cNvSpPr>
            <a:spLocks noGrp="1"/>
          </p:cNvSpPr>
          <p:nvPr>
            <p:ph type="title"/>
          </p:nvPr>
        </p:nvSpPr>
        <p:spPr>
          <a:xfrm>
            <a:off x="598713" y="457200"/>
            <a:ext cx="10524581" cy="772886"/>
          </a:xfrm>
        </p:spPr>
        <p:txBody>
          <a:bodyPr>
            <a:normAutofit fontScale="90000"/>
          </a:bodyPr>
          <a:lstStyle/>
          <a:p>
            <a:pPr>
              <a:lnSpc>
                <a:spcPct val="150000"/>
              </a:lnSpc>
            </a:pPr>
            <a:r>
              <a:rPr lang="en-US" sz="1800" b="1" kern="1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2. When learning English, do you arrange your own time to complete classwork and self-study, or do you need reminders from teachers and classmates?</a:t>
            </a:r>
            <a:br>
              <a:rPr lang="en-US" sz="18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br>
            <a:endParaRPr lang="en-US" b="1" dirty="0">
              <a:solidFill>
                <a:schemeClr val="tx1"/>
              </a:solidFill>
            </a:endParaRPr>
          </a:p>
        </p:txBody>
      </p:sp>
      <p:sp>
        <p:nvSpPr>
          <p:cNvPr id="7" name="Slide Number Placeholder 6">
            <a:extLst>
              <a:ext uri="{FF2B5EF4-FFF2-40B4-BE49-F238E27FC236}">
                <a16:creationId xmlns:a16="http://schemas.microsoft.com/office/drawing/2014/main" id="{08761B51-19E8-1412-3155-39DDEACA1818}"/>
              </a:ext>
            </a:extLst>
          </p:cNvPr>
          <p:cNvSpPr>
            <a:spLocks noGrp="1"/>
          </p:cNvSpPr>
          <p:nvPr>
            <p:ph type="sldNum" sz="quarter" idx="12"/>
          </p:nvPr>
        </p:nvSpPr>
        <p:spPr/>
        <p:txBody>
          <a:bodyPr/>
          <a:lstStyle/>
          <a:p>
            <a:fld id="{B5CEABB6-07DC-46E8-9B57-56EC44A396E5}" type="slidenum">
              <a:rPr lang="en-US" smtClean="0"/>
              <a:pPr/>
              <a:t>11</a:t>
            </a:fld>
            <a:endParaRPr lang="en-US" dirty="0"/>
          </a:p>
        </p:txBody>
      </p:sp>
      <p:sp>
        <p:nvSpPr>
          <p:cNvPr id="6" name="Content Placeholder 5">
            <a:extLst>
              <a:ext uri="{FF2B5EF4-FFF2-40B4-BE49-F238E27FC236}">
                <a16:creationId xmlns:a16="http://schemas.microsoft.com/office/drawing/2014/main" id="{5A6B31B0-7B84-475D-961F-09C0191F91A2}"/>
              </a:ext>
            </a:extLst>
          </p:cNvPr>
          <p:cNvSpPr>
            <a:spLocks noGrp="1"/>
          </p:cNvSpPr>
          <p:nvPr>
            <p:ph sz="half" idx="14"/>
          </p:nvPr>
        </p:nvSpPr>
        <p:spPr>
          <a:xfrm>
            <a:off x="402772" y="1436914"/>
            <a:ext cx="5094514" cy="4963886"/>
          </a:xfrm>
        </p:spPr>
        <p:txBody>
          <a:bodyPr vert="horz" lIns="91440" tIns="45720" rIns="91440" bIns="45720" rtlCol="0" anchor="t">
            <a:normAutofit/>
          </a:bodyPr>
          <a:lstStyle/>
          <a:p>
            <a:pPr marL="285750" indent="-285750" algn="just">
              <a:buFont typeface="Wingdings" panose="05000000000000000000" pitchFamily="2" charset="2"/>
              <a:buChar char="Ø"/>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“I proactively arrange my study time to complete my studies in class and self-study.”</a:t>
            </a:r>
          </a:p>
          <a:p>
            <a:pPr marL="285750" indent="-285750" algn="just">
              <a:buFont typeface="Wingdings" panose="05000000000000000000" pitchFamily="2" charset="2"/>
              <a:buChar char="Ø"/>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I can arrange time to complete my studies in class, but when I come home I have many deadlines so sometimes I forget to do my homework on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cst</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and need to be reminded by my teachers and friends.”</a:t>
            </a:r>
          </a:p>
          <a:p>
            <a:pPr marL="285750" indent="-285750" algn="just">
              <a:buFont typeface="Wingdings" panose="05000000000000000000" pitchFamily="2" charset="2"/>
              <a:buChar char="Ø"/>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Most of the time, I will proactively arrange my own time to learn more about this language because I do not always have English courses at school and receive academic support from lecturers. And I realize that a language cannot be learned in a few short days to become good at it, but it takes a long process to cultivate and accumulate.”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8" name="Content Placeholder 7">
            <a:extLst>
              <a:ext uri="{FF2B5EF4-FFF2-40B4-BE49-F238E27FC236}">
                <a16:creationId xmlns:a16="http://schemas.microsoft.com/office/drawing/2014/main" id="{813F3455-E568-40C9-9F4D-8C89F4CD95F8}"/>
              </a:ext>
            </a:extLst>
          </p:cNvPr>
          <p:cNvSpPr>
            <a:spLocks noGrp="1"/>
          </p:cNvSpPr>
          <p:nvPr>
            <p:ph sz="half" idx="15"/>
          </p:nvPr>
        </p:nvSpPr>
        <p:spPr>
          <a:xfrm>
            <a:off x="5645989" y="1524000"/>
            <a:ext cx="5370354" cy="4832350"/>
          </a:xfrm>
        </p:spPr>
        <p:txBody>
          <a:bodyPr vert="horz" lIns="91440" tIns="45720" rIns="91440" bIns="45720" rtlCol="0" anchor="t">
            <a:normAutofit/>
          </a:bodyPr>
          <a:lstStyle/>
          <a:p>
            <a:pPr marL="285750" indent="-285750" algn="just">
              <a:buFont typeface="Wingdings" panose="05000000000000000000" pitchFamily="2" charset="2"/>
              <a:buChar char="Ø"/>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“I try to arrange time to complete classwork and self-study in learning English. Even though in 3rd year, my class schedule is quite tight and I sometimes go to bed late, but I still hope that I will do well and be able to do it.”</a:t>
            </a:r>
          </a:p>
          <a:p>
            <a:pPr marL="285750" indent="-285750" algn="just">
              <a:buFont typeface="Wingdings" panose="05000000000000000000" pitchFamily="2" charset="2"/>
              <a:buChar char="Ø"/>
            </a:pPr>
            <a:r>
              <a:rPr lang="en-US" dirty="0"/>
              <a:t>“</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I combine both, for important or necessary knowledge I will need reminders from the lecturer, and for extensions that I want to learn more to develop further, I need to develop self-discipline to schedule myself to study better.”</a:t>
            </a:r>
          </a:p>
          <a:p>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a:p>
            <a:endParaRPr lang="en-US" dirty="0"/>
          </a:p>
        </p:txBody>
      </p:sp>
    </p:spTree>
    <p:extLst>
      <p:ext uri="{BB962C8B-B14F-4D97-AF65-F5344CB8AC3E}">
        <p14:creationId xmlns:p14="http://schemas.microsoft.com/office/powerpoint/2010/main" val="41516945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08C79-A4AC-4B5D-92DF-600737E4D11A}"/>
              </a:ext>
            </a:extLst>
          </p:cNvPr>
          <p:cNvSpPr>
            <a:spLocks noGrp="1"/>
          </p:cNvSpPr>
          <p:nvPr>
            <p:ph type="title"/>
          </p:nvPr>
        </p:nvSpPr>
        <p:spPr>
          <a:xfrm>
            <a:off x="2666999" y="348343"/>
            <a:ext cx="9176657" cy="1121228"/>
          </a:xfrm>
        </p:spPr>
        <p:txBody>
          <a:bodyPr>
            <a:noAutofit/>
          </a:bodyPr>
          <a:lstStyle/>
          <a:p>
            <a:pPr>
              <a:lnSpc>
                <a:spcPct val="150000"/>
              </a:lnSpc>
            </a:pPr>
            <a:r>
              <a:rPr lang="en-US" sz="1800" b="1" kern="1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3. What benefits does self-discipline in learning English in class and at home bring to you?</a:t>
            </a:r>
            <a:br>
              <a:rPr lang="en-US" sz="18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br>
            <a:endParaRPr lang="en-US" b="1" dirty="0">
              <a:solidFill>
                <a:schemeClr val="tx1"/>
              </a:solidFill>
            </a:endParaRPr>
          </a:p>
        </p:txBody>
      </p:sp>
      <p:sp>
        <p:nvSpPr>
          <p:cNvPr id="12" name="Text Placeholder 11">
            <a:extLst>
              <a:ext uri="{FF2B5EF4-FFF2-40B4-BE49-F238E27FC236}">
                <a16:creationId xmlns:a16="http://schemas.microsoft.com/office/drawing/2014/main" id="{D3251268-42B4-3B45-A59B-740E2DB97A00}"/>
              </a:ext>
            </a:extLst>
          </p:cNvPr>
          <p:cNvSpPr>
            <a:spLocks noGrp="1"/>
          </p:cNvSpPr>
          <p:nvPr>
            <p:ph sz="half" idx="14"/>
          </p:nvPr>
        </p:nvSpPr>
        <p:spPr>
          <a:xfrm>
            <a:off x="2993571" y="1349830"/>
            <a:ext cx="3722915" cy="4915758"/>
          </a:xfrm>
        </p:spPr>
        <p:txBody>
          <a:bodyPr>
            <a:normAutofit/>
          </a:bodyPr>
          <a:lstStyle/>
          <a:p>
            <a:pPr algn="just">
              <a:buFont typeface="Wingdings" panose="05000000000000000000" pitchFamily="2" charset="2"/>
              <a:buChar char="v"/>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“I can choose my own class time and topics.”</a:t>
            </a:r>
          </a:p>
          <a:p>
            <a:pPr algn="just">
              <a:buFont typeface="Wingdings" panose="05000000000000000000" pitchFamily="2" charset="2"/>
              <a:buChar char="v"/>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“That gives me autonomy in learning English. When I have the self-discipline to learn, learning will be more effective.”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algn="just">
              <a:buFont typeface="Wingdings" panose="05000000000000000000" pitchFamily="2" charset="2"/>
              <a:buChar char="v"/>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“Having self-discipline in learning English will help you understand lessons, remember lectures more easily and learn new knowledge of the subject.”</a:t>
            </a:r>
          </a:p>
          <a:p>
            <a:pPr algn="just">
              <a:buFont typeface="Wingdings" panose="05000000000000000000" pitchFamily="2" charset="2"/>
              <a:buChar char="v"/>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“As I practice learning English, it gradually becomes a habit of learning English every day. I am no longer "afraid" of English like before.”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7" name="Text Placeholder 6">
            <a:extLst>
              <a:ext uri="{FF2B5EF4-FFF2-40B4-BE49-F238E27FC236}">
                <a16:creationId xmlns:a16="http://schemas.microsoft.com/office/drawing/2014/main" id="{02492136-277B-808E-9D1B-0527359207DB}"/>
              </a:ext>
            </a:extLst>
          </p:cNvPr>
          <p:cNvSpPr>
            <a:spLocks noGrp="1"/>
          </p:cNvSpPr>
          <p:nvPr>
            <p:ph sz="half" idx="1"/>
          </p:nvPr>
        </p:nvSpPr>
        <p:spPr>
          <a:xfrm>
            <a:off x="6826431" y="1344514"/>
            <a:ext cx="5017225" cy="4915757"/>
          </a:xfrm>
        </p:spPr>
        <p:txBody>
          <a:bodyPr>
            <a:normAutofit/>
          </a:bodyPr>
          <a:lstStyle/>
          <a:p>
            <a:pPr lvl="1" algn="just">
              <a:buFont typeface="Wingdings" panose="05000000000000000000" pitchFamily="2" charset="2"/>
              <a:buChar char="v"/>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“I have more time to study more documents, grammar and understand this subject better.”</a:t>
            </a:r>
          </a:p>
          <a:p>
            <a:pPr lvl="1" algn="just">
              <a:buFont typeface="Wingdings" panose="05000000000000000000" pitchFamily="2" charset="2"/>
              <a:buChar char="v"/>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“That helps me improve my homework skills and listening and speaking skills.”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lvl="1" algn="just">
              <a:buFont typeface="Wingdings" panose="05000000000000000000" pitchFamily="2" charset="2"/>
              <a:buChar char="v"/>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“Studying in class combined with at home helps my English level increase in a short time.”</a:t>
            </a:r>
          </a:p>
          <a:p>
            <a:pPr lvl="1" algn="just">
              <a:buFont typeface="Wingdings" panose="05000000000000000000" pitchFamily="2" charset="2"/>
              <a:buChar char="v"/>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“Because English is always my favorite subject, learning English first helps me feel happy and excited as I gain a little new knowledge daily. When you have </a:t>
            </a:r>
            <a:r>
              <a:rPr lang="en-US" kern="100" dirty="0">
                <a:latin typeface="Times New Roman" panose="02020603050405020304" pitchFamily="18" charset="0"/>
                <a:ea typeface="Aptos" panose="020B0004020202020204" pitchFamily="34" charset="0"/>
                <a:cs typeface="Times New Roman" panose="02020603050405020304" pitchFamily="18" charset="0"/>
              </a:rPr>
              <a:t>lessons</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in class, you can prepare more thoroughly for the subject and get good to very good scores. In addition, learning English also helps me reduce the feeling of uselessness because I know that I am still studying and trying for my future.”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4" name="Slide Number Placeholder 13">
            <a:extLst>
              <a:ext uri="{FF2B5EF4-FFF2-40B4-BE49-F238E27FC236}">
                <a16:creationId xmlns:a16="http://schemas.microsoft.com/office/drawing/2014/main" id="{F3DE1AA4-0AE6-C6D5-E252-BBD5ED259E32}"/>
              </a:ext>
            </a:extLst>
          </p:cNvPr>
          <p:cNvSpPr>
            <a:spLocks noGrp="1"/>
          </p:cNvSpPr>
          <p:nvPr>
            <p:ph type="sldNum" sz="quarter" idx="12"/>
          </p:nvPr>
        </p:nvSpPr>
        <p:spPr/>
        <p:txBody>
          <a:bodyPr/>
          <a:lstStyle/>
          <a:p>
            <a:fld id="{B5CEABB6-07DC-46E8-9B57-56EC44A396E5}" type="slidenum">
              <a:rPr lang="en-US" smtClean="0"/>
              <a:pPr/>
              <a:t>12</a:t>
            </a:fld>
            <a:endParaRPr lang="en-US" dirty="0"/>
          </a:p>
        </p:txBody>
      </p:sp>
    </p:spTree>
    <p:extLst>
      <p:ext uri="{BB962C8B-B14F-4D97-AF65-F5344CB8AC3E}">
        <p14:creationId xmlns:p14="http://schemas.microsoft.com/office/powerpoint/2010/main" val="14187899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2B074-B88D-A41F-8A71-57D9D1FED926}"/>
              </a:ext>
            </a:extLst>
          </p:cNvPr>
          <p:cNvSpPr>
            <a:spLocks noGrp="1"/>
          </p:cNvSpPr>
          <p:nvPr>
            <p:ph type="title"/>
          </p:nvPr>
        </p:nvSpPr>
        <p:spPr>
          <a:xfrm>
            <a:off x="2590800" y="413657"/>
            <a:ext cx="9296400" cy="990601"/>
          </a:xfrm>
        </p:spPr>
        <p:txBody>
          <a:bodyPr>
            <a:noAutofit/>
          </a:bodyPr>
          <a:lstStyle/>
          <a:p>
            <a:pPr>
              <a:lnSpc>
                <a:spcPct val="150000"/>
              </a:lnSpc>
            </a:pPr>
            <a:r>
              <a:rPr lang="en-US" sz="2000" b="1" kern="1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4. Regarding learning English at university, do you consider it lifelong learning, or just to complete the credits?</a:t>
            </a:r>
            <a:br>
              <a:rPr lang="en-US" sz="20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br>
            <a:endParaRPr lang="en-US" sz="4800" b="1" dirty="0">
              <a:solidFill>
                <a:schemeClr val="tx1"/>
              </a:solidFill>
            </a:endParaRPr>
          </a:p>
        </p:txBody>
      </p:sp>
      <p:sp>
        <p:nvSpPr>
          <p:cNvPr id="3" name="Content Placeholder 2">
            <a:extLst>
              <a:ext uri="{FF2B5EF4-FFF2-40B4-BE49-F238E27FC236}">
                <a16:creationId xmlns:a16="http://schemas.microsoft.com/office/drawing/2014/main" id="{411B38AB-B3A5-A74B-DDD8-C28BB0635DC9}"/>
              </a:ext>
            </a:extLst>
          </p:cNvPr>
          <p:cNvSpPr>
            <a:spLocks noGrp="1"/>
          </p:cNvSpPr>
          <p:nvPr>
            <p:ph sz="half" idx="14"/>
          </p:nvPr>
        </p:nvSpPr>
        <p:spPr>
          <a:xfrm>
            <a:off x="3015342" y="1741714"/>
            <a:ext cx="3995058" cy="4614636"/>
          </a:xfrm>
        </p:spPr>
        <p:txBody>
          <a:bodyPr/>
          <a:lstStyle/>
          <a:p>
            <a:pPr algn="just">
              <a:buFont typeface="Courier New" panose="02070309020205020404" pitchFamily="49" charset="0"/>
              <a:buChar char="o"/>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“I want to study English for a long time. Because in the future, I want my job and expertise to go with English.”</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algn="just">
              <a:buFont typeface="Courier New" panose="02070309020205020404" pitchFamily="49" charset="0"/>
              <a:buChar char="o"/>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“I want to improve and enhance my reading comprehension and communication skills during the credit study process.”</a:t>
            </a:r>
          </a:p>
          <a:p>
            <a:pPr algn="just">
              <a:buFont typeface="Courier New" panose="02070309020205020404" pitchFamily="49" charset="0"/>
              <a:buChar char="o"/>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“For me, studying English at university allows me to complete my credits and take the English exit exam. In the more distant future, it will serve work and life."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algn="just"/>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Content Placeholder 3">
            <a:extLst>
              <a:ext uri="{FF2B5EF4-FFF2-40B4-BE49-F238E27FC236}">
                <a16:creationId xmlns:a16="http://schemas.microsoft.com/office/drawing/2014/main" id="{8CC569C1-3186-A465-954B-05550697FBD2}"/>
              </a:ext>
            </a:extLst>
          </p:cNvPr>
          <p:cNvSpPr>
            <a:spLocks noGrp="1"/>
          </p:cNvSpPr>
          <p:nvPr>
            <p:ph sz="half" idx="1"/>
          </p:nvPr>
        </p:nvSpPr>
        <p:spPr>
          <a:xfrm>
            <a:off x="7184570" y="1741712"/>
            <a:ext cx="4615543" cy="4614637"/>
          </a:xfrm>
        </p:spPr>
        <p:txBody>
          <a:bodyPr/>
          <a:lstStyle/>
          <a:p>
            <a:pPr marL="285750" indent="-285750">
              <a:buFont typeface="Courier New" panose="02070309020205020404" pitchFamily="49" charset="0"/>
              <a:buChar char="o"/>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“Currently, my only goal is to complete my credits and take the B1 exam to graduate.”</a:t>
            </a:r>
          </a:p>
          <a:p>
            <a:pPr marL="285750" indent="-285750">
              <a:buFont typeface="Courier New" panose="02070309020205020404" pitchFamily="49" charset="0"/>
              <a:buChar char="o"/>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“I just want to complete credits and get a certificate to graduate.”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indent="-285750">
              <a:buFont typeface="Arial" panose="020B0604020202020204" pitchFamily="34" charset="0"/>
              <a:buChar cha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5" name="Slide Number Placeholder 4">
            <a:extLst>
              <a:ext uri="{FF2B5EF4-FFF2-40B4-BE49-F238E27FC236}">
                <a16:creationId xmlns:a16="http://schemas.microsoft.com/office/drawing/2014/main" id="{42AB7546-83BF-C981-8627-CCC4E108AD95}"/>
              </a:ext>
            </a:extLst>
          </p:cNvPr>
          <p:cNvSpPr>
            <a:spLocks noGrp="1"/>
          </p:cNvSpPr>
          <p:nvPr>
            <p:ph type="sldNum" sz="quarter" idx="12"/>
          </p:nvPr>
        </p:nvSpPr>
        <p:spPr/>
        <p:txBody>
          <a:bodyPr/>
          <a:lstStyle/>
          <a:p>
            <a:fld id="{B5CEABB6-07DC-46E8-9B57-56EC44A396E5}" type="slidenum">
              <a:rPr lang="en-US" smtClean="0"/>
              <a:pPr/>
              <a:t>13</a:t>
            </a:fld>
            <a:endParaRPr lang="en-US" dirty="0"/>
          </a:p>
        </p:txBody>
      </p:sp>
    </p:spTree>
    <p:extLst>
      <p:ext uri="{BB962C8B-B14F-4D97-AF65-F5344CB8AC3E}">
        <p14:creationId xmlns:p14="http://schemas.microsoft.com/office/powerpoint/2010/main" val="12753991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31FE9-9059-4FE8-B4AC-9771F23A1B89}"/>
              </a:ext>
            </a:extLst>
          </p:cNvPr>
          <p:cNvSpPr>
            <a:spLocks noGrp="1"/>
          </p:cNvSpPr>
          <p:nvPr>
            <p:ph type="title"/>
          </p:nvPr>
        </p:nvSpPr>
        <p:spPr>
          <a:xfrm>
            <a:off x="3189514" y="402772"/>
            <a:ext cx="8621485" cy="1709057"/>
          </a:xfrm>
        </p:spPr>
        <p:txBody>
          <a:bodyPr>
            <a:normAutofit fontScale="90000"/>
          </a:bodyPr>
          <a:lstStyle/>
          <a:p>
            <a:pPr>
              <a:lnSpc>
                <a:spcPct val="150000"/>
              </a:lnSpc>
            </a:pPr>
            <a:r>
              <a:rPr lang="en-US" sz="1800" b="1" kern="1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5. If your orientation is to learn English for long-term purposes, what is your destination? (for example: taking IELTS, TOEFL, TOEIC, V-step, </a:t>
            </a:r>
            <a:r>
              <a:rPr lang="en-US" sz="1800" b="1" kern="100" dirty="0" err="1">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Aptis</a:t>
            </a:r>
            <a:r>
              <a:rPr lang="en-US" sz="1800" b="1" kern="1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 certificate exams; graduate entrance exam; studying abroad; improving long-term English communication skills; improving English proficiency for reading documents in all fields)</a:t>
            </a:r>
            <a:br>
              <a:rPr lang="en-US" sz="18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br>
            <a:endParaRPr lang="en-US" b="1" dirty="0">
              <a:solidFill>
                <a:schemeClr val="tx1"/>
              </a:solidFill>
            </a:endParaRPr>
          </a:p>
        </p:txBody>
      </p:sp>
      <p:pic>
        <p:nvPicPr>
          <p:cNvPr id="14" name="Picture Placeholder 13" descr="Woman walking in office">
            <a:extLst>
              <a:ext uri="{FF2B5EF4-FFF2-40B4-BE49-F238E27FC236}">
                <a16:creationId xmlns:a16="http://schemas.microsoft.com/office/drawing/2014/main" id="{206549BD-D8AF-D3BE-750E-5F8C50CCB5B9}"/>
              </a:ext>
            </a:extLst>
          </p:cNvPr>
          <p:cNvPicPr>
            <a:picLocks noGrp="1" noChangeAspect="1"/>
          </p:cNvPicPr>
          <p:nvPr>
            <p:ph type="pic" sz="quarter" idx="15"/>
          </p:nvPr>
        </p:nvPicPr>
        <p:blipFill>
          <a:blip r:embed="rId3"/>
          <a:srcRect l="35913" r="35913"/>
          <a:stretch/>
        </p:blipFill>
        <p:spPr/>
      </p:pic>
      <p:sp>
        <p:nvSpPr>
          <p:cNvPr id="8" name="Text Placeholder 7">
            <a:extLst>
              <a:ext uri="{FF2B5EF4-FFF2-40B4-BE49-F238E27FC236}">
                <a16:creationId xmlns:a16="http://schemas.microsoft.com/office/drawing/2014/main" id="{87441910-6501-5C60-C05A-BAFF34C25798}"/>
              </a:ext>
            </a:extLst>
          </p:cNvPr>
          <p:cNvSpPr>
            <a:spLocks noGrp="1"/>
          </p:cNvSpPr>
          <p:nvPr>
            <p:ph sz="half" idx="16"/>
          </p:nvPr>
        </p:nvSpPr>
        <p:spPr>
          <a:xfrm>
            <a:off x="3189514" y="2682814"/>
            <a:ext cx="8621485" cy="3772414"/>
          </a:xfrm>
        </p:spPr>
        <p:txBody>
          <a:bodyPr>
            <a:normAutofit/>
          </a:bodyPr>
          <a:lstStyle/>
          <a:p>
            <a:pPr algn="just">
              <a:buFont typeface="Wingdings" panose="05000000000000000000" pitchFamily="2" charset="2"/>
              <a:buChar char="ü"/>
            </a:pPr>
            <a:r>
              <a:rPr lang="en-US" sz="1800" dirty="0">
                <a:solidFill>
                  <a:srgbClr val="0E101A"/>
                </a:solidFill>
                <a:effectLst/>
                <a:latin typeface="Times New Roman" panose="02020603050405020304" pitchFamily="18" charset="0"/>
                <a:ea typeface="Times New Roman" panose="02020603050405020304" pitchFamily="18" charset="0"/>
              </a:rPr>
              <a:t>“I want to improve my English level so I can understand documents in all fields and be able to communicate with foreigners.”</a:t>
            </a:r>
          </a:p>
          <a:p>
            <a:pPr algn="just">
              <a:buFont typeface="Wingdings" panose="05000000000000000000" pitchFamily="2" charset="2"/>
              <a:buChar char="ü"/>
            </a:pPr>
            <a:r>
              <a:rPr lang="en-US" sz="1800" dirty="0">
                <a:solidFill>
                  <a:srgbClr val="0E101A"/>
                </a:solidFill>
                <a:effectLst/>
                <a:latin typeface="Times New Roman" panose="02020603050405020304" pitchFamily="18" charset="0"/>
                <a:ea typeface="Times New Roman" panose="02020603050405020304" pitchFamily="18" charset="0"/>
              </a:rPr>
              <a:t>“Take the graduate school entrance exam; Read and understand specialized documents;   Can communicate with foreigners.”</a:t>
            </a:r>
          </a:p>
          <a:p>
            <a:pPr algn="just">
              <a:buFont typeface="Wingdings" panose="05000000000000000000" pitchFamily="2" charset="2"/>
              <a:buChar char="ü"/>
            </a:pPr>
            <a:r>
              <a:rPr lang="en-US" sz="1800" dirty="0">
                <a:solidFill>
                  <a:srgbClr val="0E101A"/>
                </a:solidFill>
                <a:effectLst/>
                <a:latin typeface="Times New Roman" panose="02020603050405020304" pitchFamily="18" charset="0"/>
                <a:ea typeface="Times New Roman" panose="02020603050405020304" pitchFamily="18" charset="0"/>
              </a:rPr>
              <a:t>“I will study to take exams for English certificates, first is </a:t>
            </a:r>
            <a:r>
              <a:rPr lang="en-US" sz="1800" dirty="0" err="1">
                <a:solidFill>
                  <a:srgbClr val="0E101A"/>
                </a:solidFill>
                <a:effectLst/>
                <a:latin typeface="Times New Roman" panose="02020603050405020304" pitchFamily="18" charset="0"/>
                <a:ea typeface="Times New Roman" panose="02020603050405020304" pitchFamily="18" charset="0"/>
              </a:rPr>
              <a:t>V_step</a:t>
            </a:r>
            <a:r>
              <a:rPr lang="en-US" sz="1800" dirty="0">
                <a:solidFill>
                  <a:srgbClr val="0E101A"/>
                </a:solidFill>
                <a:effectLst/>
                <a:latin typeface="Times New Roman" panose="02020603050405020304" pitchFamily="18" charset="0"/>
                <a:ea typeface="Times New Roman" panose="02020603050405020304" pitchFamily="18" charset="0"/>
              </a:rPr>
              <a:t>. During that process, I also study to improve my level and understand professional documents.”</a:t>
            </a:r>
          </a:p>
          <a:p>
            <a:pPr algn="just">
              <a:buFont typeface="Wingdings" panose="05000000000000000000" pitchFamily="2" charset="2"/>
              <a:buChar char="ü"/>
            </a:pPr>
            <a:r>
              <a:rPr lang="en-US" sz="1800" dirty="0">
                <a:solidFill>
                  <a:srgbClr val="0E101A"/>
                </a:solidFill>
                <a:effectLst/>
                <a:latin typeface="Times New Roman" panose="02020603050405020304" pitchFamily="18" charset="0"/>
                <a:ea typeface="Times New Roman" panose="02020603050405020304" pitchFamily="18" charset="0"/>
              </a:rPr>
              <a:t>“My goal is to take the TOEIC certificate to have more job opportunities in the future and also to be more confident when communicating with many friends from other countries and learn about the country's culture more easily.”</a:t>
            </a:r>
          </a:p>
          <a:p>
            <a:pPr algn="just">
              <a:buFont typeface="Wingdings" panose="05000000000000000000" pitchFamily="2" charset="2"/>
              <a:buChar char="ü"/>
            </a:pPr>
            <a:r>
              <a:rPr lang="en-US" sz="1800" dirty="0">
                <a:solidFill>
                  <a:srgbClr val="0E101A"/>
                </a:solidFill>
                <a:effectLst/>
                <a:latin typeface="Times New Roman" panose="02020603050405020304" pitchFamily="18" charset="0"/>
                <a:ea typeface="Times New Roman" panose="02020603050405020304" pitchFamily="18" charset="0"/>
              </a:rPr>
              <a:t>“I want to take the IELTS certificate and can apply it to a teaching job in the future with the major I choose.”</a:t>
            </a:r>
            <a:endParaRPr lang="en-US" sz="1800" dirty="0">
              <a:effectLst/>
              <a:latin typeface="Times New Roman" panose="02020603050405020304" pitchFamily="18" charset="0"/>
              <a:ea typeface="Times New Roman" panose="02020603050405020304" pitchFamily="18" charset="0"/>
            </a:endParaRPr>
          </a:p>
        </p:txBody>
      </p:sp>
      <p:sp>
        <p:nvSpPr>
          <p:cNvPr id="30" name="Slide Number Placeholder 29">
            <a:extLst>
              <a:ext uri="{FF2B5EF4-FFF2-40B4-BE49-F238E27FC236}">
                <a16:creationId xmlns:a16="http://schemas.microsoft.com/office/drawing/2014/main" id="{32C7587B-DD64-0940-2F6D-21C5F453FAB1}"/>
              </a:ext>
            </a:extLst>
          </p:cNvPr>
          <p:cNvSpPr>
            <a:spLocks noGrp="1"/>
          </p:cNvSpPr>
          <p:nvPr>
            <p:ph type="sldNum" sz="quarter" idx="12"/>
          </p:nvPr>
        </p:nvSpPr>
        <p:spPr/>
        <p:txBody>
          <a:bodyPr/>
          <a:lstStyle/>
          <a:p>
            <a:fld id="{B5CEABB6-07DC-46E8-9B57-56EC44A396E5}" type="slidenum">
              <a:rPr lang="en-US" smtClean="0"/>
              <a:pPr/>
              <a:t>14</a:t>
            </a:fld>
            <a:endParaRPr lang="en-US" dirty="0"/>
          </a:p>
        </p:txBody>
      </p:sp>
      <p:sp>
        <p:nvSpPr>
          <p:cNvPr id="64" name="Oval 63">
            <a:extLst>
              <a:ext uri="{FF2B5EF4-FFF2-40B4-BE49-F238E27FC236}">
                <a16:creationId xmlns:a16="http://schemas.microsoft.com/office/drawing/2014/main" id="{1C668341-39BE-4448-B29D-2594AE6D75C2}"/>
              </a:ext>
              <a:ext uri="{C183D7F6-B498-43B3-948B-1728B52AA6E4}">
                <adec:decorative xmlns:adec="http://schemas.microsoft.com/office/drawing/2017/decorative" val="1"/>
              </a:ext>
            </a:extLst>
          </p:cNvPr>
          <p:cNvSpPr/>
          <p:nvPr/>
        </p:nvSpPr>
        <p:spPr>
          <a:xfrm>
            <a:off x="1901853" y="2682814"/>
            <a:ext cx="274320" cy="2743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B31C374B-40F2-4B1E-A9D8-6E5C932FF170}"/>
              </a:ext>
              <a:ext uri="{C183D7F6-B498-43B3-948B-1728B52AA6E4}">
                <adec:decorative xmlns:adec="http://schemas.microsoft.com/office/drawing/2017/decorative" val="1"/>
              </a:ext>
            </a:extLst>
          </p:cNvPr>
          <p:cNvCxnSpPr>
            <a:cxnSpLocks/>
          </p:cNvCxnSpPr>
          <p:nvPr/>
        </p:nvCxnSpPr>
        <p:spPr>
          <a:xfrm flipV="1">
            <a:off x="0" y="2824876"/>
            <a:ext cx="2011680" cy="7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39208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E70C0-6077-CACE-C01F-191A871869C7}"/>
              </a:ext>
            </a:extLst>
          </p:cNvPr>
          <p:cNvSpPr>
            <a:spLocks noGrp="1"/>
          </p:cNvSpPr>
          <p:nvPr>
            <p:ph type="title"/>
          </p:nvPr>
        </p:nvSpPr>
        <p:spPr>
          <a:xfrm>
            <a:off x="3287485" y="413656"/>
            <a:ext cx="8512629" cy="702581"/>
          </a:xfrm>
        </p:spPr>
        <p:txBody>
          <a:bodyPr/>
          <a:lstStyle/>
          <a:p>
            <a:r>
              <a:rPr lang="en-US" b="1" dirty="0"/>
              <a:t>5. conclusion</a:t>
            </a:r>
          </a:p>
        </p:txBody>
      </p:sp>
      <p:sp>
        <p:nvSpPr>
          <p:cNvPr id="3" name="Picture Placeholder 2">
            <a:extLst>
              <a:ext uri="{FF2B5EF4-FFF2-40B4-BE49-F238E27FC236}">
                <a16:creationId xmlns:a16="http://schemas.microsoft.com/office/drawing/2014/main" id="{CEA5AC79-FE69-682D-A520-E44B080A6B64}"/>
              </a:ext>
            </a:extLst>
          </p:cNvPr>
          <p:cNvSpPr>
            <a:spLocks noGrp="1"/>
          </p:cNvSpPr>
          <p:nvPr>
            <p:ph type="pic" sz="quarter" idx="15"/>
          </p:nvPr>
        </p:nvSpPr>
        <p:spPr/>
        <p:txBody>
          <a:bodyPr/>
          <a:lstStyle/>
          <a:p>
            <a:endParaRPr lang="en-US"/>
          </a:p>
        </p:txBody>
      </p:sp>
      <p:sp>
        <p:nvSpPr>
          <p:cNvPr id="4" name="Content Placeholder 3">
            <a:extLst>
              <a:ext uri="{FF2B5EF4-FFF2-40B4-BE49-F238E27FC236}">
                <a16:creationId xmlns:a16="http://schemas.microsoft.com/office/drawing/2014/main" id="{A547C3D8-25C5-2BAE-C72C-B94DB795BB2D}"/>
              </a:ext>
            </a:extLst>
          </p:cNvPr>
          <p:cNvSpPr>
            <a:spLocks noGrp="1"/>
          </p:cNvSpPr>
          <p:nvPr>
            <p:ph sz="half" idx="16"/>
          </p:nvPr>
        </p:nvSpPr>
        <p:spPr>
          <a:xfrm>
            <a:off x="3287484" y="1116239"/>
            <a:ext cx="8425545" cy="5251904"/>
          </a:xfrm>
        </p:spPr>
        <p:txBody>
          <a:bodyPr>
            <a:normAutofit lnSpcReduction="10000"/>
          </a:bodyPr>
          <a:lstStyle/>
          <a:p>
            <a:pPr marL="57150" marR="0" indent="-342900" algn="just">
              <a:lnSpc>
                <a:spcPct val="150000"/>
              </a:lnSpc>
              <a:spcBef>
                <a:spcPts val="600"/>
              </a:spcBef>
              <a:spcAft>
                <a:spcPts val="600"/>
              </a:spcAft>
              <a:buFont typeface="Wingdings" panose="05000000000000000000" pitchFamily="2" charset="2"/>
              <a:buChar char="ü"/>
            </a:pPr>
            <a:r>
              <a:rPr lang="en-US" sz="2400" kern="100" dirty="0">
                <a:solidFill>
                  <a:schemeClr val="tx1"/>
                </a:solidFill>
                <a:latin typeface="Times New Roman" panose="02020603050405020304" pitchFamily="18" charset="0"/>
                <a:ea typeface="Aptos" panose="020B0004020202020204" pitchFamily="34" charset="0"/>
                <a:cs typeface="Times New Roman" panose="02020603050405020304" pitchFamily="18" charset="0"/>
              </a:rPr>
              <a:t>B</a:t>
            </a:r>
            <a:r>
              <a:rPr lang="en-US" sz="2400" kern="1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ased on the findings collected above: the non-English majored students were aware of the importance of learning foreign languages including English at university. </a:t>
            </a:r>
          </a:p>
          <a:p>
            <a:pPr marL="57150" marR="0" indent="-342900" algn="just">
              <a:lnSpc>
                <a:spcPct val="150000"/>
              </a:lnSpc>
              <a:spcBef>
                <a:spcPts val="600"/>
              </a:spcBef>
              <a:spcAft>
                <a:spcPts val="600"/>
              </a:spcAft>
              <a:buFont typeface="Wingdings" panose="05000000000000000000" pitchFamily="2" charset="2"/>
              <a:buChar char="ü"/>
            </a:pPr>
            <a:r>
              <a:rPr lang="en-US" sz="2400" kern="1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They knew for sure the role of self-discipline in this job and some of them had the self-discipline to accomplish the tasks in class and self-study at home or in other factual situations, with the assistance of the lecturer. </a:t>
            </a:r>
            <a:endParaRPr lang="en-US" sz="24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57150" marR="0" indent="-342900" algn="just">
              <a:lnSpc>
                <a:spcPct val="150000"/>
              </a:lnSpc>
              <a:spcBef>
                <a:spcPts val="600"/>
              </a:spcBef>
              <a:spcAft>
                <a:spcPts val="600"/>
              </a:spcAft>
              <a:buFont typeface="Wingdings" panose="05000000000000000000" pitchFamily="2" charset="2"/>
              <a:buChar char="ü"/>
            </a:pPr>
            <a:r>
              <a:rPr lang="en-US" sz="2400" kern="1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The participants found out the benefits of developing self-discipline in practicing the knowledge of English for themselves. </a:t>
            </a:r>
          </a:p>
          <a:p>
            <a:endParaRPr lang="en-US" sz="2400" dirty="0"/>
          </a:p>
        </p:txBody>
      </p:sp>
      <p:sp>
        <p:nvSpPr>
          <p:cNvPr id="5" name="Slide Number Placeholder 4">
            <a:extLst>
              <a:ext uri="{FF2B5EF4-FFF2-40B4-BE49-F238E27FC236}">
                <a16:creationId xmlns:a16="http://schemas.microsoft.com/office/drawing/2014/main" id="{D2992B8B-2FE2-FBA2-0E3E-E3282F125872}"/>
              </a:ext>
            </a:extLst>
          </p:cNvPr>
          <p:cNvSpPr>
            <a:spLocks noGrp="1"/>
          </p:cNvSpPr>
          <p:nvPr>
            <p:ph type="sldNum" sz="quarter" idx="12"/>
          </p:nvPr>
        </p:nvSpPr>
        <p:spPr/>
        <p:txBody>
          <a:bodyPr/>
          <a:lstStyle/>
          <a:p>
            <a:fld id="{B5CEABB6-07DC-46E8-9B57-56EC44A396E5}" type="slidenum">
              <a:rPr lang="en-US" smtClean="0"/>
              <a:pPr/>
              <a:t>15</a:t>
            </a:fld>
            <a:endParaRPr lang="en-US" dirty="0"/>
          </a:p>
        </p:txBody>
      </p:sp>
    </p:spTree>
    <p:extLst>
      <p:ext uri="{BB962C8B-B14F-4D97-AF65-F5344CB8AC3E}">
        <p14:creationId xmlns:p14="http://schemas.microsoft.com/office/powerpoint/2010/main" val="36229233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62EC1F4-88BD-E2DF-50BB-A3C1C0600373}"/>
              </a:ext>
            </a:extLst>
          </p:cNvPr>
          <p:cNvSpPr>
            <a:spLocks noGrp="1"/>
          </p:cNvSpPr>
          <p:nvPr>
            <p:ph type="pic" sz="quarter" idx="15"/>
          </p:nvPr>
        </p:nvSpPr>
        <p:spPr/>
        <p:txBody>
          <a:bodyPr/>
          <a:lstStyle/>
          <a:p>
            <a:endParaRPr lang="en-US"/>
          </a:p>
        </p:txBody>
      </p:sp>
      <p:sp>
        <p:nvSpPr>
          <p:cNvPr id="4" name="Content Placeholder 3">
            <a:extLst>
              <a:ext uri="{FF2B5EF4-FFF2-40B4-BE49-F238E27FC236}">
                <a16:creationId xmlns:a16="http://schemas.microsoft.com/office/drawing/2014/main" id="{AEF15AC1-C0EF-65B7-71B4-61192043F07A}"/>
              </a:ext>
            </a:extLst>
          </p:cNvPr>
          <p:cNvSpPr>
            <a:spLocks noGrp="1"/>
          </p:cNvSpPr>
          <p:nvPr>
            <p:ph sz="half" idx="16"/>
          </p:nvPr>
        </p:nvSpPr>
        <p:spPr>
          <a:xfrm>
            <a:off x="3483429" y="794657"/>
            <a:ext cx="8142514" cy="5442631"/>
          </a:xfrm>
        </p:spPr>
        <p:txBody>
          <a:bodyPr>
            <a:normAutofit/>
          </a:bodyPr>
          <a:lstStyle/>
          <a:p>
            <a:pPr marL="57150" marR="0" indent="-342900" algn="just">
              <a:lnSpc>
                <a:spcPct val="150000"/>
              </a:lnSpc>
              <a:spcBef>
                <a:spcPts val="600"/>
              </a:spcBef>
              <a:spcAft>
                <a:spcPts val="600"/>
              </a:spcAft>
              <a:buFont typeface="Wingdings" panose="05000000000000000000" pitchFamily="2" charset="2"/>
              <a:buChar char="ü"/>
            </a:pPr>
            <a:r>
              <a:rPr lang="en-US" sz="2400" kern="100" dirty="0">
                <a:solidFill>
                  <a:schemeClr val="tx1"/>
                </a:solidFill>
                <a:latin typeface="Times New Roman" panose="02020603050405020304" pitchFamily="18" charset="0"/>
                <a:ea typeface="Aptos" panose="020B0004020202020204" pitchFamily="34" charset="0"/>
                <a:cs typeface="Times New Roman" panose="02020603050405020304" pitchFamily="18" charset="0"/>
              </a:rPr>
              <a:t>S</a:t>
            </a:r>
            <a:r>
              <a:rPr lang="en-US" sz="2400" kern="1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elf-discipline somehow contributes to lifelong learning, especially in mastering a foreign language.</a:t>
            </a:r>
          </a:p>
          <a:p>
            <a:pPr marL="57150" marR="0" indent="-342900" algn="just">
              <a:lnSpc>
                <a:spcPct val="150000"/>
              </a:lnSpc>
              <a:spcBef>
                <a:spcPts val="600"/>
              </a:spcBef>
              <a:spcAft>
                <a:spcPts val="600"/>
              </a:spcAft>
              <a:buFont typeface="Wingdings" panose="05000000000000000000" pitchFamily="2" charset="2"/>
              <a:buChar char="ü"/>
            </a:pPr>
            <a:r>
              <a:rPr lang="en-US" sz="2400" kern="1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 Most of the students had long-term purposes for the subject English. They determined that it was a lifelong learning process.</a:t>
            </a:r>
          </a:p>
          <a:p>
            <a:pPr marL="57150" marR="0" indent="-342900" algn="just">
              <a:lnSpc>
                <a:spcPct val="150000"/>
              </a:lnSpc>
              <a:spcBef>
                <a:spcPts val="600"/>
              </a:spcBef>
              <a:spcAft>
                <a:spcPts val="600"/>
              </a:spcAft>
              <a:buFont typeface="Wingdings" panose="05000000000000000000" pitchFamily="2" charset="2"/>
              <a:buChar char="ü"/>
            </a:pPr>
            <a:r>
              <a:rPr lang="en-US" sz="2400" kern="1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 They studied English not only to pass the exam for the credits but also to be better at communicating with foreigners or understanding professional English materials. They also would like to take international exams such as TOEIC, IELTS, </a:t>
            </a:r>
            <a:r>
              <a:rPr lang="en-US" sz="2400" kern="100" dirty="0" err="1">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V_step</a:t>
            </a:r>
            <a:r>
              <a:rPr lang="en-US" sz="2400" kern="1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 This is optimistic signal from the participants.  </a:t>
            </a:r>
            <a:endParaRPr lang="en-US" sz="24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5" name="Slide Number Placeholder 4">
            <a:extLst>
              <a:ext uri="{FF2B5EF4-FFF2-40B4-BE49-F238E27FC236}">
                <a16:creationId xmlns:a16="http://schemas.microsoft.com/office/drawing/2014/main" id="{DB14C81B-79DF-31E8-AC8B-482818406B81}"/>
              </a:ext>
            </a:extLst>
          </p:cNvPr>
          <p:cNvSpPr>
            <a:spLocks noGrp="1"/>
          </p:cNvSpPr>
          <p:nvPr>
            <p:ph type="sldNum" sz="quarter" idx="12"/>
          </p:nvPr>
        </p:nvSpPr>
        <p:spPr/>
        <p:txBody>
          <a:bodyPr/>
          <a:lstStyle/>
          <a:p>
            <a:fld id="{B5CEABB6-07DC-46E8-9B57-56EC44A396E5}" type="slidenum">
              <a:rPr lang="en-US" smtClean="0"/>
              <a:pPr/>
              <a:t>16</a:t>
            </a:fld>
            <a:endParaRPr lang="en-US" dirty="0"/>
          </a:p>
        </p:txBody>
      </p:sp>
    </p:spTree>
    <p:extLst>
      <p:ext uri="{BB962C8B-B14F-4D97-AF65-F5344CB8AC3E}">
        <p14:creationId xmlns:p14="http://schemas.microsoft.com/office/powerpoint/2010/main" val="41525643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A615D-09C6-F7DD-E2ED-55702D9A0536}"/>
              </a:ext>
            </a:extLst>
          </p:cNvPr>
          <p:cNvSpPr>
            <a:spLocks noGrp="1"/>
          </p:cNvSpPr>
          <p:nvPr>
            <p:ph type="title"/>
          </p:nvPr>
        </p:nvSpPr>
        <p:spPr>
          <a:xfrm>
            <a:off x="3276600" y="446315"/>
            <a:ext cx="8610599" cy="936172"/>
          </a:xfrm>
        </p:spPr>
        <p:txBody>
          <a:bodyPr>
            <a:normAutofit fontScale="90000"/>
          </a:bodyPr>
          <a:lstStyle/>
          <a:p>
            <a:r>
              <a:rPr lang="en-US" b="1" dirty="0"/>
              <a:t>Implications in language teaching and learning</a:t>
            </a:r>
          </a:p>
        </p:txBody>
      </p:sp>
      <p:sp>
        <p:nvSpPr>
          <p:cNvPr id="3" name="Picture Placeholder 2">
            <a:extLst>
              <a:ext uri="{FF2B5EF4-FFF2-40B4-BE49-F238E27FC236}">
                <a16:creationId xmlns:a16="http://schemas.microsoft.com/office/drawing/2014/main" id="{C2DB68CC-B940-1447-D5EA-FE8585B7A425}"/>
              </a:ext>
            </a:extLst>
          </p:cNvPr>
          <p:cNvSpPr>
            <a:spLocks noGrp="1"/>
          </p:cNvSpPr>
          <p:nvPr>
            <p:ph type="pic" sz="quarter" idx="15"/>
          </p:nvPr>
        </p:nvSpPr>
        <p:spPr/>
        <p:txBody>
          <a:bodyPr/>
          <a:lstStyle/>
          <a:p>
            <a:endParaRPr lang="en-US"/>
          </a:p>
        </p:txBody>
      </p:sp>
      <p:sp>
        <p:nvSpPr>
          <p:cNvPr id="4" name="Content Placeholder 3">
            <a:extLst>
              <a:ext uri="{FF2B5EF4-FFF2-40B4-BE49-F238E27FC236}">
                <a16:creationId xmlns:a16="http://schemas.microsoft.com/office/drawing/2014/main" id="{E8121DEA-DD69-DD5D-BD8B-0AFBB2489A75}"/>
              </a:ext>
            </a:extLst>
          </p:cNvPr>
          <p:cNvSpPr>
            <a:spLocks noGrp="1"/>
          </p:cNvSpPr>
          <p:nvPr>
            <p:ph sz="half" idx="16"/>
          </p:nvPr>
        </p:nvSpPr>
        <p:spPr>
          <a:xfrm>
            <a:off x="3276600" y="1752600"/>
            <a:ext cx="8501743" cy="4746171"/>
          </a:xfrm>
        </p:spPr>
        <p:txBody>
          <a:bodyPr>
            <a:normAutofit/>
          </a:bodyPr>
          <a:lstStyle/>
          <a:p>
            <a:pPr marL="57150" marR="0" indent="-342900" algn="just">
              <a:lnSpc>
                <a:spcPct val="110000"/>
              </a:lnSpc>
              <a:spcBef>
                <a:spcPts val="600"/>
              </a:spcBef>
              <a:spcAft>
                <a:spcPts val="600"/>
              </a:spcAft>
              <a:buFont typeface="Wingdings" panose="05000000000000000000" pitchFamily="2" charset="2"/>
              <a:buChar char="v"/>
            </a:pPr>
            <a:r>
              <a:rPr lang="en-US" sz="1900" b="1" kern="1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For learners: </a:t>
            </a:r>
            <a:endParaRPr lang="en-US" sz="19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57150" marR="0" indent="-342900" algn="just">
              <a:lnSpc>
                <a:spcPct val="110000"/>
              </a:lnSpc>
              <a:spcBef>
                <a:spcPts val="600"/>
              </a:spcBef>
              <a:spcAft>
                <a:spcPts val="600"/>
              </a:spcAft>
              <a:buFont typeface="Wingdings" panose="05000000000000000000" pitchFamily="2" charset="2"/>
              <a:buChar char="v"/>
            </a:pPr>
            <a:r>
              <a:rPr lang="en-US" sz="1900" kern="1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They should determine the long-term objectives for their English study at university (accomplish the credits; take </a:t>
            </a:r>
            <a:r>
              <a:rPr lang="en-US" sz="1900" kern="100" dirty="0" err="1">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V_step</a:t>
            </a:r>
            <a:r>
              <a:rPr lang="en-US" sz="1900" kern="1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 B1, </a:t>
            </a:r>
            <a:r>
              <a:rPr lang="en-US" sz="1900" kern="100" dirty="0" err="1">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Aptis</a:t>
            </a:r>
            <a:r>
              <a:rPr lang="en-US" sz="1900" kern="1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 TOEIC, IELTS certificates, take the graduate entrance exam, communicate fluently with foreigners, read professional English materials).</a:t>
            </a:r>
            <a:endParaRPr lang="en-US" sz="19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57150" marR="0" indent="-342900" algn="just">
              <a:lnSpc>
                <a:spcPct val="110000"/>
              </a:lnSpc>
              <a:spcBef>
                <a:spcPts val="600"/>
              </a:spcBef>
              <a:spcAft>
                <a:spcPts val="600"/>
              </a:spcAft>
              <a:buFont typeface="Wingdings" panose="05000000000000000000" pitchFamily="2" charset="2"/>
              <a:buChar char="v"/>
            </a:pPr>
            <a:r>
              <a:rPr lang="en-US" sz="1900" kern="1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They make plans for weekly lessons: Revise the knowledge of the previous lessons and prepare for the coming ones.</a:t>
            </a:r>
            <a:endParaRPr lang="en-US" sz="19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57150" marR="0" indent="-342900" algn="just">
              <a:lnSpc>
                <a:spcPct val="110000"/>
              </a:lnSpc>
              <a:spcBef>
                <a:spcPts val="600"/>
              </a:spcBef>
              <a:spcAft>
                <a:spcPts val="600"/>
              </a:spcAft>
              <a:buFont typeface="Wingdings" panose="05000000000000000000" pitchFamily="2" charset="2"/>
              <a:buChar char="v"/>
            </a:pPr>
            <a:r>
              <a:rPr lang="en-US" sz="1900" kern="1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To revise the previous lessons: They look at the knowledge explained by the lecturer in class, reread the tasks corrected by her and notice the mistakes they made.</a:t>
            </a:r>
            <a:endParaRPr lang="en-US" sz="19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57150" marR="0" indent="-342900" algn="just">
              <a:lnSpc>
                <a:spcPct val="110000"/>
              </a:lnSpc>
              <a:spcBef>
                <a:spcPts val="600"/>
              </a:spcBef>
              <a:spcAft>
                <a:spcPts val="600"/>
              </a:spcAft>
              <a:buFont typeface="Wingdings" panose="05000000000000000000" pitchFamily="2" charset="2"/>
              <a:buChar char="v"/>
            </a:pPr>
            <a:r>
              <a:rPr lang="en-US" sz="1900" kern="1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To prepare for the coming lessons: they have a look at the sections they are going to learn in class, look up the new words if necessary, search for cultural knowledge related to the lesson.</a:t>
            </a:r>
            <a:endParaRPr lang="en-US" sz="19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5" name="Slide Number Placeholder 4">
            <a:extLst>
              <a:ext uri="{FF2B5EF4-FFF2-40B4-BE49-F238E27FC236}">
                <a16:creationId xmlns:a16="http://schemas.microsoft.com/office/drawing/2014/main" id="{FB13F7C0-220A-6446-15D8-792CB8485884}"/>
              </a:ext>
            </a:extLst>
          </p:cNvPr>
          <p:cNvSpPr>
            <a:spLocks noGrp="1"/>
          </p:cNvSpPr>
          <p:nvPr>
            <p:ph type="sldNum" sz="quarter" idx="12"/>
          </p:nvPr>
        </p:nvSpPr>
        <p:spPr/>
        <p:txBody>
          <a:bodyPr/>
          <a:lstStyle/>
          <a:p>
            <a:fld id="{B5CEABB6-07DC-46E8-9B57-56EC44A396E5}" type="slidenum">
              <a:rPr lang="en-US" smtClean="0"/>
              <a:pPr/>
              <a:t>17</a:t>
            </a:fld>
            <a:endParaRPr lang="en-US" dirty="0"/>
          </a:p>
        </p:txBody>
      </p:sp>
    </p:spTree>
    <p:extLst>
      <p:ext uri="{BB962C8B-B14F-4D97-AF65-F5344CB8AC3E}">
        <p14:creationId xmlns:p14="http://schemas.microsoft.com/office/powerpoint/2010/main" val="36636522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86A2B1D-9CC9-F10A-CDE9-2A7BF4E67CDA}"/>
              </a:ext>
            </a:extLst>
          </p:cNvPr>
          <p:cNvSpPr>
            <a:spLocks noGrp="1"/>
          </p:cNvSpPr>
          <p:nvPr>
            <p:ph type="pic" sz="quarter" idx="15"/>
          </p:nvPr>
        </p:nvSpPr>
        <p:spPr/>
        <p:txBody>
          <a:bodyPr/>
          <a:lstStyle/>
          <a:p>
            <a:endParaRPr lang="en-US"/>
          </a:p>
        </p:txBody>
      </p:sp>
      <p:sp>
        <p:nvSpPr>
          <p:cNvPr id="4" name="Content Placeholder 3">
            <a:extLst>
              <a:ext uri="{FF2B5EF4-FFF2-40B4-BE49-F238E27FC236}">
                <a16:creationId xmlns:a16="http://schemas.microsoft.com/office/drawing/2014/main" id="{B25A7726-03C9-ADCF-8317-A0F4FE65FBC4}"/>
              </a:ext>
            </a:extLst>
          </p:cNvPr>
          <p:cNvSpPr>
            <a:spLocks noGrp="1"/>
          </p:cNvSpPr>
          <p:nvPr>
            <p:ph sz="half" idx="16"/>
          </p:nvPr>
        </p:nvSpPr>
        <p:spPr>
          <a:xfrm>
            <a:off x="3320142" y="576943"/>
            <a:ext cx="8338457" cy="5779407"/>
          </a:xfrm>
        </p:spPr>
        <p:txBody>
          <a:bodyPr>
            <a:normAutofit fontScale="92500"/>
          </a:bodyPr>
          <a:lstStyle/>
          <a:p>
            <a:pPr marL="171450" marR="0" indent="-457200" algn="just">
              <a:lnSpc>
                <a:spcPct val="120000"/>
              </a:lnSpc>
              <a:spcBef>
                <a:spcPts val="600"/>
              </a:spcBef>
              <a:spcAft>
                <a:spcPts val="600"/>
              </a:spcAft>
              <a:buFont typeface="Wingdings" panose="05000000000000000000" pitchFamily="2" charset="2"/>
              <a:buChar char="v"/>
            </a:pPr>
            <a:r>
              <a:rPr lang="en-US" sz="3000" b="1" kern="1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For lecturers:</a:t>
            </a:r>
            <a:endParaRPr lang="en-US" sz="30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171450" marR="0" indent="-457200" algn="just">
              <a:lnSpc>
                <a:spcPct val="120000"/>
              </a:lnSpc>
              <a:spcBef>
                <a:spcPts val="600"/>
              </a:spcBef>
              <a:spcAft>
                <a:spcPts val="600"/>
              </a:spcAft>
              <a:buFont typeface="Wingdings" panose="05000000000000000000" pitchFamily="2" charset="2"/>
              <a:buChar char="v"/>
            </a:pPr>
            <a:r>
              <a:rPr lang="en-US" sz="3000" kern="1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They should manage to know the students’ long-term objectives from the beginning of the semester.</a:t>
            </a:r>
            <a:endParaRPr lang="en-US" sz="30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171450" marR="0" indent="-457200" algn="just">
              <a:lnSpc>
                <a:spcPct val="120000"/>
              </a:lnSpc>
              <a:spcBef>
                <a:spcPts val="600"/>
              </a:spcBef>
              <a:spcAft>
                <a:spcPts val="600"/>
              </a:spcAft>
              <a:buFont typeface="Wingdings" panose="05000000000000000000" pitchFamily="2" charset="2"/>
              <a:buChar char="v"/>
            </a:pPr>
            <a:r>
              <a:rPr lang="en-US" sz="3000" kern="1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They instruct students how to follow lifelong learning with the subject of English in weekly lessons.</a:t>
            </a:r>
            <a:endParaRPr lang="en-US" sz="30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171450" marR="0" indent="-457200" algn="just">
              <a:lnSpc>
                <a:spcPct val="120000"/>
              </a:lnSpc>
              <a:spcBef>
                <a:spcPts val="600"/>
              </a:spcBef>
              <a:spcAft>
                <a:spcPts val="600"/>
              </a:spcAft>
              <a:buFont typeface="Wingdings" panose="05000000000000000000" pitchFamily="2" charset="2"/>
              <a:buChar char="v"/>
            </a:pPr>
            <a:r>
              <a:rPr lang="en-US" sz="3000" kern="1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When students find it hard to keep moving, the lecturer should encourage them and tell them what to do next.</a:t>
            </a:r>
            <a:endParaRPr lang="en-US" sz="30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171450" marR="0" indent="-457200" algn="just">
              <a:lnSpc>
                <a:spcPct val="120000"/>
              </a:lnSpc>
              <a:spcBef>
                <a:spcPts val="600"/>
              </a:spcBef>
              <a:spcAft>
                <a:spcPts val="600"/>
              </a:spcAft>
              <a:buFont typeface="Wingdings" panose="05000000000000000000" pitchFamily="2" charset="2"/>
              <a:buChar char="v"/>
            </a:pPr>
            <a:r>
              <a:rPr lang="en-US" sz="3000" kern="1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Learn, more learn and learn forever.</a:t>
            </a:r>
            <a:endParaRPr lang="en-US" sz="30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5" name="Slide Number Placeholder 4">
            <a:extLst>
              <a:ext uri="{FF2B5EF4-FFF2-40B4-BE49-F238E27FC236}">
                <a16:creationId xmlns:a16="http://schemas.microsoft.com/office/drawing/2014/main" id="{449C433D-B6B9-E76C-250F-62817D44B663}"/>
              </a:ext>
            </a:extLst>
          </p:cNvPr>
          <p:cNvSpPr>
            <a:spLocks noGrp="1"/>
          </p:cNvSpPr>
          <p:nvPr>
            <p:ph type="sldNum" sz="quarter" idx="12"/>
          </p:nvPr>
        </p:nvSpPr>
        <p:spPr/>
        <p:txBody>
          <a:bodyPr/>
          <a:lstStyle/>
          <a:p>
            <a:fld id="{B5CEABB6-07DC-46E8-9B57-56EC44A396E5}" type="slidenum">
              <a:rPr lang="en-US" smtClean="0"/>
              <a:pPr/>
              <a:t>18</a:t>
            </a:fld>
            <a:endParaRPr lang="en-US" dirty="0"/>
          </a:p>
        </p:txBody>
      </p:sp>
    </p:spTree>
    <p:extLst>
      <p:ext uri="{BB962C8B-B14F-4D97-AF65-F5344CB8AC3E}">
        <p14:creationId xmlns:p14="http://schemas.microsoft.com/office/powerpoint/2010/main" val="35975138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6DBAD6-8CB8-42FF-B0D9-6CE619D423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0" name="Rectangle 9">
            <a:extLst>
              <a:ext uri="{FF2B5EF4-FFF2-40B4-BE49-F238E27FC236}">
                <a16:creationId xmlns:a16="http://schemas.microsoft.com/office/drawing/2014/main" id="{8E8DBDA3-652C-4F87-B53B-7F73AC8F4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1999" cy="685799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42187232-3845-418F-A17C-C138F01D9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55058" cy="6858000"/>
          </a:xfrm>
          <a:prstGeom prst="rect">
            <a:avLst/>
          </a:prstGeom>
          <a:solidFill>
            <a:schemeClr val="accent3"/>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BCCAEE93-8585-46D4-A7EC-F184E317CB2E}"/>
              </a:ext>
            </a:extLst>
          </p:cNvPr>
          <p:cNvSpPr>
            <a:spLocks noGrp="1"/>
          </p:cNvSpPr>
          <p:nvPr>
            <p:ph type="ctrTitle"/>
          </p:nvPr>
        </p:nvSpPr>
        <p:spPr>
          <a:xfrm>
            <a:off x="231140" y="873457"/>
            <a:ext cx="3824032" cy="5222543"/>
          </a:xfrm>
        </p:spPr>
        <p:txBody>
          <a:bodyPr vert="horz" lIns="91440" tIns="45720" rIns="91440" bIns="45720" rtlCol="0" anchor="ctr">
            <a:normAutofit/>
          </a:bodyPr>
          <a:lstStyle/>
          <a:p>
            <a:pPr algn="l">
              <a:lnSpc>
                <a:spcPct val="90000"/>
              </a:lnSpc>
            </a:pPr>
            <a:r>
              <a:rPr lang="en-US" sz="4800" dirty="0">
                <a:solidFill>
                  <a:srgbClr val="FFFFFF"/>
                </a:solidFill>
              </a:rPr>
              <a:t>THANK  YOU</a:t>
            </a:r>
          </a:p>
        </p:txBody>
      </p:sp>
      <p:sp>
        <p:nvSpPr>
          <p:cNvPr id="3" name="Content Placeholder 2">
            <a:extLst>
              <a:ext uri="{FF2B5EF4-FFF2-40B4-BE49-F238E27FC236}">
                <a16:creationId xmlns:a16="http://schemas.microsoft.com/office/drawing/2014/main" id="{24AFFC60-19C3-4901-93F7-7AAF4C09F8C6}"/>
              </a:ext>
            </a:extLst>
          </p:cNvPr>
          <p:cNvSpPr>
            <a:spLocks noGrp="1"/>
          </p:cNvSpPr>
          <p:nvPr>
            <p:ph type="subTitle" idx="1"/>
          </p:nvPr>
        </p:nvSpPr>
        <p:spPr>
          <a:xfrm>
            <a:off x="4995081" y="873457"/>
            <a:ext cx="6020790" cy="5222543"/>
          </a:xfrm>
        </p:spPr>
        <p:txBody>
          <a:bodyPr vert="horz" lIns="91440" tIns="45720" rIns="91440" bIns="45720" rtlCol="0" anchor="ctr">
            <a:normAutofit/>
          </a:bodyPr>
          <a:lstStyle/>
          <a:p>
            <a:pPr algn="l"/>
            <a:r>
              <a:rPr lang="en-US" sz="8000" dirty="0">
                <a:solidFill>
                  <a:srgbClr val="00B050"/>
                </a:solidFill>
              </a:rPr>
              <a:t>Q &amp; A…</a:t>
            </a:r>
            <a:endParaRPr lang="en-US" sz="11500" dirty="0">
              <a:solidFill>
                <a:srgbClr val="00B050"/>
              </a:solidFill>
            </a:endParaRPr>
          </a:p>
        </p:txBody>
      </p:sp>
    </p:spTree>
    <p:extLst>
      <p:ext uri="{BB962C8B-B14F-4D97-AF65-F5344CB8AC3E}">
        <p14:creationId xmlns:p14="http://schemas.microsoft.com/office/powerpoint/2010/main" val="24364939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4487635" y="501650"/>
            <a:ext cx="6343650" cy="1475539"/>
          </a:xfrm>
        </p:spPr>
        <p:txBody>
          <a:bodyPr>
            <a:normAutofit/>
          </a:bodyPr>
          <a:lstStyle/>
          <a:p>
            <a:r>
              <a:rPr lang="en-US" b="1" dirty="0"/>
              <a:t>Agenda</a:t>
            </a:r>
            <a:endParaRPr lang="en-ZA" b="1" dirty="0"/>
          </a:p>
        </p:txBody>
      </p:sp>
      <p:sp>
        <p:nvSpPr>
          <p:cNvPr id="3" name="Subtitle 2">
            <a:extLst>
              <a:ext uri="{FF2B5EF4-FFF2-40B4-BE49-F238E27FC236}">
                <a16:creationId xmlns:a16="http://schemas.microsoft.com/office/drawing/2014/main" id="{35E3EA69-4E0E-41BD-8095-A124225A2647}"/>
              </a:ext>
            </a:extLst>
          </p:cNvPr>
          <p:cNvSpPr>
            <a:spLocks noGrp="1"/>
          </p:cNvSpPr>
          <p:nvPr>
            <p:ph sz="half" idx="14"/>
          </p:nvPr>
        </p:nvSpPr>
        <p:spPr>
          <a:xfrm>
            <a:off x="4487635" y="2188029"/>
            <a:ext cx="7279822" cy="4168321"/>
          </a:xfrm>
        </p:spPr>
        <p:txBody>
          <a:bodyPr>
            <a:normAutofit/>
          </a:bodyPr>
          <a:lstStyle/>
          <a:p>
            <a:r>
              <a:rPr lang="en-US" sz="2800" b="1" dirty="0"/>
              <a:t>1. Introduction</a:t>
            </a:r>
          </a:p>
          <a:p>
            <a:r>
              <a:rPr lang="en-US" sz="2800" b="1" dirty="0"/>
              <a:t>2. Key terms: Self-discipline, Lifelong learning</a:t>
            </a:r>
          </a:p>
          <a:p>
            <a:r>
              <a:rPr lang="en-US" sz="2800" b="1" dirty="0"/>
              <a:t>3. Research methods</a:t>
            </a:r>
          </a:p>
          <a:p>
            <a:r>
              <a:rPr lang="en-US" sz="2800" b="1" dirty="0"/>
              <a:t>4. Findings &amp; Discussion</a:t>
            </a:r>
          </a:p>
          <a:p>
            <a:r>
              <a:rPr lang="en-US" sz="2800" b="1" dirty="0"/>
              <a:t>5. Conclusion</a:t>
            </a:r>
          </a:p>
        </p:txBody>
      </p:sp>
      <p:sp>
        <p:nvSpPr>
          <p:cNvPr id="6" name="Slide Number Placeholder 5">
            <a:extLst>
              <a:ext uri="{FF2B5EF4-FFF2-40B4-BE49-F238E27FC236}">
                <a16:creationId xmlns:a16="http://schemas.microsoft.com/office/drawing/2014/main" id="{67927DCA-F11F-1716-00DA-9EF49F131ABD}"/>
              </a:ext>
            </a:extLst>
          </p:cNvPr>
          <p:cNvSpPr>
            <a:spLocks noGrp="1"/>
          </p:cNvSpPr>
          <p:nvPr>
            <p:ph type="sldNum" sz="quarter" idx="12"/>
          </p:nvPr>
        </p:nvSpPr>
        <p:spPr/>
        <p:txBody>
          <a:bodyPr/>
          <a:lstStyle/>
          <a:p>
            <a:fld id="{B5CEABB6-07DC-46E8-9B57-56EC44A396E5}" type="slidenum">
              <a:rPr lang="en-US" smtClean="0"/>
              <a:pPr/>
              <a:t>2</a:t>
            </a:fld>
            <a:endParaRPr lang="en-US" dirty="0"/>
          </a:p>
        </p:txBody>
      </p:sp>
    </p:spTree>
    <p:extLst>
      <p:ext uri="{BB962C8B-B14F-4D97-AF65-F5344CB8AC3E}">
        <p14:creationId xmlns:p14="http://schemas.microsoft.com/office/powerpoint/2010/main" val="2243494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DE7F2-E890-4744-88DD-A75F5E300513}"/>
              </a:ext>
            </a:extLst>
          </p:cNvPr>
          <p:cNvSpPr>
            <a:spLocks noGrp="1"/>
          </p:cNvSpPr>
          <p:nvPr>
            <p:ph type="ctrTitle"/>
          </p:nvPr>
        </p:nvSpPr>
        <p:spPr>
          <a:xfrm>
            <a:off x="4332514" y="1066799"/>
            <a:ext cx="7391400" cy="5312229"/>
          </a:xfrm>
        </p:spPr>
        <p:txBody>
          <a:bodyPr>
            <a:normAutofit/>
          </a:bodyPr>
          <a:lstStyle/>
          <a:p>
            <a:pPr marL="0" marR="0">
              <a:lnSpc>
                <a:spcPct val="150000"/>
              </a:lnSpc>
              <a:spcBef>
                <a:spcPts val="600"/>
              </a:spcBef>
              <a:spcAft>
                <a:spcPts val="600"/>
              </a:spcAft>
            </a:pPr>
            <a:r>
              <a:rPr lang="en-US" sz="6000" b="1" dirty="0"/>
              <a:t>1. INTRODUCTION</a:t>
            </a:r>
            <a:br>
              <a:rPr lang="en-US" sz="6000" b="1" dirty="0"/>
            </a:br>
            <a:endParaRPr lang="en-US" sz="6000" b="1" dirty="0">
              <a:latin typeface="Times New Roman" panose="02020603050405020304" pitchFamily="18" charset="0"/>
              <a:cs typeface="Times New Roman" panose="02020603050405020304" pitchFamily="18" charset="0"/>
            </a:endParaRPr>
          </a:p>
        </p:txBody>
      </p:sp>
      <p:pic>
        <p:nvPicPr>
          <p:cNvPr id="34" name="Picture Placeholder 33" descr="Aerial view of a neon highway intersection">
            <a:extLst>
              <a:ext uri="{FF2B5EF4-FFF2-40B4-BE49-F238E27FC236}">
                <a16:creationId xmlns:a16="http://schemas.microsoft.com/office/drawing/2014/main" id="{9289CE93-EC50-55DB-CFE0-1266AEC87B19}"/>
              </a:ext>
            </a:extLst>
          </p:cNvPr>
          <p:cNvPicPr>
            <a:picLocks noGrp="1" noChangeAspect="1"/>
          </p:cNvPicPr>
          <p:nvPr>
            <p:ph type="pic" sz="quarter" idx="13"/>
          </p:nvPr>
        </p:nvPicPr>
        <p:blipFill>
          <a:blip r:embed="rId3"/>
          <a:srcRect l="24936" r="24936"/>
          <a:stretch/>
        </p:blipFill>
        <p:spPr/>
      </p:pic>
      <p:sp>
        <p:nvSpPr>
          <p:cNvPr id="31" name="Oval 30">
            <a:extLst>
              <a:ext uri="{FF2B5EF4-FFF2-40B4-BE49-F238E27FC236}">
                <a16:creationId xmlns:a16="http://schemas.microsoft.com/office/drawing/2014/main" id="{F466A906-2869-BB36-138E-D45F62E92210}"/>
              </a:ext>
              <a:ext uri="{C183D7F6-B498-43B3-948B-1728B52AA6E4}">
                <adec:decorative xmlns:adec="http://schemas.microsoft.com/office/drawing/2017/decorative" val="1"/>
              </a:ext>
            </a:extLst>
          </p:cNvPr>
          <p:cNvSpPr/>
          <p:nvPr/>
        </p:nvSpPr>
        <p:spPr>
          <a:xfrm>
            <a:off x="3903349" y="4646277"/>
            <a:ext cx="274320" cy="2743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2" name="Straight Connector 31">
            <a:extLst>
              <a:ext uri="{FF2B5EF4-FFF2-40B4-BE49-F238E27FC236}">
                <a16:creationId xmlns:a16="http://schemas.microsoft.com/office/drawing/2014/main" id="{06186C3A-548E-AD87-3029-964123530768}"/>
              </a:ext>
              <a:ext uri="{C183D7F6-B498-43B3-948B-1728B52AA6E4}">
                <adec:decorative xmlns:adec="http://schemas.microsoft.com/office/drawing/2017/decorative" val="1"/>
              </a:ext>
            </a:extLst>
          </p:cNvPr>
          <p:cNvCxnSpPr>
            <a:cxnSpLocks/>
          </p:cNvCxnSpPr>
          <p:nvPr/>
        </p:nvCxnSpPr>
        <p:spPr>
          <a:xfrm>
            <a:off x="-97971" y="660400"/>
            <a:ext cx="4160955" cy="4149155"/>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77891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EF5C35-7C9F-AB16-02A7-5CB06575C334}"/>
              </a:ext>
            </a:extLst>
          </p:cNvPr>
          <p:cNvSpPr>
            <a:spLocks noGrp="1"/>
          </p:cNvSpPr>
          <p:nvPr>
            <p:ph sz="half" idx="14"/>
          </p:nvPr>
        </p:nvSpPr>
        <p:spPr>
          <a:xfrm>
            <a:off x="4245429" y="751114"/>
            <a:ext cx="7445827" cy="5605235"/>
          </a:xfrm>
        </p:spPr>
        <p:txBody>
          <a:bodyPr>
            <a:normAutofit/>
          </a:bodyPr>
          <a:lstStyle/>
          <a:p>
            <a:pPr marL="342900" indent="-342900" algn="just">
              <a:buFont typeface="Wingdings" panose="05000000000000000000" pitchFamily="2" charset="2"/>
              <a:buChar char="v"/>
            </a:pPr>
            <a:r>
              <a:rPr lang="en-US" sz="2400" dirty="0">
                <a:solidFill>
                  <a:srgbClr val="0E101A"/>
                </a:solidFill>
                <a:effectLst/>
                <a:latin typeface="Times New Roman" panose="02020603050405020304" pitchFamily="18" charset="0"/>
                <a:ea typeface="Times New Roman" panose="02020603050405020304" pitchFamily="18" charset="0"/>
              </a:rPr>
              <a:t> </a:t>
            </a:r>
            <a:r>
              <a:rPr lang="en-US" sz="2400" b="1" dirty="0">
                <a:solidFill>
                  <a:srgbClr val="0E101A"/>
                </a:solidFill>
                <a:effectLst/>
                <a:latin typeface="Times New Roman" panose="02020603050405020304" pitchFamily="18" charset="0"/>
                <a:ea typeface="Times New Roman" panose="02020603050405020304" pitchFamily="18" charset="0"/>
              </a:rPr>
              <a:t>Self-discipline</a:t>
            </a:r>
            <a:r>
              <a:rPr lang="en-US" sz="2400" dirty="0">
                <a:solidFill>
                  <a:srgbClr val="0E101A"/>
                </a:solidFill>
                <a:effectLst/>
                <a:latin typeface="Times New Roman" panose="02020603050405020304" pitchFamily="18" charset="0"/>
                <a:ea typeface="Times New Roman" panose="02020603050405020304" pitchFamily="18" charset="0"/>
              </a:rPr>
              <a:t>: a key factor to assist non-English majored students on the way to mastering the language knowledge.</a:t>
            </a:r>
            <a:endParaRPr lang="en-US" dirty="0">
              <a:solidFill>
                <a:srgbClr val="0E101A"/>
              </a:solidFill>
              <a:latin typeface="Times New Roman" panose="02020603050405020304" pitchFamily="18" charset="0"/>
              <a:ea typeface="Times New Roman" panose="02020603050405020304" pitchFamily="18" charset="0"/>
            </a:endParaRPr>
          </a:p>
          <a:p>
            <a:pPr marL="342900" indent="-342900" algn="just">
              <a:buFont typeface="Wingdings" panose="05000000000000000000" pitchFamily="2" charset="2"/>
              <a:buChar char="v"/>
            </a:pPr>
            <a:r>
              <a:rPr lang="en-US" sz="2400" b="1" dirty="0">
                <a:solidFill>
                  <a:srgbClr val="0E101A"/>
                </a:solidFill>
                <a:effectLst/>
                <a:latin typeface="Times New Roman" panose="02020603050405020304" pitchFamily="18" charset="0"/>
                <a:ea typeface="Times New Roman" panose="02020603050405020304" pitchFamily="18" charset="0"/>
              </a:rPr>
              <a:t>Lifelong English learning</a:t>
            </a:r>
            <a:r>
              <a:rPr lang="en-US" sz="2400" dirty="0">
                <a:solidFill>
                  <a:srgbClr val="0E101A"/>
                </a:solidFill>
                <a:effectLst/>
                <a:latin typeface="Times New Roman" panose="02020603050405020304" pitchFamily="18" charset="0"/>
                <a:ea typeface="Times New Roman" panose="02020603050405020304" pitchFamily="18" charset="0"/>
              </a:rPr>
              <a:t>: cannot be reached by students without their self-discipline.</a:t>
            </a:r>
          </a:p>
          <a:p>
            <a:pPr marL="342900" indent="-342900" algn="just">
              <a:buFont typeface="Wingdings" panose="05000000000000000000" pitchFamily="2" charset="2"/>
              <a:buChar char="v"/>
            </a:pPr>
            <a:r>
              <a:rPr lang="en-US" sz="2400" b="1" dirty="0">
                <a:solidFill>
                  <a:srgbClr val="0E101A"/>
                </a:solidFill>
                <a:effectLst/>
                <a:latin typeface="Times New Roman" panose="02020603050405020304" pitchFamily="18" charset="0"/>
                <a:ea typeface="Times New Roman" panose="02020603050405020304" pitchFamily="18" charset="0"/>
              </a:rPr>
              <a:t>The study</a:t>
            </a:r>
            <a:r>
              <a:rPr lang="en-US" sz="2400" dirty="0">
                <a:solidFill>
                  <a:srgbClr val="0E101A"/>
                </a:solidFill>
                <a:effectLst/>
                <a:latin typeface="Times New Roman" panose="02020603050405020304" pitchFamily="18" charset="0"/>
                <a:ea typeface="Times New Roman" panose="02020603050405020304" pitchFamily="18" charset="0"/>
              </a:rPr>
              <a:t>: investigates the ways in which university students consider English a lifelong learning subject, especially those who own self-discipline during the process of language learning at a tertiary institution.</a:t>
            </a:r>
            <a:br>
              <a:rPr lang="en-US" sz="2400" dirty="0">
                <a:effectLst/>
                <a:latin typeface="Times New Roman" panose="02020603050405020304" pitchFamily="18" charset="0"/>
                <a:ea typeface="Times New Roman" panose="02020603050405020304" pitchFamily="18" charset="0"/>
              </a:rPr>
            </a:br>
            <a:endParaRPr lang="en-US" dirty="0"/>
          </a:p>
        </p:txBody>
      </p:sp>
      <p:sp>
        <p:nvSpPr>
          <p:cNvPr id="4" name="Slide Number Placeholder 3">
            <a:extLst>
              <a:ext uri="{FF2B5EF4-FFF2-40B4-BE49-F238E27FC236}">
                <a16:creationId xmlns:a16="http://schemas.microsoft.com/office/drawing/2014/main" id="{BDB8A791-E365-953A-7F7E-DF40025FF6BD}"/>
              </a:ext>
            </a:extLst>
          </p:cNvPr>
          <p:cNvSpPr>
            <a:spLocks noGrp="1"/>
          </p:cNvSpPr>
          <p:nvPr>
            <p:ph type="sldNum" sz="quarter" idx="12"/>
          </p:nvPr>
        </p:nvSpPr>
        <p:spPr/>
        <p:txBody>
          <a:bodyPr/>
          <a:lstStyle/>
          <a:p>
            <a:fld id="{B5CEABB6-07DC-46E8-9B57-56EC44A396E5}" type="slidenum">
              <a:rPr lang="en-US" smtClean="0"/>
              <a:pPr/>
              <a:t>4</a:t>
            </a:fld>
            <a:endParaRPr lang="en-US" dirty="0"/>
          </a:p>
        </p:txBody>
      </p:sp>
    </p:spTree>
    <p:extLst>
      <p:ext uri="{BB962C8B-B14F-4D97-AF65-F5344CB8AC3E}">
        <p14:creationId xmlns:p14="http://schemas.microsoft.com/office/powerpoint/2010/main" val="41433288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B399D-0CB2-204B-61E3-A304BD9DE813}"/>
              </a:ext>
            </a:extLst>
          </p:cNvPr>
          <p:cNvSpPr>
            <a:spLocks noGrp="1"/>
          </p:cNvSpPr>
          <p:nvPr>
            <p:ph type="ctrTitle"/>
          </p:nvPr>
        </p:nvSpPr>
        <p:spPr>
          <a:xfrm>
            <a:off x="4833694" y="1132114"/>
            <a:ext cx="6594768" cy="5065528"/>
          </a:xfrm>
        </p:spPr>
        <p:txBody>
          <a:bodyPr>
            <a:normAutofit/>
          </a:bodyPr>
          <a:lstStyle/>
          <a:p>
            <a:pPr marL="0" marR="0">
              <a:lnSpc>
                <a:spcPct val="150000"/>
              </a:lnSpc>
              <a:spcBef>
                <a:spcPts val="600"/>
              </a:spcBef>
              <a:spcAft>
                <a:spcPts val="600"/>
              </a:spcAft>
            </a:pPr>
            <a:r>
              <a:rPr lang="en-US" sz="6600" b="1" dirty="0"/>
              <a:t>2. Key terms</a:t>
            </a:r>
            <a:br>
              <a:rPr lang="en-US" sz="6600" b="1" dirty="0"/>
            </a:br>
            <a:endParaRPr lang="en-US" sz="6600" b="1" dirty="0"/>
          </a:p>
        </p:txBody>
      </p:sp>
      <p:sp>
        <p:nvSpPr>
          <p:cNvPr id="3" name="Picture Placeholder 2">
            <a:extLst>
              <a:ext uri="{FF2B5EF4-FFF2-40B4-BE49-F238E27FC236}">
                <a16:creationId xmlns:a16="http://schemas.microsoft.com/office/drawing/2014/main" id="{D0C602E7-D3CC-51E9-E75E-64C50BADD1E8}"/>
              </a:ext>
            </a:extLst>
          </p:cNvPr>
          <p:cNvSpPr>
            <a:spLocks noGrp="1"/>
          </p:cNvSpPr>
          <p:nvPr>
            <p:ph type="pic" sz="quarter" idx="13"/>
          </p:nvPr>
        </p:nvSpPr>
        <p:spPr/>
        <p:txBody>
          <a:bodyPr/>
          <a:lstStyle/>
          <a:p>
            <a:endParaRPr lang="en-US"/>
          </a:p>
        </p:txBody>
      </p:sp>
    </p:spTree>
    <p:extLst>
      <p:ext uri="{BB962C8B-B14F-4D97-AF65-F5344CB8AC3E}">
        <p14:creationId xmlns:p14="http://schemas.microsoft.com/office/powerpoint/2010/main" val="30727705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A2F297-7DF2-64FF-EAE5-57FCF78A6821}"/>
              </a:ext>
            </a:extLst>
          </p:cNvPr>
          <p:cNvSpPr>
            <a:spLocks noGrp="1"/>
          </p:cNvSpPr>
          <p:nvPr>
            <p:ph sz="half" idx="14"/>
          </p:nvPr>
        </p:nvSpPr>
        <p:spPr>
          <a:xfrm>
            <a:off x="4354285" y="762000"/>
            <a:ext cx="7413171" cy="5594349"/>
          </a:xfrm>
        </p:spPr>
        <p:txBody>
          <a:bodyPr>
            <a:normAutofit fontScale="92500" lnSpcReduction="20000"/>
          </a:bodyPr>
          <a:lstStyle/>
          <a:p>
            <a:r>
              <a:rPr lang="en-US" b="1" dirty="0">
                <a:solidFill>
                  <a:srgbClr val="0E101A"/>
                </a:solidFill>
                <a:effectLst/>
                <a:latin typeface="Times New Roman" panose="02020603050405020304" pitchFamily="18" charset="0"/>
                <a:ea typeface="Aptos" panose="020B0004020202020204" pitchFamily="34" charset="0"/>
                <a:cs typeface="Times New Roman" panose="02020603050405020304" pitchFamily="18" charset="0"/>
              </a:rPr>
              <a:t>Self-discipline:</a:t>
            </a:r>
            <a:r>
              <a:rPr lang="en-US" dirty="0">
                <a:solidFill>
                  <a:srgbClr val="0E101A"/>
                </a:solidFill>
                <a:effectLst/>
                <a:latin typeface="Times New Roman" panose="02020603050405020304" pitchFamily="18" charset="0"/>
                <a:ea typeface="Aptos" panose="020B0004020202020204" pitchFamily="34" charset="0"/>
                <a:cs typeface="Times New Roman" panose="02020603050405020304" pitchFamily="18" charset="0"/>
              </a:rPr>
              <a:t> </a:t>
            </a:r>
          </a:p>
          <a:p>
            <a:pPr marL="342900" indent="-342900" algn="just">
              <a:buFont typeface="Wingdings" panose="05000000000000000000" pitchFamily="2" charset="2"/>
              <a:buChar char="ü"/>
            </a:pPr>
            <a:r>
              <a:rPr lang="en-US" dirty="0">
                <a:solidFill>
                  <a:srgbClr val="0E101A"/>
                </a:solidFill>
                <a:effectLst/>
                <a:latin typeface="Times New Roman" panose="02020603050405020304" pitchFamily="18" charset="0"/>
                <a:ea typeface="Aptos" panose="020B0004020202020204" pitchFamily="34" charset="0"/>
                <a:cs typeface="Times New Roman" panose="02020603050405020304" pitchFamily="18" charset="0"/>
              </a:rPr>
              <a:t>currently defined as the ability to regulate and correct oneself for self-improvement. It is the ability of someone to manage and push him/herself to behave and act in a particular manner without being directed or pushed by other individuals (</a:t>
            </a:r>
            <a:r>
              <a:rPr lang="en-US" i="1" dirty="0">
                <a:solidFill>
                  <a:srgbClr val="0E101A"/>
                </a:solidFill>
                <a:effectLst/>
                <a:latin typeface="Times New Roman" panose="02020603050405020304" pitchFamily="18" charset="0"/>
                <a:ea typeface="Aptos" panose="020B0004020202020204" pitchFamily="34" charset="0"/>
                <a:cs typeface="Times New Roman" panose="02020603050405020304" pitchFamily="18" charset="0"/>
              </a:rPr>
              <a:t>University of the People, 2022; Collins Dictionary, n.d. &amp; Merriam Webster Dictionary, </a:t>
            </a:r>
            <a:r>
              <a:rPr lang="en-US" i="1" dirty="0" err="1">
                <a:solidFill>
                  <a:srgbClr val="0E101A"/>
                </a:solidFill>
                <a:effectLst/>
                <a:latin typeface="Times New Roman" panose="02020603050405020304" pitchFamily="18" charset="0"/>
                <a:ea typeface="Aptos" panose="020B0004020202020204" pitchFamily="34" charset="0"/>
                <a:cs typeface="Times New Roman" panose="02020603050405020304" pitchFamily="18" charset="0"/>
              </a:rPr>
              <a:t>n.d</a:t>
            </a:r>
            <a:r>
              <a:rPr lang="en-US" dirty="0">
                <a:solidFill>
                  <a:srgbClr val="0E101A"/>
                </a:solidFill>
                <a:effectLst/>
                <a:latin typeface="Times New Roman" panose="02020603050405020304" pitchFamily="18" charset="0"/>
                <a:ea typeface="Aptos" panose="020B0004020202020204" pitchFamily="34" charset="0"/>
                <a:cs typeface="Times New Roman" panose="02020603050405020304" pitchFamily="18" charset="0"/>
              </a:rPr>
              <a:t>).</a:t>
            </a:r>
          </a:p>
          <a:p>
            <a:pPr marL="342900" indent="-342900" algn="just">
              <a:buFont typeface="Wingdings" panose="05000000000000000000" pitchFamily="2" charset="2"/>
              <a:buChar char="ü"/>
            </a:pPr>
            <a:r>
              <a:rPr lang="en-US" i="1" dirty="0">
                <a:solidFill>
                  <a:srgbClr val="0E101A"/>
                </a:solidFill>
                <a:effectLst/>
                <a:latin typeface="Times New Roman" panose="02020603050405020304" pitchFamily="18" charset="0"/>
                <a:ea typeface="Aptos" panose="020B0004020202020204" pitchFamily="34" charset="0"/>
                <a:cs typeface="Times New Roman" panose="02020603050405020304" pitchFamily="18" charset="0"/>
              </a:rPr>
              <a:t>Zimmerman and </a:t>
            </a:r>
            <a:r>
              <a:rPr lang="en-US" i="1" dirty="0" err="1">
                <a:solidFill>
                  <a:srgbClr val="0E101A"/>
                </a:solidFill>
                <a:effectLst/>
                <a:latin typeface="Times New Roman" panose="02020603050405020304" pitchFamily="18" charset="0"/>
                <a:ea typeface="Aptos" panose="020B0004020202020204" pitchFamily="34" charset="0"/>
                <a:cs typeface="Times New Roman" panose="02020603050405020304" pitchFamily="18" charset="0"/>
              </a:rPr>
              <a:t>Kitsantas</a:t>
            </a:r>
            <a:r>
              <a:rPr lang="en-US" i="1" dirty="0">
                <a:solidFill>
                  <a:srgbClr val="0E101A"/>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dirty="0">
                <a:solidFill>
                  <a:srgbClr val="0E101A"/>
                </a:solidFill>
                <a:effectLst/>
                <a:latin typeface="Times New Roman" panose="02020603050405020304" pitchFamily="18" charset="0"/>
                <a:ea typeface="Aptos" panose="020B0004020202020204" pitchFamily="34" charset="0"/>
                <a:cs typeface="Times New Roman" panose="02020603050405020304" pitchFamily="18" charset="0"/>
              </a:rPr>
              <a:t>(2014): described self-discipline as a "conscious control" of one's actions and behavior, including surpassing challenges, hindrances, and obstructions, towards successful outputs.  </a:t>
            </a:r>
            <a:br>
              <a:rPr lang="en-US" dirty="0">
                <a:solidFill>
                  <a:srgbClr val="0E101A"/>
                </a:solidFill>
                <a:effectLst/>
                <a:latin typeface="Times New Roman" panose="02020603050405020304" pitchFamily="18" charset="0"/>
                <a:ea typeface="Aptos" panose="020B0004020202020204" pitchFamily="34" charset="0"/>
                <a:cs typeface="Times New Roman" panose="02020603050405020304" pitchFamily="18" charset="0"/>
              </a:rPr>
            </a:br>
            <a:endParaRPr lang="en-US" sz="3200"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35A762EF-259F-5CA0-AC99-83C46F9C39FF}"/>
              </a:ext>
            </a:extLst>
          </p:cNvPr>
          <p:cNvSpPr>
            <a:spLocks noGrp="1"/>
          </p:cNvSpPr>
          <p:nvPr>
            <p:ph type="sldNum" sz="quarter" idx="12"/>
          </p:nvPr>
        </p:nvSpPr>
        <p:spPr/>
        <p:txBody>
          <a:bodyPr/>
          <a:lstStyle/>
          <a:p>
            <a:fld id="{B5CEABB6-07DC-46E8-9B57-56EC44A396E5}" type="slidenum">
              <a:rPr lang="en-US" smtClean="0"/>
              <a:pPr/>
              <a:t>6</a:t>
            </a:fld>
            <a:endParaRPr lang="en-US" dirty="0"/>
          </a:p>
        </p:txBody>
      </p:sp>
    </p:spTree>
    <p:extLst>
      <p:ext uri="{BB962C8B-B14F-4D97-AF65-F5344CB8AC3E}">
        <p14:creationId xmlns:p14="http://schemas.microsoft.com/office/powerpoint/2010/main" val="6664874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901B20D-4C28-4DA3-ABBD-718C22A5E58B}"/>
              </a:ext>
            </a:extLst>
          </p:cNvPr>
          <p:cNvSpPr>
            <a:spLocks noGrp="1"/>
          </p:cNvSpPr>
          <p:nvPr>
            <p:ph type="subTitle" idx="1"/>
          </p:nvPr>
        </p:nvSpPr>
        <p:spPr>
          <a:xfrm>
            <a:off x="4296388" y="537760"/>
            <a:ext cx="7449297" cy="5632039"/>
          </a:xfrm>
        </p:spPr>
        <p:txBody>
          <a:bodyPr>
            <a:normAutofit lnSpcReduction="10000"/>
          </a:bodyPr>
          <a:lstStyle/>
          <a:p>
            <a:pPr marL="0" marR="0" algn="just">
              <a:lnSpc>
                <a:spcPct val="150000"/>
              </a:lnSpc>
              <a:spcBef>
                <a:spcPts val="600"/>
              </a:spcBef>
              <a:spcAft>
                <a:spcPts val="600"/>
              </a:spcAft>
            </a:pPr>
            <a:r>
              <a:rPr lang="en-US" sz="2000" b="1" dirty="0">
                <a:solidFill>
                  <a:srgbClr val="0E101A"/>
                </a:solidFill>
                <a:effectLst/>
                <a:latin typeface="Times New Roman" panose="02020603050405020304" pitchFamily="18" charset="0"/>
                <a:ea typeface="Times New Roman" panose="02020603050405020304" pitchFamily="18" charset="0"/>
              </a:rPr>
              <a:t>Lifelong Learning</a:t>
            </a:r>
            <a:r>
              <a:rPr lang="en-US" sz="2000" dirty="0">
                <a:solidFill>
                  <a:srgbClr val="0E101A"/>
                </a:solidFill>
                <a:effectLst/>
                <a:latin typeface="Times New Roman" panose="02020603050405020304" pitchFamily="18" charset="0"/>
                <a:ea typeface="Times New Roman" panose="02020603050405020304" pitchFamily="18" charset="0"/>
              </a:rPr>
              <a:t>: </a:t>
            </a:r>
          </a:p>
          <a:p>
            <a:pPr marL="342900" marR="0" indent="-342900" algn="just">
              <a:lnSpc>
                <a:spcPct val="150000"/>
              </a:lnSpc>
              <a:spcBef>
                <a:spcPts val="600"/>
              </a:spcBef>
              <a:spcAft>
                <a:spcPts val="600"/>
              </a:spcAft>
              <a:buFont typeface="Wingdings" panose="05000000000000000000" pitchFamily="2" charset="2"/>
              <a:buChar char="v"/>
            </a:pPr>
            <a:r>
              <a:rPr lang="en-US" sz="2000" dirty="0">
                <a:solidFill>
                  <a:srgbClr val="0E101A"/>
                </a:solidFill>
                <a:effectLst/>
                <a:latin typeface="Times New Roman" panose="02020603050405020304" pitchFamily="18" charset="0"/>
                <a:ea typeface="Times New Roman" panose="02020603050405020304" pitchFamily="18" charset="0"/>
              </a:rPr>
              <a:t>is about acquiring and updating all kinds of abilities, interests, knowledge and qualifications from the pre-school years to post retirement which promotes the development of knowledge and competences that will enable adaptation to the knowledge-based society and also valuing all forms of learning (</a:t>
            </a:r>
            <a:r>
              <a:rPr lang="en-US" sz="2000" i="1" dirty="0">
                <a:solidFill>
                  <a:srgbClr val="0E101A"/>
                </a:solidFill>
                <a:effectLst/>
                <a:latin typeface="Times New Roman" panose="02020603050405020304" pitchFamily="18" charset="0"/>
                <a:ea typeface="Times New Roman" panose="02020603050405020304" pitchFamily="18" charset="0"/>
              </a:rPr>
              <a:t>Pew Research Center, 2016</a:t>
            </a:r>
            <a:r>
              <a:rPr lang="en-US" sz="2000" dirty="0">
                <a:solidFill>
                  <a:srgbClr val="0E101A"/>
                </a:solidFill>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p>
            <a:pPr marL="342900" marR="0" indent="-342900" algn="just">
              <a:lnSpc>
                <a:spcPct val="150000"/>
              </a:lnSpc>
              <a:spcBef>
                <a:spcPts val="600"/>
              </a:spcBef>
              <a:spcAft>
                <a:spcPts val="600"/>
              </a:spcAft>
              <a:buFont typeface="Wingdings" panose="05000000000000000000" pitchFamily="2" charset="2"/>
              <a:buChar char="v"/>
            </a:pPr>
            <a:r>
              <a:rPr lang="en-US" sz="2000" dirty="0">
                <a:solidFill>
                  <a:srgbClr val="0E101A"/>
                </a:solidFill>
                <a:effectLst/>
                <a:latin typeface="Times New Roman" panose="02020603050405020304" pitchFamily="18" charset="0"/>
                <a:ea typeface="Times New Roman" panose="02020603050405020304" pitchFamily="18" charset="0"/>
              </a:rPr>
              <a:t>Therefore, it’s voluntary, rather than compulsory, and is completely self-motivated – with the main goal being to improve personal or professional development.</a:t>
            </a:r>
          </a:p>
          <a:p>
            <a:pPr marL="342900" marR="0" indent="-342900" algn="just">
              <a:lnSpc>
                <a:spcPct val="150000"/>
              </a:lnSpc>
              <a:spcBef>
                <a:spcPts val="600"/>
              </a:spcBef>
              <a:spcAft>
                <a:spcPts val="600"/>
              </a:spcAft>
              <a:buFont typeface="Wingdings" panose="05000000000000000000" pitchFamily="2" charset="2"/>
              <a:buChar char="v"/>
            </a:pPr>
            <a:r>
              <a:rPr lang="en-US" sz="2000" dirty="0">
                <a:solidFill>
                  <a:schemeClr val="tx1"/>
                </a:solidFill>
                <a:effectLst/>
                <a:latin typeface="Times New Roman" panose="02020603050405020304" pitchFamily="18" charset="0"/>
                <a:ea typeface="Times New Roman" panose="02020603050405020304" pitchFamily="18" charset="0"/>
              </a:rPr>
              <a:t>Self-discipline facilitates lifelong learning.</a:t>
            </a:r>
          </a:p>
          <a:p>
            <a:endParaRPr lang="en-US" dirty="0"/>
          </a:p>
          <a:p>
            <a:endParaRPr lang="en-US" dirty="0"/>
          </a:p>
        </p:txBody>
      </p:sp>
      <p:pic>
        <p:nvPicPr>
          <p:cNvPr id="13" name="Picture Placeholder 12" descr="Low angle view of tall buildings">
            <a:extLst>
              <a:ext uri="{FF2B5EF4-FFF2-40B4-BE49-F238E27FC236}">
                <a16:creationId xmlns:a16="http://schemas.microsoft.com/office/drawing/2014/main" id="{1DFE730E-30E7-DA99-A3EE-ACB889D161E9}"/>
              </a:ext>
            </a:extLst>
          </p:cNvPr>
          <p:cNvPicPr>
            <a:picLocks noGrp="1" noChangeAspect="1"/>
          </p:cNvPicPr>
          <p:nvPr>
            <p:ph type="pic" sz="quarter" idx="13"/>
          </p:nvPr>
        </p:nvPicPr>
        <p:blipFill>
          <a:blip r:embed="rId3"/>
          <a:srcRect l="43" r="43"/>
          <a:stretch/>
        </p:blipFill>
        <p:spPr/>
      </p:pic>
      <p:sp>
        <p:nvSpPr>
          <p:cNvPr id="44" name="Oval 43">
            <a:extLst>
              <a:ext uri="{FF2B5EF4-FFF2-40B4-BE49-F238E27FC236}">
                <a16:creationId xmlns:a16="http://schemas.microsoft.com/office/drawing/2014/main" id="{5F855448-57DF-E468-AF41-00CAAC2D7C74}"/>
              </a:ext>
              <a:ext uri="{C183D7F6-B498-43B3-948B-1728B52AA6E4}">
                <adec:decorative xmlns:adec="http://schemas.microsoft.com/office/drawing/2017/decorative" val="1"/>
              </a:ext>
            </a:extLst>
          </p:cNvPr>
          <p:cNvSpPr/>
          <p:nvPr/>
        </p:nvSpPr>
        <p:spPr>
          <a:xfrm>
            <a:off x="3903349" y="5895479"/>
            <a:ext cx="274320" cy="2743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3" name="Straight Connector 42">
            <a:extLst>
              <a:ext uri="{FF2B5EF4-FFF2-40B4-BE49-F238E27FC236}">
                <a16:creationId xmlns:a16="http://schemas.microsoft.com/office/drawing/2014/main" id="{752FDA21-768F-9929-E6D6-D78CD4F8EA24}"/>
              </a:ext>
              <a:ext uri="{C183D7F6-B498-43B3-948B-1728B52AA6E4}">
                <adec:decorative xmlns:adec="http://schemas.microsoft.com/office/drawing/2017/decorative" val="1"/>
              </a:ext>
            </a:extLst>
          </p:cNvPr>
          <p:cNvCxnSpPr>
            <a:cxnSpLocks/>
          </p:cNvCxnSpPr>
          <p:nvPr/>
        </p:nvCxnSpPr>
        <p:spPr>
          <a:xfrm>
            <a:off x="-97971" y="1909602"/>
            <a:ext cx="4160955" cy="4149155"/>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95392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AA74F08-4CF7-F0CB-9C59-9D6941A00265}"/>
              </a:ext>
            </a:extLst>
          </p:cNvPr>
          <p:cNvSpPr>
            <a:spLocks noGrp="1"/>
          </p:cNvSpPr>
          <p:nvPr>
            <p:ph type="subTitle" idx="1"/>
          </p:nvPr>
        </p:nvSpPr>
        <p:spPr>
          <a:xfrm>
            <a:off x="4361703" y="581302"/>
            <a:ext cx="7416640" cy="5721527"/>
          </a:xfrm>
        </p:spPr>
        <p:txBody>
          <a:bodyPr>
            <a:normAutofit/>
          </a:bodyPr>
          <a:lstStyle/>
          <a:p>
            <a:pPr>
              <a:lnSpc>
                <a:spcPct val="100000"/>
              </a:lnSpc>
            </a:pPr>
            <a:r>
              <a:rPr lang="en-US" b="1" dirty="0">
                <a:solidFill>
                  <a:srgbClr val="0E101A"/>
                </a:solidFill>
                <a:effectLst/>
                <a:latin typeface="Times New Roman" panose="02020603050405020304" pitchFamily="18" charset="0"/>
                <a:ea typeface="Times New Roman" panose="02020603050405020304" pitchFamily="18" charset="0"/>
              </a:rPr>
              <a:t>The Benefits of Lifelong Learning:</a:t>
            </a:r>
          </a:p>
          <a:p>
            <a:pPr>
              <a:lnSpc>
                <a:spcPct val="100000"/>
              </a:lnSpc>
            </a:pPr>
            <a:endParaRPr lang="en-US" b="1" dirty="0">
              <a:solidFill>
                <a:srgbClr val="0E101A"/>
              </a:solidFill>
              <a:effectLst/>
              <a:latin typeface="Times New Roman" panose="02020603050405020304" pitchFamily="18" charset="0"/>
              <a:ea typeface="Times New Roman" panose="02020603050405020304" pitchFamily="18" charset="0"/>
            </a:endParaRPr>
          </a:p>
          <a:p>
            <a:pPr marL="342900" marR="0" indent="-342900" algn="just">
              <a:lnSpc>
                <a:spcPct val="100000"/>
              </a:lnSpc>
              <a:spcBef>
                <a:spcPts val="600"/>
              </a:spcBef>
              <a:spcAft>
                <a:spcPts val="600"/>
              </a:spcAft>
              <a:buFont typeface="Wingdings" panose="05000000000000000000" pitchFamily="2" charset="2"/>
              <a:buChar char="q"/>
            </a:pPr>
            <a:r>
              <a:rPr lang="en-US" dirty="0">
                <a:solidFill>
                  <a:srgbClr val="0E101A"/>
                </a:solidFill>
                <a:effectLst/>
                <a:latin typeface="Times New Roman" panose="02020603050405020304" pitchFamily="18" charset="0"/>
                <a:ea typeface="Times New Roman" panose="02020603050405020304" pitchFamily="18" charset="0"/>
              </a:rPr>
              <a:t>Improved Cognitive Functions (Hertzog, Kramer, Wilson, &amp; </a:t>
            </a:r>
            <a:r>
              <a:rPr lang="en-US" dirty="0" err="1">
                <a:solidFill>
                  <a:srgbClr val="0E101A"/>
                </a:solidFill>
                <a:effectLst/>
                <a:latin typeface="Times New Roman" panose="02020603050405020304" pitchFamily="18" charset="0"/>
                <a:ea typeface="Times New Roman" panose="02020603050405020304" pitchFamily="18" charset="0"/>
              </a:rPr>
              <a:t>Lindenberger</a:t>
            </a:r>
            <a:r>
              <a:rPr lang="en-US" dirty="0">
                <a:solidFill>
                  <a:srgbClr val="0E101A"/>
                </a:solidFill>
                <a:effectLst/>
                <a:latin typeface="Times New Roman" panose="02020603050405020304" pitchFamily="18" charset="0"/>
                <a:ea typeface="Times New Roman" panose="02020603050405020304" pitchFamily="18" charset="0"/>
              </a:rPr>
              <a:t>, 2009)</a:t>
            </a:r>
          </a:p>
          <a:p>
            <a:pPr marL="342900" marR="0" indent="-342900" algn="just">
              <a:lnSpc>
                <a:spcPct val="100000"/>
              </a:lnSpc>
              <a:spcBef>
                <a:spcPts val="600"/>
              </a:spcBef>
              <a:spcAft>
                <a:spcPts val="600"/>
              </a:spcAft>
              <a:buFont typeface="Wingdings" panose="05000000000000000000" pitchFamily="2" charset="2"/>
              <a:buChar char="q"/>
            </a:pPr>
            <a:r>
              <a:rPr lang="en-US" dirty="0">
                <a:solidFill>
                  <a:srgbClr val="0E101A"/>
                </a:solidFill>
                <a:effectLst/>
                <a:latin typeface="Times New Roman" panose="02020603050405020304" pitchFamily="18" charset="0"/>
                <a:ea typeface="Times New Roman" panose="02020603050405020304" pitchFamily="18" charset="0"/>
              </a:rPr>
              <a:t>Career Advancement (Pew Research Center, 2016)</a:t>
            </a:r>
          </a:p>
          <a:p>
            <a:pPr marL="342900" marR="0" indent="-342900" algn="just">
              <a:lnSpc>
                <a:spcPct val="100000"/>
              </a:lnSpc>
              <a:spcBef>
                <a:spcPts val="600"/>
              </a:spcBef>
              <a:spcAft>
                <a:spcPts val="600"/>
              </a:spcAft>
              <a:buFont typeface="Wingdings" panose="05000000000000000000" pitchFamily="2" charset="2"/>
              <a:buChar char="q"/>
            </a:pPr>
            <a:r>
              <a:rPr lang="en-US" dirty="0">
                <a:solidFill>
                  <a:srgbClr val="0E101A"/>
                </a:solidFill>
                <a:effectLst/>
                <a:latin typeface="Times New Roman" panose="02020603050405020304" pitchFamily="18" charset="0"/>
                <a:ea typeface="Times New Roman" panose="02020603050405020304" pitchFamily="18" charset="0"/>
              </a:rPr>
              <a:t>Personal growth and fulfillment (</a:t>
            </a:r>
            <a:r>
              <a:rPr lang="en-US" dirty="0" err="1">
                <a:solidFill>
                  <a:srgbClr val="0E101A"/>
                </a:solidFill>
                <a:effectLst/>
                <a:latin typeface="Times New Roman" panose="02020603050405020304" pitchFamily="18" charset="0"/>
                <a:ea typeface="Times New Roman" panose="02020603050405020304" pitchFamily="18" charset="0"/>
              </a:rPr>
              <a:t>Dirkx</a:t>
            </a:r>
            <a:r>
              <a:rPr lang="en-US" dirty="0">
                <a:solidFill>
                  <a:srgbClr val="0E101A"/>
                </a:solidFill>
                <a:effectLst/>
                <a:latin typeface="Times New Roman" panose="02020603050405020304" pitchFamily="18" charset="0"/>
                <a:ea typeface="Times New Roman" panose="02020603050405020304" pitchFamily="18" charset="0"/>
              </a:rPr>
              <a:t> &amp; Mezirow, 2006)</a:t>
            </a:r>
          </a:p>
          <a:p>
            <a:pPr marL="342900" marR="0" indent="-342900" algn="just">
              <a:lnSpc>
                <a:spcPct val="100000"/>
              </a:lnSpc>
              <a:spcBef>
                <a:spcPts val="600"/>
              </a:spcBef>
              <a:spcAft>
                <a:spcPts val="600"/>
              </a:spcAft>
              <a:buFont typeface="Wingdings" panose="05000000000000000000" pitchFamily="2" charset="2"/>
              <a:buChar char="q"/>
            </a:pPr>
            <a:r>
              <a:rPr lang="en-US" dirty="0">
                <a:solidFill>
                  <a:srgbClr val="0E101A"/>
                </a:solidFill>
                <a:effectLst/>
                <a:latin typeface="Times New Roman" panose="02020603050405020304" pitchFamily="18" charset="0"/>
                <a:ea typeface="Times New Roman" panose="02020603050405020304" pitchFamily="18" charset="0"/>
              </a:rPr>
              <a:t>Social Connections and Community Engagement (Holford, 2007)</a:t>
            </a:r>
          </a:p>
          <a:p>
            <a:pPr marL="342900" marR="0" indent="-342900" algn="just">
              <a:lnSpc>
                <a:spcPct val="100000"/>
              </a:lnSpc>
              <a:spcBef>
                <a:spcPts val="600"/>
              </a:spcBef>
              <a:spcAft>
                <a:spcPts val="600"/>
              </a:spcAft>
              <a:buFont typeface="Wingdings" panose="05000000000000000000" pitchFamily="2" charset="2"/>
              <a:buChar char="q"/>
            </a:pPr>
            <a:r>
              <a:rPr lang="en-US" dirty="0">
                <a:solidFill>
                  <a:srgbClr val="0E101A"/>
                </a:solidFill>
                <a:effectLst/>
                <a:latin typeface="Times New Roman" panose="02020603050405020304" pitchFamily="18" charset="0"/>
                <a:ea typeface="Times New Roman" panose="02020603050405020304" pitchFamily="18" charset="0"/>
              </a:rPr>
              <a:t>Adaptability and Resilience (Tough, 1979)</a:t>
            </a:r>
            <a:endParaRPr lang="en-US" dirty="0">
              <a:effectLst/>
              <a:latin typeface="Times New Roman" panose="02020603050405020304" pitchFamily="18" charset="0"/>
              <a:ea typeface="Times New Roman" panose="02020603050405020304" pitchFamily="18" charset="0"/>
            </a:endParaRPr>
          </a:p>
          <a:p>
            <a:pPr>
              <a:lnSpc>
                <a:spcPct val="100000"/>
              </a:lnSpc>
            </a:pPr>
            <a:endParaRPr lang="en-US" dirty="0">
              <a:effectLst/>
              <a:latin typeface="Times New Roman" panose="02020603050405020304" pitchFamily="18" charset="0"/>
              <a:ea typeface="Times New Roman" panose="02020603050405020304" pitchFamily="18" charset="0"/>
            </a:endParaRPr>
          </a:p>
          <a:p>
            <a:endParaRPr lang="en-US" dirty="0"/>
          </a:p>
        </p:txBody>
      </p:sp>
      <p:sp>
        <p:nvSpPr>
          <p:cNvPr id="4" name="Picture Placeholder 3">
            <a:extLst>
              <a:ext uri="{FF2B5EF4-FFF2-40B4-BE49-F238E27FC236}">
                <a16:creationId xmlns:a16="http://schemas.microsoft.com/office/drawing/2014/main" id="{B4EC9A22-7954-C91A-F232-C9C0BF9EDC72}"/>
              </a:ext>
            </a:extLst>
          </p:cNvPr>
          <p:cNvSpPr>
            <a:spLocks noGrp="1"/>
          </p:cNvSpPr>
          <p:nvPr>
            <p:ph type="pic" sz="quarter" idx="13"/>
          </p:nvPr>
        </p:nvSpPr>
        <p:spPr/>
        <p:txBody>
          <a:bodyPr/>
          <a:lstStyle/>
          <a:p>
            <a:endParaRPr lang="en-US"/>
          </a:p>
        </p:txBody>
      </p:sp>
    </p:spTree>
    <p:extLst>
      <p:ext uri="{BB962C8B-B14F-4D97-AF65-F5344CB8AC3E}">
        <p14:creationId xmlns:p14="http://schemas.microsoft.com/office/powerpoint/2010/main" val="9702888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E1C88-627C-4655-A4FB-0BB02EDB078A}"/>
              </a:ext>
            </a:extLst>
          </p:cNvPr>
          <p:cNvSpPr>
            <a:spLocks noGrp="1"/>
          </p:cNvSpPr>
          <p:nvPr>
            <p:ph type="title"/>
          </p:nvPr>
        </p:nvSpPr>
        <p:spPr>
          <a:xfrm>
            <a:off x="762001" y="381000"/>
            <a:ext cx="6589150" cy="827314"/>
          </a:xfrm>
        </p:spPr>
        <p:txBody>
          <a:bodyPr/>
          <a:lstStyle/>
          <a:p>
            <a:r>
              <a:rPr lang="en-US" b="1" dirty="0"/>
              <a:t>3. RESEARCH METHODS</a:t>
            </a:r>
          </a:p>
        </p:txBody>
      </p:sp>
      <p:sp>
        <p:nvSpPr>
          <p:cNvPr id="6" name="Slide Number Placeholder 5">
            <a:extLst>
              <a:ext uri="{FF2B5EF4-FFF2-40B4-BE49-F238E27FC236}">
                <a16:creationId xmlns:a16="http://schemas.microsoft.com/office/drawing/2014/main" id="{A4AC050D-BAF4-C23C-F8EC-24DEC4293002}"/>
              </a:ext>
            </a:extLst>
          </p:cNvPr>
          <p:cNvSpPr>
            <a:spLocks noGrp="1"/>
          </p:cNvSpPr>
          <p:nvPr>
            <p:ph type="sldNum" sz="quarter" idx="12"/>
          </p:nvPr>
        </p:nvSpPr>
        <p:spPr/>
        <p:txBody>
          <a:bodyPr/>
          <a:lstStyle/>
          <a:p>
            <a:fld id="{B5CEABB6-07DC-46E8-9B57-56EC44A396E5}" type="slidenum">
              <a:rPr lang="en-US" smtClean="0"/>
              <a:pPr/>
              <a:t>9</a:t>
            </a:fld>
            <a:endParaRPr lang="en-US" dirty="0"/>
          </a:p>
        </p:txBody>
      </p:sp>
      <p:sp>
        <p:nvSpPr>
          <p:cNvPr id="3" name="Content Placeholder 2">
            <a:extLst>
              <a:ext uri="{FF2B5EF4-FFF2-40B4-BE49-F238E27FC236}">
                <a16:creationId xmlns:a16="http://schemas.microsoft.com/office/drawing/2014/main" id="{033634FE-ADF0-4BC3-A0A9-447EA9DD096B}"/>
              </a:ext>
            </a:extLst>
          </p:cNvPr>
          <p:cNvSpPr>
            <a:spLocks noGrp="1"/>
          </p:cNvSpPr>
          <p:nvPr>
            <p:ph sz="half" idx="14"/>
          </p:nvPr>
        </p:nvSpPr>
        <p:spPr>
          <a:xfrm>
            <a:off x="460710" y="1665514"/>
            <a:ext cx="7474976" cy="4689566"/>
          </a:xfrm>
        </p:spPr>
        <p:txBody>
          <a:bodyPr vert="horz" lIns="91440" tIns="45720" rIns="91440" bIns="45720" rtlCol="0" anchor="t">
            <a:normAutofit/>
          </a:bodyPr>
          <a:lstStyle/>
          <a:p>
            <a:pPr marL="285750" marR="0" indent="-285750" algn="just">
              <a:lnSpc>
                <a:spcPct val="150000"/>
              </a:lnSpc>
              <a:spcBef>
                <a:spcPts val="600"/>
              </a:spcBef>
              <a:spcAft>
                <a:spcPts val="600"/>
              </a:spcAft>
              <a:buFont typeface="Wingdings" panose="05000000000000000000" pitchFamily="2" charset="2"/>
              <a:buChar char="ü"/>
            </a:pPr>
            <a:r>
              <a:rPr lang="en-US" sz="2400" dirty="0">
                <a:solidFill>
                  <a:schemeClr val="tx1"/>
                </a:solidFill>
                <a:latin typeface="Times New Roman" panose="02020603050405020304" pitchFamily="18" charset="0"/>
                <a:cs typeface="Times New Roman" panose="02020603050405020304" pitchFamily="18" charset="0"/>
              </a:rPr>
              <a:t>In</a:t>
            </a:r>
            <a:r>
              <a:rPr lang="en-US" sz="2400" dirty="0">
                <a:solidFill>
                  <a:srgbClr val="0E101A"/>
                </a:solidFill>
                <a:effectLst/>
                <a:latin typeface="Times New Roman" panose="02020603050405020304" pitchFamily="18" charset="0"/>
                <a:ea typeface="Times New Roman" panose="02020603050405020304" pitchFamily="18" charset="0"/>
              </a:rPr>
              <a:t>-depth interviews with 47 non-English majored students of levels A1 and A2, those who were attending the course of English 2 at university.</a:t>
            </a:r>
          </a:p>
          <a:p>
            <a:pPr marL="285750" marR="0" indent="-285750" algn="just">
              <a:lnSpc>
                <a:spcPct val="150000"/>
              </a:lnSpc>
              <a:spcBef>
                <a:spcPts val="600"/>
              </a:spcBef>
              <a:spcAft>
                <a:spcPts val="600"/>
              </a:spcAft>
              <a:buFont typeface="Wingdings" panose="05000000000000000000" pitchFamily="2" charset="2"/>
              <a:buChar char="ü"/>
            </a:pPr>
            <a:r>
              <a:rPr lang="en-US" sz="2400" dirty="0">
                <a:solidFill>
                  <a:srgbClr val="0E101A"/>
                </a:solidFill>
                <a:effectLst/>
                <a:latin typeface="Times New Roman" panose="02020603050405020304" pitchFamily="18" charset="0"/>
                <a:ea typeface="Times New Roman" panose="02020603050405020304" pitchFamily="18" charset="0"/>
              </a:rPr>
              <a:t>A list of questions was designed based on the research of several experienced authors. </a:t>
            </a:r>
          </a:p>
          <a:p>
            <a:pPr marL="285750" marR="0" indent="-285750" algn="just">
              <a:lnSpc>
                <a:spcPct val="150000"/>
              </a:lnSpc>
              <a:spcBef>
                <a:spcPts val="600"/>
              </a:spcBef>
              <a:spcAft>
                <a:spcPts val="600"/>
              </a:spcAft>
              <a:buFont typeface="Wingdings" panose="05000000000000000000" pitchFamily="2" charset="2"/>
              <a:buChar char="ü"/>
            </a:pPr>
            <a:r>
              <a:rPr lang="en-US" sz="2400" dirty="0">
                <a:solidFill>
                  <a:srgbClr val="0E101A"/>
                </a:solidFill>
                <a:effectLst/>
                <a:latin typeface="Times New Roman" panose="02020603050405020304" pitchFamily="18" charset="0"/>
                <a:ea typeface="Times New Roman" panose="02020603050405020304" pitchFamily="18" charset="0"/>
              </a:rPr>
              <a:t>The students were chosen randomly in two classes where the author acted as the lecturer.</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46372204"/>
      </p:ext>
    </p:extLst>
  </p:cSld>
  <p:clrMapOvr>
    <a:masterClrMapping/>
  </p:clrMapOvr>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ACC63D00-1EE0-4159-BF5A-6FF02000B71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Background xmlns="71af3243-3dd4-4a8d-8c0d-dd76da1f02a5">false</Background>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451406B-581B-4C29-A833-E33D8A6AB075}">
  <ds:schemaRefs>
    <ds:schemaRef ds:uri="http://schemas.microsoft.com/sharepoint/v3/contenttype/forms"/>
  </ds:schemaRefs>
</ds:datastoreItem>
</file>

<file path=customXml/itemProps2.xml><?xml version="1.0" encoding="utf-8"?>
<ds:datastoreItem xmlns:ds="http://schemas.openxmlformats.org/officeDocument/2006/customXml" ds:itemID="{0F65614A-92F9-4391-AC3D-F3F5B0704F99}">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3.xml><?xml version="1.0" encoding="utf-8"?>
<ds:datastoreItem xmlns:ds="http://schemas.openxmlformats.org/officeDocument/2006/customXml" ds:itemID="{18903D25-5BE2-4D9E-B7D8-BE1DCAE2DC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Basis</Template>
  <TotalTime>6236</TotalTime>
  <Words>1794</Words>
  <Application>Microsoft Office PowerPoint</Application>
  <PresentationFormat>Widescreen</PresentationFormat>
  <Paragraphs>111</Paragraphs>
  <Slides>19</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Aptos</vt:lpstr>
      <vt:lpstr>Arial</vt:lpstr>
      <vt:lpstr>Calibri</vt:lpstr>
      <vt:lpstr>Corbel</vt:lpstr>
      <vt:lpstr>Courier New</vt:lpstr>
      <vt:lpstr>Times New Roman</vt:lpstr>
      <vt:lpstr>Wingdings</vt:lpstr>
      <vt:lpstr>Basis</vt:lpstr>
      <vt:lpstr>Students’ Self-discipline and Lifelong Learning Orientation  Speaker: Pham Thi Thanh Thuy, Ph.D  Hanoi National University of Education, Email: phamthanhthuy09@gmail.com</vt:lpstr>
      <vt:lpstr>Agenda</vt:lpstr>
      <vt:lpstr>1. INTRODUCTION </vt:lpstr>
      <vt:lpstr>PowerPoint Presentation</vt:lpstr>
      <vt:lpstr>2. Key terms </vt:lpstr>
      <vt:lpstr>PowerPoint Presentation</vt:lpstr>
      <vt:lpstr>PowerPoint Presentation</vt:lpstr>
      <vt:lpstr>PowerPoint Presentation</vt:lpstr>
      <vt:lpstr>3. RESEARCH METHODS</vt:lpstr>
      <vt:lpstr>4. FINDINGS AND DISCUSSION</vt:lpstr>
      <vt:lpstr>2. When learning English, do you arrange your own time to complete classwork and self-study, or do you need reminders from teachers and classmates? </vt:lpstr>
      <vt:lpstr>3. What benefits does self-discipline in learning English in class and at home bring to you? </vt:lpstr>
      <vt:lpstr>4. Regarding learning English at university, do you consider it lifelong learning, or just to complete the credits? </vt:lpstr>
      <vt:lpstr>5. If your orientation is to learn English for long-term purposes, what is your destination? (for example: taking IELTS, TOEFL, TOEIC, V-step, Aptis certificate exams; graduate entrance exam; studying abroad; improving long-term English communication skills; improving English proficiency for reading documents in all fields) </vt:lpstr>
      <vt:lpstr>5. conclusion</vt:lpstr>
      <vt:lpstr>PowerPoint Presentation</vt:lpstr>
      <vt:lpstr>Implications in language teaching and learning</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Thúy Phạm Thi Thanh</dc:creator>
  <cp:lastModifiedBy>Thúy Phạm Thi Thanh</cp:lastModifiedBy>
  <cp:revision>71</cp:revision>
  <dcterms:created xsi:type="dcterms:W3CDTF">2024-09-29T10:27:17Z</dcterms:created>
  <dcterms:modified xsi:type="dcterms:W3CDTF">2024-10-25T14:50:00Z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