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6"/>
  </p:notesMasterIdLst>
  <p:sldIdLst>
    <p:sldId id="256" r:id="rId2"/>
    <p:sldId id="258" r:id="rId3"/>
    <p:sldId id="318" r:id="rId4"/>
    <p:sldId id="262" r:id="rId5"/>
    <p:sldId id="263" r:id="rId6"/>
    <p:sldId id="319" r:id="rId7"/>
    <p:sldId id="331" r:id="rId8"/>
    <p:sldId id="312" r:id="rId9"/>
    <p:sldId id="264" r:id="rId10"/>
    <p:sldId id="322" r:id="rId11"/>
    <p:sldId id="324" r:id="rId12"/>
    <p:sldId id="325" r:id="rId13"/>
    <p:sldId id="326" r:id="rId14"/>
    <p:sldId id="321" r:id="rId15"/>
    <p:sldId id="327" r:id="rId16"/>
    <p:sldId id="315" r:id="rId17"/>
    <p:sldId id="313" r:id="rId18"/>
    <p:sldId id="328" r:id="rId19"/>
    <p:sldId id="332" r:id="rId20"/>
    <p:sldId id="334" r:id="rId21"/>
    <p:sldId id="330" r:id="rId22"/>
    <p:sldId id="286" r:id="rId23"/>
    <p:sldId id="317" r:id="rId24"/>
    <p:sldId id="290" r:id="rId25"/>
  </p:sldIdLst>
  <p:sldSz cx="9144000" cy="5143500" type="screen16x9"/>
  <p:notesSz cx="6858000" cy="9144000"/>
  <p:embeddedFontLst>
    <p:embeddedFont>
      <p:font typeface="Anaheim" panose="020B0604020202020204" charset="0"/>
      <p:regular r:id="rId27"/>
    </p:embeddedFont>
    <p:embeddedFont>
      <p:font typeface="DM Sans" pitchFamily="2" charset="0"/>
      <p:regular r:id="rId28"/>
      <p:bold r:id="rId29"/>
      <p:italic r:id="rId30"/>
      <p:boldItalic r:id="rId31"/>
    </p:embeddedFont>
    <p:embeddedFont>
      <p:font typeface="Encode Sans Expanded" panose="020B0604020202020204" charset="0"/>
      <p:regular r:id="rId32"/>
      <p:bold r:id="rId33"/>
    </p:embeddedFont>
    <p:embeddedFont>
      <p:font typeface="Nunito Light" panose="00000400000000000000" pitchFamily="2" charset="0"/>
      <p:regular r:id="rId34"/>
      <p:italic r:id="rId35"/>
    </p:embeddedFont>
    <p:embeddedFont>
      <p:font typeface="Poppins" panose="00000500000000000000" pitchFamily="2" charset="0"/>
      <p:regular r:id="rId36"/>
      <p:bold r:id="rId37"/>
      <p:italic r:id="rId38"/>
      <p:boldItalic r:id="rId39"/>
    </p:embeddedFont>
    <p:embeddedFont>
      <p:font typeface="Poppins Medium" panose="000006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AA16667-02EA-4B4F-B7C4-09C54FF044BC}">
  <a:tblStyle styleId="{AAA16667-02EA-4B4F-B7C4-09C54FF044B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8" y="5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5.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bg1"/>
                </a:solidFill>
                <a:latin typeface="+mn-lt"/>
                <a:ea typeface="+mn-ea"/>
                <a:cs typeface="+mn-cs"/>
              </a:defRPr>
            </a:pPr>
            <a:r>
              <a:rPr lang="en-US">
                <a:solidFill>
                  <a:sysClr val="windowText" lastClr="000000"/>
                </a:solidFill>
              </a:rPr>
              <a:t>Non-academic reading TIME (EVERY WEEK</a:t>
            </a:r>
            <a:r>
              <a:rPr lang="en-US" baseline="0">
                <a:solidFill>
                  <a:sysClr val="windowText" lastClr="000000"/>
                </a:solidFill>
              </a:rPr>
              <a:t>) </a:t>
            </a:r>
            <a:endParaRPr lang="en-US">
              <a:solidFill>
                <a:sysClr val="windowText" lastClr="000000"/>
              </a:solidFill>
            </a:endParaRPr>
          </a:p>
          <a:p>
            <a:pPr>
              <a:defRPr/>
            </a:pPr>
            <a:r>
              <a:rPr lang="en-US">
                <a:solidFill>
                  <a:sysClr val="windowText" lastClr="000000"/>
                </a:solidFill>
              </a:rPr>
              <a:t>Pre-TREATMENT </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bg1"/>
              </a:solidFill>
              <a:latin typeface="+mn-lt"/>
              <a:ea typeface="+mn-ea"/>
              <a:cs typeface="+mn-cs"/>
            </a:defRPr>
          </a:pPr>
          <a:endParaRPr lang="en-US"/>
        </a:p>
      </c:txPr>
    </c:title>
    <c:autoTitleDeleted val="0"/>
    <c:plotArea>
      <c:layout/>
      <c:pieChart>
        <c:varyColors val="1"/>
        <c:ser>
          <c:idx val="0"/>
          <c:order val="0"/>
          <c:tx>
            <c:strRef>
              <c:f>Sheet1!$B$1</c:f>
              <c:strCache>
                <c:ptCount val="1"/>
                <c:pt idx="0">
                  <c:v>Non-academic English reading </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E2D-4E9F-9012-CEB99ABCA5F3}"/>
              </c:ext>
            </c:extLst>
          </c:dPt>
          <c:dPt>
            <c:idx val="1"/>
            <c:bubble3D val="0"/>
            <c:spPr>
              <a:solidFill>
                <a:srgbClr val="FFFF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E2D-4E9F-9012-CEB99ABCA5F3}"/>
              </c:ext>
            </c:extLst>
          </c:dPt>
          <c:dPt>
            <c:idx val="2"/>
            <c:bubble3D val="0"/>
            <c:spPr>
              <a:solidFill>
                <a:schemeClr val="tx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E2D-4E9F-9012-CEB99ABCA5F3}"/>
              </c:ext>
            </c:extLst>
          </c:dPt>
          <c:dPt>
            <c:idx val="3"/>
            <c:bubble3D val="0"/>
            <c:spPr>
              <a:solidFill>
                <a:schemeClr val="bg2">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E2D-4E9F-9012-CEB99ABCA5F3}"/>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2E2D-4E9F-9012-CEB99ABCA5F3}"/>
              </c:ext>
            </c:extLst>
          </c:dPt>
          <c:dPt>
            <c:idx val="5"/>
            <c:bubble3D val="0"/>
            <c:spPr>
              <a:solidFill>
                <a:srgbClr val="00B05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2E2D-4E9F-9012-CEB99ABCA5F3}"/>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2E2D-4E9F-9012-CEB99ABCA5F3}"/>
              </c:ext>
            </c:extLst>
          </c:dPt>
          <c:dLbls>
            <c:dLbl>
              <c:idx val="0"/>
              <c:spPr>
                <a:noFill/>
                <a:ln>
                  <a:solidFill>
                    <a:schemeClr val="bg1"/>
                  </a:solidFill>
                </a:ln>
                <a:effectLst/>
              </c:spPr>
              <c:txPr>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1-2E2D-4E9F-9012-CEB99ABCA5F3}"/>
                </c:ext>
              </c:extLst>
            </c:dLbl>
            <c:dLbl>
              <c:idx val="1"/>
              <c:tx>
                <c:rich>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fld id="{BCE14278-C982-42BA-A63E-CD0A935E2687}" type="PERCENTAGE">
                      <a:rPr lang="en-US">
                        <a:solidFill>
                          <a:schemeClr val="tx1"/>
                        </a:solidFill>
                      </a:rPr>
                      <a:pPr>
                        <a:defRPr>
                          <a:solidFill>
                            <a:schemeClr val="tx1"/>
                          </a:solidFill>
                        </a:defRPr>
                      </a:pPr>
                      <a:t>[PERCENTAGE]</a:t>
                    </a:fld>
                    <a:endParaRPr lang="en-US"/>
                  </a:p>
                </c:rich>
              </c:tx>
              <c:spPr>
                <a:noFill/>
                <a:ln>
                  <a:solidFill>
                    <a:schemeClr val="bg1"/>
                  </a:solidFill>
                </a:ln>
                <a:effectLst/>
              </c:spPr>
              <c:txPr>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E2D-4E9F-9012-CEB99ABCA5F3}"/>
                </c:ext>
              </c:extLst>
            </c:dLbl>
            <c:dLbl>
              <c:idx val="2"/>
              <c:spPr>
                <a:noFill/>
                <a:ln>
                  <a:solidFill>
                    <a:schemeClr val="bg1"/>
                  </a:solidFill>
                </a:ln>
                <a:effectLst/>
              </c:spPr>
              <c:txPr>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5-2E2D-4E9F-9012-CEB99ABCA5F3}"/>
                </c:ext>
              </c:extLst>
            </c:dLbl>
            <c:dLbl>
              <c:idx val="3"/>
              <c:spPr>
                <a:noFill/>
                <a:ln>
                  <a:solidFill>
                    <a:schemeClr val="bg1"/>
                  </a:solidFill>
                </a:ln>
                <a:effectLst/>
              </c:spPr>
              <c:txPr>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7-2E2D-4E9F-9012-CEB99ABCA5F3}"/>
                </c:ext>
              </c:extLst>
            </c:dLbl>
            <c:dLbl>
              <c:idx val="4"/>
              <c:spPr>
                <a:noFill/>
                <a:ln>
                  <a:solidFill>
                    <a:schemeClr val="bg1"/>
                  </a:solidFill>
                </a:ln>
                <a:effectLst/>
              </c:spPr>
              <c:txPr>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9-2E2D-4E9F-9012-CEB99ABCA5F3}"/>
                </c:ext>
              </c:extLst>
            </c:dLbl>
            <c:dLbl>
              <c:idx val="5"/>
              <c:spPr>
                <a:noFill/>
                <a:ln>
                  <a:solidFill>
                    <a:schemeClr val="bg1"/>
                  </a:solidFill>
                </a:ln>
                <a:effectLst/>
              </c:spPr>
              <c:txPr>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B-2E2D-4E9F-9012-CEB99ABCA5F3}"/>
                </c:ext>
              </c:extLst>
            </c:dLbl>
            <c:dLbl>
              <c:idx val="6"/>
              <c:spPr>
                <a:noFill/>
                <a:ln>
                  <a:solidFill>
                    <a:schemeClr val="bg1"/>
                  </a:solidFill>
                </a:ln>
                <a:effectLst/>
              </c:spPr>
              <c:txPr>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D-2E2D-4E9F-9012-CEB99ABCA5F3}"/>
                </c:ext>
              </c:extLst>
            </c:dLbl>
            <c:spPr>
              <a:ln>
                <a:solidFill>
                  <a:schemeClr val="bg1"/>
                </a:solidFill>
              </a:ln>
            </c:spPr>
            <c:txPr>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&lt; 15 min</c:v>
                </c:pt>
                <c:pt idx="1">
                  <c:v>15-30 mins</c:v>
                </c:pt>
                <c:pt idx="2">
                  <c:v>31-60 mins</c:v>
                </c:pt>
                <c:pt idx="3">
                  <c:v>&gt; 1 hr</c:v>
                </c:pt>
                <c:pt idx="4">
                  <c:v>&gt;2 hrs</c:v>
                </c:pt>
                <c:pt idx="5">
                  <c:v>&gt; 3 hrs</c:v>
                </c:pt>
                <c:pt idx="6">
                  <c:v>&gt; 4 hrs</c:v>
                </c:pt>
              </c:strCache>
            </c:strRef>
          </c:cat>
          <c:val>
            <c:numRef>
              <c:f>Sheet1!$B$2:$B$8</c:f>
              <c:numCache>
                <c:formatCode>General</c:formatCode>
                <c:ptCount val="7"/>
                <c:pt idx="0">
                  <c:v>9</c:v>
                </c:pt>
                <c:pt idx="1">
                  <c:v>12</c:v>
                </c:pt>
                <c:pt idx="2">
                  <c:v>8</c:v>
                </c:pt>
                <c:pt idx="3">
                  <c:v>6</c:v>
                </c:pt>
                <c:pt idx="4">
                  <c:v>3</c:v>
                </c:pt>
                <c:pt idx="5">
                  <c:v>2</c:v>
                </c:pt>
                <c:pt idx="6">
                  <c:v>1</c:v>
                </c:pt>
              </c:numCache>
            </c:numRef>
          </c:val>
          <c:extLst>
            <c:ext xmlns:c16="http://schemas.microsoft.com/office/drawing/2014/chart" uri="{C3380CC4-5D6E-409C-BE32-E72D297353CC}">
              <c16:uniqueId val="{0000000E-2E2D-4E9F-9012-CEB99ABCA5F3}"/>
            </c:ext>
          </c:extLst>
        </c:ser>
        <c:ser>
          <c:idx val="1"/>
          <c:order val="1"/>
          <c:tx>
            <c:strRef>
              <c:f>Sheet1!$C$1</c:f>
              <c:strCache>
                <c:ptCount val="1"/>
                <c:pt idx="0">
                  <c:v>Column1</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0-2E2D-4E9F-9012-CEB99ABCA5F3}"/>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2-2E2D-4E9F-9012-CEB99ABCA5F3}"/>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4-2E2D-4E9F-9012-CEB99ABCA5F3}"/>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6-2E2D-4E9F-9012-CEB99ABCA5F3}"/>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8-2E2D-4E9F-9012-CEB99ABCA5F3}"/>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A-2E2D-4E9F-9012-CEB99ABCA5F3}"/>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C-2E2D-4E9F-9012-CEB99ABCA5F3}"/>
              </c:ext>
            </c:extLst>
          </c:dPt>
          <c:dLbls>
            <c:dLbl>
              <c:idx val="0"/>
              <c:spPr>
                <a:noFill/>
                <a:ln>
                  <a:noFill/>
                </a:ln>
                <a:effectLst/>
              </c:spPr>
              <c:txPr>
                <a:bodyPr rot="0" spcFirstLastPara="1" vertOverflow="ellipsis" vert="horz" wrap="square" anchor="ctr" anchorCtr="1"/>
                <a:lstStyle/>
                <a:p>
                  <a:pPr>
                    <a:defRPr sz="1000" b="1" i="0" u="none" strike="noStrike" kern="1200" spc="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10-2E2D-4E9F-9012-CEB99ABCA5F3}"/>
                </c:ext>
              </c:extLst>
            </c:dLbl>
            <c:dLbl>
              <c:idx val="1"/>
              <c:spPr>
                <a:noFill/>
                <a:ln>
                  <a:noFill/>
                </a:ln>
                <a:effectLst/>
              </c:spPr>
              <c:txPr>
                <a:bodyPr rot="0" spcFirstLastPara="1" vertOverflow="ellipsis" vert="horz" wrap="square" anchor="ctr" anchorCtr="1"/>
                <a:lstStyle/>
                <a:p>
                  <a:pPr>
                    <a:defRPr sz="1000" b="1" i="0" u="none" strike="noStrike" kern="1200" spc="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12-2E2D-4E9F-9012-CEB99ABCA5F3}"/>
                </c:ext>
              </c:extLst>
            </c:dLbl>
            <c:dLbl>
              <c:idx val="2"/>
              <c:spPr>
                <a:noFill/>
                <a:ln>
                  <a:noFill/>
                </a:ln>
                <a:effectLst/>
              </c:spPr>
              <c:txPr>
                <a:bodyPr rot="0" spcFirstLastPara="1" vertOverflow="ellipsis" vert="horz" wrap="square" anchor="ctr" anchorCtr="1"/>
                <a:lstStyle/>
                <a:p>
                  <a:pPr>
                    <a:defRPr sz="1000" b="1" i="0" u="none" strike="noStrike" kern="1200" spc="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14-2E2D-4E9F-9012-CEB99ABCA5F3}"/>
                </c:ext>
              </c:extLst>
            </c:dLbl>
            <c:dLbl>
              <c:idx val="3"/>
              <c:spPr>
                <a:noFill/>
                <a:ln>
                  <a:noFill/>
                </a:ln>
                <a:effectLst/>
              </c:spPr>
              <c:txPr>
                <a:bodyPr rot="0" spcFirstLastPara="1" vertOverflow="ellipsis" vert="horz" wrap="square" anchor="ctr" anchorCtr="1"/>
                <a:lstStyle/>
                <a:p>
                  <a:pPr>
                    <a:defRPr sz="1000" b="1" i="0" u="none" strike="noStrike" kern="1200" spc="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16-2E2D-4E9F-9012-CEB99ABCA5F3}"/>
                </c:ext>
              </c:extLst>
            </c:dLbl>
            <c:dLbl>
              <c:idx val="4"/>
              <c:spPr>
                <a:noFill/>
                <a:ln>
                  <a:noFill/>
                </a:ln>
                <a:effectLst/>
              </c:spPr>
              <c:txPr>
                <a:bodyPr rot="0" spcFirstLastPara="1" vertOverflow="ellipsis" vert="horz" wrap="square" anchor="ctr" anchorCtr="1"/>
                <a:lstStyle/>
                <a:p>
                  <a:pPr>
                    <a:defRPr sz="1000" b="1" i="0" u="none" strike="noStrike" kern="1200" spc="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18-2E2D-4E9F-9012-CEB99ABCA5F3}"/>
                </c:ext>
              </c:extLst>
            </c:dLbl>
            <c:dLbl>
              <c:idx val="5"/>
              <c:spPr>
                <a:noFill/>
                <a:ln>
                  <a:noFill/>
                </a:ln>
                <a:effectLst/>
              </c:spPr>
              <c:txPr>
                <a:bodyPr rot="0" spcFirstLastPara="1" vertOverflow="ellipsis" vert="horz" wrap="square" anchor="ctr" anchorCtr="1"/>
                <a:lstStyle/>
                <a:p>
                  <a:pPr>
                    <a:defRPr sz="1000" b="1" i="0" u="none" strike="noStrike" kern="1200" spc="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1A-2E2D-4E9F-9012-CEB99ABCA5F3}"/>
                </c:ext>
              </c:extLst>
            </c:dLbl>
            <c:dLbl>
              <c:idx val="6"/>
              <c:spPr>
                <a:noFill/>
                <a:ln>
                  <a:noFill/>
                </a:ln>
                <a:effectLst/>
              </c:spPr>
              <c:txPr>
                <a:bodyPr rot="0" spcFirstLastPara="1" vertOverflow="ellipsis" vert="horz" wrap="square" anchor="ctr" anchorCtr="1"/>
                <a:lstStyle/>
                <a:p>
                  <a:pPr>
                    <a:defRPr sz="1000" b="1" i="0" u="none" strike="noStrike" kern="1200" spc="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1C-2E2D-4E9F-9012-CEB99ABCA5F3}"/>
                </c:ext>
              </c:extLst>
            </c:dLbl>
            <c:spPr>
              <a:noFill/>
              <a:ln>
                <a:noFill/>
              </a:ln>
              <a:effectLst/>
            </c:sp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&lt; 15 min</c:v>
                </c:pt>
                <c:pt idx="1">
                  <c:v>15-30 mins</c:v>
                </c:pt>
                <c:pt idx="2">
                  <c:v>31-60 mins</c:v>
                </c:pt>
                <c:pt idx="3">
                  <c:v>&gt; 1 hr</c:v>
                </c:pt>
                <c:pt idx="4">
                  <c:v>&gt;2 hrs</c:v>
                </c:pt>
                <c:pt idx="5">
                  <c:v>&gt; 3 hrs</c:v>
                </c:pt>
                <c:pt idx="6">
                  <c:v>&gt; 4 hrs</c:v>
                </c:pt>
              </c:strCache>
            </c:strRef>
          </c:cat>
          <c:val>
            <c:numRef>
              <c:f>Sheet1!$C$2:$C$8</c:f>
              <c:numCache>
                <c:formatCode>0%</c:formatCode>
                <c:ptCount val="7"/>
                <c:pt idx="0">
                  <c:v>0.21951219512195122</c:v>
                </c:pt>
                <c:pt idx="1">
                  <c:v>0.29268292682926828</c:v>
                </c:pt>
                <c:pt idx="2">
                  <c:v>0.1951219512195122</c:v>
                </c:pt>
                <c:pt idx="3">
                  <c:v>0.14634146341463414</c:v>
                </c:pt>
                <c:pt idx="4">
                  <c:v>7.3170731707317069E-2</c:v>
                </c:pt>
                <c:pt idx="5">
                  <c:v>4.878048780487805E-2</c:v>
                </c:pt>
                <c:pt idx="6">
                  <c:v>2.4390243902439025E-2</c:v>
                </c:pt>
              </c:numCache>
            </c:numRef>
          </c:val>
          <c:extLst>
            <c:ext xmlns:c16="http://schemas.microsoft.com/office/drawing/2014/chart" uri="{C3380CC4-5D6E-409C-BE32-E72D297353CC}">
              <c16:uniqueId val="{0000001D-2E2D-4E9F-9012-CEB99ABCA5F3}"/>
            </c:ext>
          </c:extLst>
        </c:ser>
        <c:dLbls>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legendEntry>
      <c:legendEntry>
        <c:idx val="1"/>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legendEntry>
      <c:legendEntry>
        <c:idx val="2"/>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legendEntry>
      <c:legendEntry>
        <c:idx val="3"/>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legendEntry>
      <c:legendEntry>
        <c:idx val="4"/>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legendEntry>
      <c:legendEntry>
        <c:idx val="5"/>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legendEntry>
      <c:legendEntry>
        <c:idx val="6"/>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legendEntry>
      <c:layout>
        <c:manualLayout>
          <c:xMode val="edge"/>
          <c:yMode val="edge"/>
          <c:x val="0.58554806246068858"/>
          <c:y val="0.30939320084989375"/>
          <c:w val="0.40056291191511467"/>
          <c:h val="0.57986439195100614"/>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noFill/>
                <a:latin typeface="+mn-lt"/>
                <a:ea typeface="+mn-ea"/>
                <a:cs typeface="+mn-cs"/>
              </a:defRPr>
            </a:pPr>
            <a:r>
              <a:rPr lang="en-US" sz="1600">
                <a:solidFill>
                  <a:sysClr val="windowText" lastClr="000000"/>
                </a:solidFill>
              </a:rPr>
              <a:t>NON-ACADEMIC READING TIME (EVERY WEEK)</a:t>
            </a:r>
            <a:r>
              <a:rPr lang="en-US" sz="1600" baseline="0">
                <a:solidFill>
                  <a:sysClr val="windowText" lastClr="000000"/>
                </a:solidFill>
              </a:rPr>
              <a:t> </a:t>
            </a:r>
            <a:endParaRPr lang="en-US" sz="1600">
              <a:solidFill>
                <a:sysClr val="windowText" lastClr="000000"/>
              </a:solidFill>
            </a:endParaRPr>
          </a:p>
          <a:p>
            <a:pPr>
              <a:defRPr/>
            </a:pPr>
            <a:r>
              <a:rPr lang="en-US" sz="1600">
                <a:solidFill>
                  <a:sysClr val="windowText" lastClr="000000"/>
                </a:solidFill>
              </a:rPr>
              <a:t>POST-TREATMENT </a:t>
            </a:r>
          </a:p>
        </c:rich>
      </c:tx>
      <c:overlay val="0"/>
      <c:spPr>
        <a:noFill/>
        <a:ln>
          <a:noFill/>
        </a:ln>
        <a:effectLst/>
      </c:spPr>
      <c:txPr>
        <a:bodyPr rot="0" spcFirstLastPara="1" vertOverflow="ellipsis" vert="horz" wrap="square" anchor="ctr" anchorCtr="1"/>
        <a:lstStyle/>
        <a:p>
          <a:pPr>
            <a:defRPr sz="1800" b="1" i="0" u="none" strike="noStrike" kern="1200" baseline="0">
              <a:noFill/>
              <a:latin typeface="+mn-lt"/>
              <a:ea typeface="+mn-ea"/>
              <a:cs typeface="+mn-cs"/>
            </a:defRPr>
          </a:pPr>
          <a:endParaRPr lang="en-US"/>
        </a:p>
      </c:txPr>
    </c:title>
    <c:autoTitleDeleted val="0"/>
    <c:plotArea>
      <c:layout/>
      <c:pieChart>
        <c:varyColors val="1"/>
        <c:ser>
          <c:idx val="0"/>
          <c:order val="0"/>
          <c:tx>
            <c:strRef>
              <c:f>Sheet1!$B$1</c:f>
              <c:strCache>
                <c:ptCount val="1"/>
                <c:pt idx="0">
                  <c:v>Non-academic English reading </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A56C-4819-896C-1EFF6E7EFBBF}"/>
              </c:ext>
            </c:extLst>
          </c:dPt>
          <c:dPt>
            <c:idx val="1"/>
            <c:bubble3D val="0"/>
            <c:spPr>
              <a:solidFill>
                <a:srgbClr val="FFFF00"/>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A56C-4819-896C-1EFF6E7EFBBF}"/>
              </c:ext>
            </c:extLst>
          </c:dPt>
          <c:dPt>
            <c:idx val="2"/>
            <c:bubble3D val="0"/>
            <c:spPr>
              <a:solidFill>
                <a:schemeClr val="tx2">
                  <a:lumMod val="75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A56C-4819-896C-1EFF6E7EFBBF}"/>
              </c:ext>
            </c:extLst>
          </c:dPt>
          <c:dPt>
            <c:idx val="3"/>
            <c:bubble3D val="0"/>
            <c:spPr>
              <a:solidFill>
                <a:schemeClr val="bg2">
                  <a:lumMod val="5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A56C-4819-896C-1EFF6E7EFBBF}"/>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A56C-4819-896C-1EFF6E7EFBBF}"/>
              </c:ext>
            </c:extLst>
          </c:dPt>
          <c:dPt>
            <c:idx val="5"/>
            <c:bubble3D val="0"/>
            <c:spPr>
              <a:solidFill>
                <a:srgbClr val="00B050"/>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A56C-4819-896C-1EFF6E7EFBBF}"/>
              </c:ext>
            </c:extLst>
          </c:dPt>
          <c:dPt>
            <c:idx val="6"/>
            <c:bubble3D val="0"/>
            <c:spPr>
              <a:solidFill>
                <a:schemeClr val="accent1">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D-A56C-4819-896C-1EFF6E7EFBBF}"/>
              </c:ext>
            </c:extLst>
          </c:dPt>
          <c:dLbls>
            <c:dLbl>
              <c:idx val="5"/>
              <c:layout>
                <c:manualLayout>
                  <c:x val="1.1823889868889851E-2"/>
                  <c:y val="-5.6806396699249373E-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A56C-4819-896C-1EFF6E7EFBBF}"/>
                </c:ext>
              </c:extLst>
            </c:dLbl>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Times New Roman" panose="02020603050405020304" pitchFamily="18" charset="0"/>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&lt; 15 min</c:v>
                </c:pt>
                <c:pt idx="1">
                  <c:v>15-30 mins</c:v>
                </c:pt>
                <c:pt idx="2">
                  <c:v>31-60 mins</c:v>
                </c:pt>
                <c:pt idx="3">
                  <c:v>&gt; 1 hr</c:v>
                </c:pt>
                <c:pt idx="4">
                  <c:v>&gt;2 hrs</c:v>
                </c:pt>
                <c:pt idx="5">
                  <c:v>&gt; 3 hrs</c:v>
                </c:pt>
                <c:pt idx="6">
                  <c:v>&gt; 4 hrs</c:v>
                </c:pt>
              </c:strCache>
            </c:strRef>
          </c:cat>
          <c:val>
            <c:numRef>
              <c:f>Sheet1!$B$2:$B$8</c:f>
              <c:numCache>
                <c:formatCode>General</c:formatCode>
                <c:ptCount val="7"/>
                <c:pt idx="0">
                  <c:v>2</c:v>
                </c:pt>
                <c:pt idx="1">
                  <c:v>11</c:v>
                </c:pt>
                <c:pt idx="2">
                  <c:v>13</c:v>
                </c:pt>
                <c:pt idx="3">
                  <c:v>8</c:v>
                </c:pt>
                <c:pt idx="4">
                  <c:v>4</c:v>
                </c:pt>
                <c:pt idx="5">
                  <c:v>2</c:v>
                </c:pt>
                <c:pt idx="6">
                  <c:v>1</c:v>
                </c:pt>
              </c:numCache>
            </c:numRef>
          </c:val>
          <c:extLst>
            <c:ext xmlns:c16="http://schemas.microsoft.com/office/drawing/2014/chart" uri="{C3380CC4-5D6E-409C-BE32-E72D297353CC}">
              <c16:uniqueId val="{0000000E-A56C-4819-896C-1EFF6E7EFBBF}"/>
            </c:ext>
          </c:extLst>
        </c:ser>
        <c:ser>
          <c:idx val="1"/>
          <c:order val="1"/>
          <c:tx>
            <c:strRef>
              <c:f>Sheet1!$C$1</c:f>
              <c:strCache>
                <c:ptCount val="1"/>
                <c:pt idx="0">
                  <c:v>Column1</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0-A56C-4819-896C-1EFF6E7EFBBF}"/>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2-A56C-4819-896C-1EFF6E7EFBBF}"/>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4-A56C-4819-896C-1EFF6E7EFBBF}"/>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6-A56C-4819-896C-1EFF6E7EFBBF}"/>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8-A56C-4819-896C-1EFF6E7EFBBF}"/>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A-A56C-4819-896C-1EFF6E7EFBBF}"/>
              </c:ext>
            </c:extLst>
          </c:dPt>
          <c:dPt>
            <c:idx val="6"/>
            <c:bubble3D val="0"/>
            <c:spPr>
              <a:solidFill>
                <a:schemeClr val="accent1">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C-A56C-4819-896C-1EFF6E7EFBBF}"/>
              </c:ext>
            </c:extLst>
          </c:dPt>
          <c:dLbls>
            <c:spPr>
              <a:noFill/>
              <a:ln>
                <a:noFill/>
              </a:ln>
              <a:effectLst/>
            </c:spPr>
            <c:txPr>
              <a:bodyPr rot="0" spcFirstLastPara="1" vertOverflow="ellipsis" vert="horz" wrap="square" anchor="ctr" anchorCtr="1"/>
              <a:lstStyle/>
              <a:p>
                <a:pPr>
                  <a:defRPr sz="900" b="1" i="0" u="none" strike="noStrike" kern="1200" baseline="0">
                    <a:no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&lt; 15 min</c:v>
                </c:pt>
                <c:pt idx="1">
                  <c:v>15-30 mins</c:v>
                </c:pt>
                <c:pt idx="2">
                  <c:v>31-60 mins</c:v>
                </c:pt>
                <c:pt idx="3">
                  <c:v>&gt; 1 hr</c:v>
                </c:pt>
                <c:pt idx="4">
                  <c:v>&gt;2 hrs</c:v>
                </c:pt>
                <c:pt idx="5">
                  <c:v>&gt; 3 hrs</c:v>
                </c:pt>
                <c:pt idx="6">
                  <c:v>&gt; 4 hrs</c:v>
                </c:pt>
              </c:strCache>
            </c:strRef>
          </c:cat>
          <c:val>
            <c:numRef>
              <c:f>Sheet1!$C$2:$C$8</c:f>
              <c:numCache>
                <c:formatCode>0%</c:formatCode>
                <c:ptCount val="7"/>
                <c:pt idx="0">
                  <c:v>4.878048780487805E-2</c:v>
                </c:pt>
                <c:pt idx="1">
                  <c:v>0.26829268292682928</c:v>
                </c:pt>
                <c:pt idx="2">
                  <c:v>0.31707317073170732</c:v>
                </c:pt>
                <c:pt idx="3">
                  <c:v>0.1951219512195122</c:v>
                </c:pt>
                <c:pt idx="4">
                  <c:v>9.7560975609756101E-2</c:v>
                </c:pt>
                <c:pt idx="5">
                  <c:v>4.878048780487805E-2</c:v>
                </c:pt>
                <c:pt idx="6">
                  <c:v>2.4390243902439025E-2</c:v>
                </c:pt>
              </c:numCache>
            </c:numRef>
          </c:val>
          <c:extLst>
            <c:ext xmlns:c16="http://schemas.microsoft.com/office/drawing/2014/chart" uri="{C3380CC4-5D6E-409C-BE32-E72D297353CC}">
              <c16:uniqueId val="{0000001D-A56C-4819-896C-1EFF6E7EFBBF}"/>
            </c:ext>
          </c:extLst>
        </c:ser>
        <c:dLbls>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legendEntry>
      <c:legendEntry>
        <c:idx val="1"/>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legendEntry>
      <c:legendEntry>
        <c:idx val="2"/>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legendEntry>
      <c:legendEntry>
        <c:idx val="3"/>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legendEntry>
      <c:legendEntry>
        <c:idx val="4"/>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legendEntry>
      <c:legendEntry>
        <c:idx val="5"/>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legendEntry>
      <c:legendEntry>
        <c:idx val="6"/>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legendEntry>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15000"/>
          <a:lumOff val="85000"/>
        </a:schemeClr>
      </a:solidFill>
      <a:round/>
    </a:ln>
    <a:effectLst/>
  </c:spPr>
  <c:txPr>
    <a:bodyPr/>
    <a:lstStyle/>
    <a:p>
      <a:pPr>
        <a:defRPr>
          <a:no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dirty="0">
                <a:solidFill>
                  <a:schemeClr val="tx1"/>
                </a:solidFill>
                <a:latin typeface="Poppins" panose="00000500000000000000" pitchFamily="2" charset="0"/>
                <a:cs typeface="Poppins" panose="00000500000000000000" pitchFamily="2" charset="0"/>
              </a:rPr>
              <a:t>Comparison of Overall</a:t>
            </a:r>
            <a:r>
              <a:rPr lang="en-US" sz="1200" baseline="0" dirty="0">
                <a:solidFill>
                  <a:schemeClr val="tx1"/>
                </a:solidFill>
                <a:latin typeface="Poppins" panose="00000500000000000000" pitchFamily="2" charset="0"/>
                <a:cs typeface="Poppins" panose="00000500000000000000" pitchFamily="2" charset="0"/>
              </a:rPr>
              <a:t> Mean Scores </a:t>
            </a:r>
            <a:r>
              <a:rPr lang="en-US" sz="1200" dirty="0">
                <a:solidFill>
                  <a:schemeClr val="tx1"/>
                </a:solidFill>
                <a:latin typeface="Poppins" panose="00000500000000000000" pitchFamily="2" charset="0"/>
                <a:cs typeface="Poppins" panose="00000500000000000000" pitchFamily="2" charset="0"/>
              </a:rPr>
              <a:t>for </a:t>
            </a:r>
          </a:p>
          <a:p>
            <a:pPr>
              <a:defRPr sz="1200"/>
            </a:pPr>
            <a:r>
              <a:rPr lang="en-US" sz="1200" dirty="0">
                <a:solidFill>
                  <a:schemeClr val="tx1"/>
                </a:solidFill>
                <a:latin typeface="Poppins" panose="00000500000000000000" pitchFamily="2" charset="0"/>
                <a:cs typeface="Poppins" panose="00000500000000000000" pitchFamily="2" charset="0"/>
              </a:rPr>
              <a:t>Reading Motivation Variables </a:t>
            </a:r>
          </a:p>
          <a:p>
            <a:pPr>
              <a:defRPr sz="1200"/>
            </a:pPr>
            <a:r>
              <a:rPr lang="en-US" sz="1200" dirty="0">
                <a:solidFill>
                  <a:schemeClr val="tx1"/>
                </a:solidFill>
                <a:latin typeface="Poppins" panose="00000500000000000000" pitchFamily="2" charset="0"/>
                <a:cs typeface="Poppins" panose="00000500000000000000" pitchFamily="2" charset="0"/>
              </a:rPr>
              <a:t>Pre-treatment and Post-treatment </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Pre-treatment </c:v>
                </c:pt>
              </c:strCache>
            </c:strRef>
          </c:tx>
          <c:spPr>
            <a:solidFill>
              <a:schemeClr val="tx2">
                <a:lumMod val="75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L2 Reading Ability</c:v>
                </c:pt>
                <c:pt idx="1">
                  <c:v>Socio-Cultural Influence</c:v>
                </c:pt>
                <c:pt idx="2">
                  <c:v>L2 Reading Attitudes</c:v>
                </c:pt>
                <c:pt idx="3">
                  <c:v>Reading Materials</c:v>
                </c:pt>
              </c:strCache>
            </c:strRef>
          </c:cat>
          <c:val>
            <c:numRef>
              <c:f>Sheet1!$B$2:$B$5</c:f>
              <c:numCache>
                <c:formatCode>General</c:formatCode>
                <c:ptCount val="4"/>
                <c:pt idx="0">
                  <c:v>2.71</c:v>
                </c:pt>
                <c:pt idx="1">
                  <c:v>2.48</c:v>
                </c:pt>
                <c:pt idx="2">
                  <c:v>2.96</c:v>
                </c:pt>
                <c:pt idx="3">
                  <c:v>2.39</c:v>
                </c:pt>
              </c:numCache>
            </c:numRef>
          </c:val>
          <c:extLst>
            <c:ext xmlns:c16="http://schemas.microsoft.com/office/drawing/2014/chart" uri="{C3380CC4-5D6E-409C-BE32-E72D297353CC}">
              <c16:uniqueId val="{00000000-2896-4ED1-9D01-943B1C5A96D2}"/>
            </c:ext>
          </c:extLst>
        </c:ser>
        <c:ser>
          <c:idx val="1"/>
          <c:order val="1"/>
          <c:tx>
            <c:strRef>
              <c:f>Sheet1!$C$1</c:f>
              <c:strCache>
                <c:ptCount val="1"/>
                <c:pt idx="0">
                  <c:v>Post-treatment</c:v>
                </c:pt>
              </c:strCache>
            </c:strRef>
          </c:tx>
          <c:spPr>
            <a:solidFill>
              <a:srgbClr val="FFC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L2 Reading Ability</c:v>
                </c:pt>
                <c:pt idx="1">
                  <c:v>Socio-Cultural Influence</c:v>
                </c:pt>
                <c:pt idx="2">
                  <c:v>L2 Reading Attitudes</c:v>
                </c:pt>
                <c:pt idx="3">
                  <c:v>Reading Materials</c:v>
                </c:pt>
              </c:strCache>
            </c:strRef>
          </c:cat>
          <c:val>
            <c:numRef>
              <c:f>Sheet1!$C$2:$C$5</c:f>
              <c:numCache>
                <c:formatCode>General</c:formatCode>
                <c:ptCount val="4"/>
                <c:pt idx="0">
                  <c:v>2.94</c:v>
                </c:pt>
                <c:pt idx="1">
                  <c:v>2.79</c:v>
                </c:pt>
                <c:pt idx="2">
                  <c:v>3.15</c:v>
                </c:pt>
                <c:pt idx="3">
                  <c:v>2.58</c:v>
                </c:pt>
              </c:numCache>
            </c:numRef>
          </c:val>
          <c:extLst>
            <c:ext xmlns:c16="http://schemas.microsoft.com/office/drawing/2014/chart" uri="{C3380CC4-5D6E-409C-BE32-E72D297353CC}">
              <c16:uniqueId val="{00000001-2896-4ED1-9D01-943B1C5A96D2}"/>
            </c:ext>
          </c:extLst>
        </c:ser>
        <c:dLbls>
          <c:showLegendKey val="0"/>
          <c:showVal val="1"/>
          <c:showCatName val="0"/>
          <c:showSerName val="0"/>
          <c:showPercent val="0"/>
          <c:showBubbleSize val="0"/>
        </c:dLbls>
        <c:gapWidth val="150"/>
        <c:overlap val="-25"/>
        <c:axId val="1623287423"/>
        <c:axId val="1623287903"/>
      </c:barChart>
      <c:catAx>
        <c:axId val="1623287423"/>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crossAx val="1623287903"/>
        <c:crosses val="autoZero"/>
        <c:auto val="1"/>
        <c:lblAlgn val="ctr"/>
        <c:lblOffset val="100"/>
        <c:noMultiLvlLbl val="0"/>
      </c:catAx>
      <c:valAx>
        <c:axId val="1623287903"/>
        <c:scaling>
          <c:orientation val="minMax"/>
        </c:scaling>
        <c:delete val="1"/>
        <c:axPos val="l"/>
        <c:numFmt formatCode="General" sourceLinked="1"/>
        <c:majorTickMark val="none"/>
        <c:minorTickMark val="none"/>
        <c:tickLblPos val="nextTo"/>
        <c:crossAx val="1623287423"/>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000" b="0"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legendEntry>
      <c:layout>
        <c:manualLayout>
          <c:xMode val="edge"/>
          <c:yMode val="edge"/>
          <c:x val="0.24821868620589094"/>
          <c:y val="0.27857142857142858"/>
          <c:w val="0.57069207494896468"/>
          <c:h val="6.329177602799650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EB87CA-9B18-4A1F-8D30-78DE1AD9DD38}"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A0714D07-F143-4A2B-97A8-F7F9D42767A7}">
      <dgm:prSet phldrT="[Text]" custT="1"/>
      <dgm:spPr/>
      <dgm:t>
        <a:bodyPr/>
        <a:lstStyle/>
        <a:p>
          <a:r>
            <a:rPr lang="en-US" sz="1600" dirty="0">
              <a:latin typeface="Poppins" panose="00000500000000000000" pitchFamily="2" charset="0"/>
              <a:cs typeface="Poppins" panose="00000500000000000000" pitchFamily="2" charset="0"/>
            </a:rPr>
            <a:t>Investigate the potential of ER (online) to enhance </a:t>
          </a:r>
          <a:r>
            <a:rPr lang="en-US" sz="1600" dirty="0" err="1">
              <a:latin typeface="Poppins" panose="00000500000000000000" pitchFamily="2" charset="0"/>
              <a:cs typeface="Poppins" panose="00000500000000000000" pitchFamily="2" charset="0"/>
            </a:rPr>
            <a:t>EFL</a:t>
          </a:r>
          <a:r>
            <a:rPr lang="en-US" sz="1600" dirty="0">
              <a:latin typeface="Poppins" panose="00000500000000000000" pitchFamily="2" charset="0"/>
              <a:cs typeface="Poppins" panose="00000500000000000000" pitchFamily="2" charset="0"/>
            </a:rPr>
            <a:t> high school students’ reading motivation </a:t>
          </a:r>
        </a:p>
      </dgm:t>
    </dgm:pt>
    <dgm:pt modelId="{77F3E3CE-3C2A-4C91-8F3F-1FD8A775ECCB}" type="parTrans" cxnId="{FE88C4EA-93B1-4969-A559-EEC5FA2E1DDC}">
      <dgm:prSet/>
      <dgm:spPr/>
      <dgm:t>
        <a:bodyPr/>
        <a:lstStyle/>
        <a:p>
          <a:endParaRPr lang="en-US"/>
        </a:p>
      </dgm:t>
    </dgm:pt>
    <dgm:pt modelId="{C3134785-9939-459B-A6D1-DAACF91FB43C}" type="sibTrans" cxnId="{FE88C4EA-93B1-4969-A559-EEC5FA2E1DDC}">
      <dgm:prSet/>
      <dgm:spPr/>
      <dgm:t>
        <a:bodyPr/>
        <a:lstStyle/>
        <a:p>
          <a:endParaRPr lang="en-US"/>
        </a:p>
      </dgm:t>
    </dgm:pt>
    <dgm:pt modelId="{D0EDE794-CC23-44C2-89AA-D1EA2020CC42}">
      <dgm:prSet phldrT="[Text]" custT="1"/>
      <dgm:spPr/>
      <dgm:t>
        <a:bodyPr/>
        <a:lstStyle/>
        <a:p>
          <a:r>
            <a:rPr lang="en-US" sz="1600" dirty="0">
              <a:latin typeface="Poppins" panose="00000500000000000000" pitchFamily="2" charset="0"/>
              <a:cs typeface="Poppins" panose="00000500000000000000" pitchFamily="2" charset="0"/>
            </a:rPr>
            <a:t>Foster a more positive attitude towards reading by increasing time quantity devoted to pleasure reading outside classroom</a:t>
          </a:r>
        </a:p>
      </dgm:t>
    </dgm:pt>
    <dgm:pt modelId="{0D808108-7714-460C-8700-EAEFA427B644}" type="parTrans" cxnId="{3655D42F-9405-44BD-B572-C88A5A24D283}">
      <dgm:prSet/>
      <dgm:spPr/>
      <dgm:t>
        <a:bodyPr/>
        <a:lstStyle/>
        <a:p>
          <a:endParaRPr lang="en-US"/>
        </a:p>
      </dgm:t>
    </dgm:pt>
    <dgm:pt modelId="{36279CA3-E561-4177-9F97-2B88770FBC6D}" type="sibTrans" cxnId="{3655D42F-9405-44BD-B572-C88A5A24D283}">
      <dgm:prSet/>
      <dgm:spPr/>
      <dgm:t>
        <a:bodyPr/>
        <a:lstStyle/>
        <a:p>
          <a:endParaRPr lang="en-US"/>
        </a:p>
      </dgm:t>
    </dgm:pt>
    <dgm:pt modelId="{C4E4D9DF-93BC-49B2-8AAC-5592BD8E66C4}" type="pres">
      <dgm:prSet presAssocID="{06EB87CA-9B18-4A1F-8D30-78DE1AD9DD38}" presName="linear" presStyleCnt="0">
        <dgm:presLayoutVars>
          <dgm:dir/>
          <dgm:animLvl val="lvl"/>
          <dgm:resizeHandles val="exact"/>
        </dgm:presLayoutVars>
      </dgm:prSet>
      <dgm:spPr/>
    </dgm:pt>
    <dgm:pt modelId="{DEEF726C-596B-4AC2-B306-B0260893EBF2}" type="pres">
      <dgm:prSet presAssocID="{A0714D07-F143-4A2B-97A8-F7F9D42767A7}" presName="parentLin" presStyleCnt="0"/>
      <dgm:spPr/>
    </dgm:pt>
    <dgm:pt modelId="{4FD1D25A-CF6B-4DE1-BFE6-09648B4E4024}" type="pres">
      <dgm:prSet presAssocID="{A0714D07-F143-4A2B-97A8-F7F9D42767A7}" presName="parentLeftMargin" presStyleLbl="node1" presStyleIdx="0" presStyleCnt="2"/>
      <dgm:spPr/>
    </dgm:pt>
    <dgm:pt modelId="{A05929F0-4333-4416-8512-2F0376ECFF3A}" type="pres">
      <dgm:prSet presAssocID="{A0714D07-F143-4A2B-97A8-F7F9D42767A7}" presName="parentText" presStyleLbl="node1" presStyleIdx="0" presStyleCnt="2" custScaleX="135625" custScaleY="161546">
        <dgm:presLayoutVars>
          <dgm:chMax val="0"/>
          <dgm:bulletEnabled val="1"/>
        </dgm:presLayoutVars>
      </dgm:prSet>
      <dgm:spPr/>
    </dgm:pt>
    <dgm:pt modelId="{AB595F20-CA01-4233-9008-6FD864F080AA}" type="pres">
      <dgm:prSet presAssocID="{A0714D07-F143-4A2B-97A8-F7F9D42767A7}" presName="negativeSpace" presStyleCnt="0"/>
      <dgm:spPr/>
    </dgm:pt>
    <dgm:pt modelId="{83505F68-254E-4B97-BB5A-9CB36B183D8C}" type="pres">
      <dgm:prSet presAssocID="{A0714D07-F143-4A2B-97A8-F7F9D42767A7}" presName="childText" presStyleLbl="conFgAcc1" presStyleIdx="0" presStyleCnt="2">
        <dgm:presLayoutVars>
          <dgm:bulletEnabled val="1"/>
        </dgm:presLayoutVars>
      </dgm:prSet>
      <dgm:spPr>
        <a:solidFill>
          <a:srgbClr val="FF0000">
            <a:alpha val="90000"/>
          </a:srgbClr>
        </a:solidFill>
      </dgm:spPr>
    </dgm:pt>
    <dgm:pt modelId="{856BC4EA-CD55-423B-BC94-7F06320F8AF8}" type="pres">
      <dgm:prSet presAssocID="{C3134785-9939-459B-A6D1-DAACF91FB43C}" presName="spaceBetweenRectangles" presStyleCnt="0"/>
      <dgm:spPr/>
    </dgm:pt>
    <dgm:pt modelId="{4F5F4AD0-F7B8-4265-B226-E4DC518B8018}" type="pres">
      <dgm:prSet presAssocID="{D0EDE794-CC23-44C2-89AA-D1EA2020CC42}" presName="parentLin" presStyleCnt="0"/>
      <dgm:spPr/>
    </dgm:pt>
    <dgm:pt modelId="{53C20C20-5475-4296-8CD0-A2B1572F0219}" type="pres">
      <dgm:prSet presAssocID="{D0EDE794-CC23-44C2-89AA-D1EA2020CC42}" presName="parentLeftMargin" presStyleLbl="node1" presStyleIdx="0" presStyleCnt="2"/>
      <dgm:spPr/>
    </dgm:pt>
    <dgm:pt modelId="{7F0F30BC-1E73-4B18-9FD4-E745DD4B5DC2}" type="pres">
      <dgm:prSet presAssocID="{D0EDE794-CC23-44C2-89AA-D1EA2020CC42}" presName="parentText" presStyleLbl="node1" presStyleIdx="1" presStyleCnt="2" custScaleX="135457" custScaleY="167825">
        <dgm:presLayoutVars>
          <dgm:chMax val="0"/>
          <dgm:bulletEnabled val="1"/>
        </dgm:presLayoutVars>
      </dgm:prSet>
      <dgm:spPr/>
    </dgm:pt>
    <dgm:pt modelId="{42DDB1AE-2EDB-42E9-AA5C-A196B6001FCD}" type="pres">
      <dgm:prSet presAssocID="{D0EDE794-CC23-44C2-89AA-D1EA2020CC42}" presName="negativeSpace" presStyleCnt="0"/>
      <dgm:spPr/>
    </dgm:pt>
    <dgm:pt modelId="{15DC7744-178B-4E7E-833A-4C3F33BCE50B}" type="pres">
      <dgm:prSet presAssocID="{D0EDE794-CC23-44C2-89AA-D1EA2020CC42}" presName="childText" presStyleLbl="conFgAcc1" presStyleIdx="1" presStyleCnt="2">
        <dgm:presLayoutVars>
          <dgm:bulletEnabled val="1"/>
        </dgm:presLayoutVars>
      </dgm:prSet>
      <dgm:spPr>
        <a:solidFill>
          <a:srgbClr val="00B050">
            <a:alpha val="90000"/>
          </a:srgbClr>
        </a:solidFill>
      </dgm:spPr>
    </dgm:pt>
  </dgm:ptLst>
  <dgm:cxnLst>
    <dgm:cxn modelId="{3655D42F-9405-44BD-B572-C88A5A24D283}" srcId="{06EB87CA-9B18-4A1F-8D30-78DE1AD9DD38}" destId="{D0EDE794-CC23-44C2-89AA-D1EA2020CC42}" srcOrd="1" destOrd="0" parTransId="{0D808108-7714-460C-8700-EAEFA427B644}" sibTransId="{36279CA3-E561-4177-9F97-2B88770FBC6D}"/>
    <dgm:cxn modelId="{3E26CA38-0876-4326-A2DA-AD1AFDE088BA}" type="presOf" srcId="{D0EDE794-CC23-44C2-89AA-D1EA2020CC42}" destId="{7F0F30BC-1E73-4B18-9FD4-E745DD4B5DC2}" srcOrd="1" destOrd="0" presId="urn:microsoft.com/office/officeart/2005/8/layout/list1"/>
    <dgm:cxn modelId="{AA1F6F7C-85EB-4724-9C81-10DB71101750}" type="presOf" srcId="{A0714D07-F143-4A2B-97A8-F7F9D42767A7}" destId="{A05929F0-4333-4416-8512-2F0376ECFF3A}" srcOrd="1" destOrd="0" presId="urn:microsoft.com/office/officeart/2005/8/layout/list1"/>
    <dgm:cxn modelId="{79DB6681-2897-4AF5-B623-AA4FD630E5DB}" type="presOf" srcId="{A0714D07-F143-4A2B-97A8-F7F9D42767A7}" destId="{4FD1D25A-CF6B-4DE1-BFE6-09648B4E4024}" srcOrd="0" destOrd="0" presId="urn:microsoft.com/office/officeart/2005/8/layout/list1"/>
    <dgm:cxn modelId="{6F2B519A-AFC8-401E-8A32-AFA03A640840}" type="presOf" srcId="{D0EDE794-CC23-44C2-89AA-D1EA2020CC42}" destId="{53C20C20-5475-4296-8CD0-A2B1572F0219}" srcOrd="0" destOrd="0" presId="urn:microsoft.com/office/officeart/2005/8/layout/list1"/>
    <dgm:cxn modelId="{D82CAAD6-B481-4693-B7C6-4FAE8DF34564}" type="presOf" srcId="{06EB87CA-9B18-4A1F-8D30-78DE1AD9DD38}" destId="{C4E4D9DF-93BC-49B2-8AAC-5592BD8E66C4}" srcOrd="0" destOrd="0" presId="urn:microsoft.com/office/officeart/2005/8/layout/list1"/>
    <dgm:cxn modelId="{FE88C4EA-93B1-4969-A559-EEC5FA2E1DDC}" srcId="{06EB87CA-9B18-4A1F-8D30-78DE1AD9DD38}" destId="{A0714D07-F143-4A2B-97A8-F7F9D42767A7}" srcOrd="0" destOrd="0" parTransId="{77F3E3CE-3C2A-4C91-8F3F-1FD8A775ECCB}" sibTransId="{C3134785-9939-459B-A6D1-DAACF91FB43C}"/>
    <dgm:cxn modelId="{62E3F3BE-901C-4D33-B683-1E869C5874A7}" type="presParOf" srcId="{C4E4D9DF-93BC-49B2-8AAC-5592BD8E66C4}" destId="{DEEF726C-596B-4AC2-B306-B0260893EBF2}" srcOrd="0" destOrd="0" presId="urn:microsoft.com/office/officeart/2005/8/layout/list1"/>
    <dgm:cxn modelId="{5B4D89F2-AC9B-4D59-A604-8FDF7C98AFEC}" type="presParOf" srcId="{DEEF726C-596B-4AC2-B306-B0260893EBF2}" destId="{4FD1D25A-CF6B-4DE1-BFE6-09648B4E4024}" srcOrd="0" destOrd="0" presId="urn:microsoft.com/office/officeart/2005/8/layout/list1"/>
    <dgm:cxn modelId="{DD1C5D64-87F6-47CE-9AE3-F0BAB79702CC}" type="presParOf" srcId="{DEEF726C-596B-4AC2-B306-B0260893EBF2}" destId="{A05929F0-4333-4416-8512-2F0376ECFF3A}" srcOrd="1" destOrd="0" presId="urn:microsoft.com/office/officeart/2005/8/layout/list1"/>
    <dgm:cxn modelId="{AD2813D8-E277-48A5-A519-A3378597A271}" type="presParOf" srcId="{C4E4D9DF-93BC-49B2-8AAC-5592BD8E66C4}" destId="{AB595F20-CA01-4233-9008-6FD864F080AA}" srcOrd="1" destOrd="0" presId="urn:microsoft.com/office/officeart/2005/8/layout/list1"/>
    <dgm:cxn modelId="{58D9AB13-CE5F-4BB6-9ABC-ECAD234672DF}" type="presParOf" srcId="{C4E4D9DF-93BC-49B2-8AAC-5592BD8E66C4}" destId="{83505F68-254E-4B97-BB5A-9CB36B183D8C}" srcOrd="2" destOrd="0" presId="urn:microsoft.com/office/officeart/2005/8/layout/list1"/>
    <dgm:cxn modelId="{EB8C2E82-7228-4207-9626-BD54EBAAC94B}" type="presParOf" srcId="{C4E4D9DF-93BC-49B2-8AAC-5592BD8E66C4}" destId="{856BC4EA-CD55-423B-BC94-7F06320F8AF8}" srcOrd="3" destOrd="0" presId="urn:microsoft.com/office/officeart/2005/8/layout/list1"/>
    <dgm:cxn modelId="{E551A995-442D-479F-9C80-C3034692D74C}" type="presParOf" srcId="{C4E4D9DF-93BC-49B2-8AAC-5592BD8E66C4}" destId="{4F5F4AD0-F7B8-4265-B226-E4DC518B8018}" srcOrd="4" destOrd="0" presId="urn:microsoft.com/office/officeart/2005/8/layout/list1"/>
    <dgm:cxn modelId="{3C7AC2C4-E7E7-45AD-A5C0-6B5F0F91C0F1}" type="presParOf" srcId="{4F5F4AD0-F7B8-4265-B226-E4DC518B8018}" destId="{53C20C20-5475-4296-8CD0-A2B1572F0219}" srcOrd="0" destOrd="0" presId="urn:microsoft.com/office/officeart/2005/8/layout/list1"/>
    <dgm:cxn modelId="{D42E5B39-299D-441D-8F24-106C20BCE233}" type="presParOf" srcId="{4F5F4AD0-F7B8-4265-B226-E4DC518B8018}" destId="{7F0F30BC-1E73-4B18-9FD4-E745DD4B5DC2}" srcOrd="1" destOrd="0" presId="urn:microsoft.com/office/officeart/2005/8/layout/list1"/>
    <dgm:cxn modelId="{0DD74B40-5ACC-4154-A9BC-C42B2B5D1629}" type="presParOf" srcId="{C4E4D9DF-93BC-49B2-8AAC-5592BD8E66C4}" destId="{42DDB1AE-2EDB-42E9-AA5C-A196B6001FCD}" srcOrd="5" destOrd="0" presId="urn:microsoft.com/office/officeart/2005/8/layout/list1"/>
    <dgm:cxn modelId="{60E7FB6D-9D3D-457E-8A0F-A32730CD4ED6}" type="presParOf" srcId="{C4E4D9DF-93BC-49B2-8AAC-5592BD8E66C4}" destId="{15DC7744-178B-4E7E-833A-4C3F33BCE50B}"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D634E91-9F66-4416-B98F-9EF351370E39}"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804D6F82-2953-433E-AB3C-30E3C0054891}">
      <dgm:prSet phldrT="[Text]"/>
      <dgm:spPr/>
      <dgm:t>
        <a:bodyPr/>
        <a:lstStyle/>
        <a:p>
          <a:r>
            <a:rPr lang="en-US" b="1" dirty="0">
              <a:solidFill>
                <a:schemeClr val="accent6"/>
              </a:solidFill>
            </a:rPr>
            <a:t>Questionnaires</a:t>
          </a:r>
        </a:p>
      </dgm:t>
    </dgm:pt>
    <dgm:pt modelId="{F3C913B4-0CA0-486E-934D-19FB35964AFB}" type="parTrans" cxnId="{F8A1DC2E-84C6-4037-8B19-E83AEFF115AA}">
      <dgm:prSet/>
      <dgm:spPr/>
      <dgm:t>
        <a:bodyPr/>
        <a:lstStyle/>
        <a:p>
          <a:endParaRPr lang="en-US"/>
        </a:p>
      </dgm:t>
    </dgm:pt>
    <dgm:pt modelId="{BCD85B67-B335-47E3-B218-C06FC3DB0C2C}" type="sibTrans" cxnId="{F8A1DC2E-84C6-4037-8B19-E83AEFF115AA}">
      <dgm:prSet/>
      <dgm:spPr/>
      <dgm:t>
        <a:bodyPr/>
        <a:lstStyle/>
        <a:p>
          <a:endParaRPr lang="en-US"/>
        </a:p>
      </dgm:t>
    </dgm:pt>
    <dgm:pt modelId="{A750B44A-52D7-4E23-A0BF-E5136578331C}">
      <dgm:prSet phldrT="[Text]" custT="1"/>
      <dgm:spPr/>
      <dgm:t>
        <a:bodyPr/>
        <a:lstStyle/>
        <a:p>
          <a:r>
            <a:rPr lang="en-US" sz="1400" dirty="0">
              <a:latin typeface="Poppins" panose="00000500000000000000" pitchFamily="2" charset="0"/>
              <a:cs typeface="Poppins" panose="00000500000000000000" pitchFamily="2" charset="0"/>
            </a:rPr>
            <a:t>1 pre-treatment &amp; 1 post-treatment</a:t>
          </a:r>
        </a:p>
      </dgm:t>
    </dgm:pt>
    <dgm:pt modelId="{DF1335E1-4925-46EE-8507-86D3206851E7}" type="parTrans" cxnId="{63E23B4A-3023-45FF-94FA-6D8B07DD3451}">
      <dgm:prSet/>
      <dgm:spPr/>
      <dgm:t>
        <a:bodyPr/>
        <a:lstStyle/>
        <a:p>
          <a:endParaRPr lang="en-US"/>
        </a:p>
      </dgm:t>
    </dgm:pt>
    <dgm:pt modelId="{7DA5D37D-6A47-41CD-8CD9-A3FFE5CE4A81}" type="sibTrans" cxnId="{63E23B4A-3023-45FF-94FA-6D8B07DD3451}">
      <dgm:prSet/>
      <dgm:spPr/>
      <dgm:t>
        <a:bodyPr/>
        <a:lstStyle/>
        <a:p>
          <a:endParaRPr lang="en-US"/>
        </a:p>
      </dgm:t>
    </dgm:pt>
    <dgm:pt modelId="{F24FB294-BEF8-4C62-8B70-2B94BE8E2C77}">
      <dgm:prSet phldrT="[Text]"/>
      <dgm:spPr/>
      <dgm:t>
        <a:bodyPr/>
        <a:lstStyle/>
        <a:p>
          <a:r>
            <a:rPr lang="en-US" b="1" dirty="0"/>
            <a:t>Weekly Journals</a:t>
          </a:r>
        </a:p>
      </dgm:t>
    </dgm:pt>
    <dgm:pt modelId="{5ADF740A-C7E2-4D1A-AF2C-F6A879380296}" type="parTrans" cxnId="{CC382A8B-5201-49A2-A5F2-156EB959881C}">
      <dgm:prSet/>
      <dgm:spPr/>
      <dgm:t>
        <a:bodyPr/>
        <a:lstStyle/>
        <a:p>
          <a:endParaRPr lang="en-US"/>
        </a:p>
      </dgm:t>
    </dgm:pt>
    <dgm:pt modelId="{7B21D9FB-ACC2-47C7-8827-9CA296503404}" type="sibTrans" cxnId="{CC382A8B-5201-49A2-A5F2-156EB959881C}">
      <dgm:prSet/>
      <dgm:spPr/>
      <dgm:t>
        <a:bodyPr/>
        <a:lstStyle/>
        <a:p>
          <a:endParaRPr lang="en-US"/>
        </a:p>
      </dgm:t>
    </dgm:pt>
    <dgm:pt modelId="{C45BB244-949C-4587-95C0-A643FCB3580B}">
      <dgm:prSet phldrT="[Text]" custT="1"/>
      <dgm:spPr/>
      <dgm:t>
        <a:bodyPr/>
        <a:lstStyle/>
        <a:p>
          <a:r>
            <a:rPr lang="en-US" sz="1400" dirty="0">
              <a:latin typeface="Poppins" panose="00000500000000000000" pitchFamily="2" charset="0"/>
              <a:cs typeface="Poppins" panose="00000500000000000000" pitchFamily="2" charset="0"/>
            </a:rPr>
            <a:t>Freestyle, informal</a:t>
          </a:r>
        </a:p>
      </dgm:t>
    </dgm:pt>
    <dgm:pt modelId="{2D244B40-07E3-4799-82F8-EB6884BB339E}" type="parTrans" cxnId="{65D2BE60-D564-4C8F-8EF5-7F0A79C0715B}">
      <dgm:prSet/>
      <dgm:spPr/>
      <dgm:t>
        <a:bodyPr/>
        <a:lstStyle/>
        <a:p>
          <a:endParaRPr lang="en-US"/>
        </a:p>
      </dgm:t>
    </dgm:pt>
    <dgm:pt modelId="{B314095D-38D3-43C5-8E45-BEF0A4B5EF70}" type="sibTrans" cxnId="{65D2BE60-D564-4C8F-8EF5-7F0A79C0715B}">
      <dgm:prSet/>
      <dgm:spPr/>
      <dgm:t>
        <a:bodyPr/>
        <a:lstStyle/>
        <a:p>
          <a:endParaRPr lang="en-US"/>
        </a:p>
      </dgm:t>
    </dgm:pt>
    <dgm:pt modelId="{AAA91107-027B-462A-B1A6-16C0BDFE1A95}">
      <dgm:prSet phldrT="[Text]" custT="1"/>
      <dgm:spPr/>
      <dgm:t>
        <a:bodyPr/>
        <a:lstStyle/>
        <a:p>
          <a:r>
            <a:rPr lang="en-US" sz="1400" dirty="0">
              <a:latin typeface="Poppins" panose="00000500000000000000" pitchFamily="2" charset="0"/>
              <a:cs typeface="Poppins" panose="00000500000000000000" pitchFamily="2" charset="0"/>
            </a:rPr>
            <a:t>Reflect on reading texts + reading experience</a:t>
          </a:r>
        </a:p>
      </dgm:t>
    </dgm:pt>
    <dgm:pt modelId="{CAAABD6C-C1CF-40B3-8538-A3D21F761353}" type="parTrans" cxnId="{47E1EFF3-5662-4A68-A94F-5B5377FB5EBC}">
      <dgm:prSet/>
      <dgm:spPr/>
      <dgm:t>
        <a:bodyPr/>
        <a:lstStyle/>
        <a:p>
          <a:endParaRPr lang="en-US"/>
        </a:p>
      </dgm:t>
    </dgm:pt>
    <dgm:pt modelId="{F516A4E4-7738-4BAB-94FA-7A51C83E7033}" type="sibTrans" cxnId="{47E1EFF3-5662-4A68-A94F-5B5377FB5EBC}">
      <dgm:prSet/>
      <dgm:spPr/>
      <dgm:t>
        <a:bodyPr/>
        <a:lstStyle/>
        <a:p>
          <a:endParaRPr lang="en-US"/>
        </a:p>
      </dgm:t>
    </dgm:pt>
    <dgm:pt modelId="{ACE080D6-5652-474F-9982-D9F40ADBB575}">
      <dgm:prSet phldrT="[Text]"/>
      <dgm:spPr/>
      <dgm:t>
        <a:bodyPr/>
        <a:lstStyle/>
        <a:p>
          <a:r>
            <a:rPr lang="en-US" b="1" dirty="0"/>
            <a:t>Observation Notes</a:t>
          </a:r>
        </a:p>
      </dgm:t>
    </dgm:pt>
    <dgm:pt modelId="{B61AC5AB-98F9-4BE9-9E0F-B69461338503}" type="parTrans" cxnId="{2C60CB2A-DD7B-40F7-8DB9-836700B4397D}">
      <dgm:prSet/>
      <dgm:spPr/>
      <dgm:t>
        <a:bodyPr/>
        <a:lstStyle/>
        <a:p>
          <a:endParaRPr lang="en-US"/>
        </a:p>
      </dgm:t>
    </dgm:pt>
    <dgm:pt modelId="{BDEA3FE3-C716-46C4-85E8-8447EA63CEF6}" type="sibTrans" cxnId="{2C60CB2A-DD7B-40F7-8DB9-836700B4397D}">
      <dgm:prSet/>
      <dgm:spPr/>
      <dgm:t>
        <a:bodyPr/>
        <a:lstStyle/>
        <a:p>
          <a:endParaRPr lang="en-US"/>
        </a:p>
      </dgm:t>
    </dgm:pt>
    <dgm:pt modelId="{B57AB75D-ABE1-42CE-9A21-5C5578F32363}">
      <dgm:prSet phldrT="[Text]" custT="1"/>
      <dgm:spPr/>
      <dgm:t>
        <a:bodyPr/>
        <a:lstStyle/>
        <a:p>
          <a:r>
            <a:rPr lang="en-US" sz="1400" dirty="0">
              <a:latin typeface="Poppins" panose="00000500000000000000" pitchFamily="2" charset="0"/>
              <a:cs typeface="Poppins" panose="00000500000000000000" pitchFamily="2" charset="0"/>
            </a:rPr>
            <a:t>Notes on students’ participation in class discussions, interactions with peers and teacher.</a:t>
          </a:r>
        </a:p>
      </dgm:t>
    </dgm:pt>
    <dgm:pt modelId="{43E0899E-DC6C-4C60-AE86-D0818D31F9F3}" type="parTrans" cxnId="{CFE0A97C-4987-439E-9F88-83D148859265}">
      <dgm:prSet/>
      <dgm:spPr/>
      <dgm:t>
        <a:bodyPr/>
        <a:lstStyle/>
        <a:p>
          <a:endParaRPr lang="en-US"/>
        </a:p>
      </dgm:t>
    </dgm:pt>
    <dgm:pt modelId="{ADECE4B7-05C3-40EB-AEEA-ACB300659C6F}" type="sibTrans" cxnId="{CFE0A97C-4987-439E-9F88-83D148859265}">
      <dgm:prSet/>
      <dgm:spPr/>
      <dgm:t>
        <a:bodyPr/>
        <a:lstStyle/>
        <a:p>
          <a:endParaRPr lang="en-US"/>
        </a:p>
      </dgm:t>
    </dgm:pt>
    <dgm:pt modelId="{316D4595-3D8E-46EB-A551-08E2CD373202}">
      <dgm:prSet phldrT="[Text]" custT="1"/>
      <dgm:spPr/>
      <dgm:t>
        <a:bodyPr/>
        <a:lstStyle/>
        <a:p>
          <a:r>
            <a:rPr lang="en-US" sz="1400" dirty="0">
              <a:latin typeface="Poppins" panose="00000500000000000000" pitchFamily="2" charset="0"/>
              <a:cs typeface="Poppins" panose="00000500000000000000" pitchFamily="2" charset="0"/>
            </a:rPr>
            <a:t>Both close-ended and open-ended questions</a:t>
          </a:r>
        </a:p>
      </dgm:t>
    </dgm:pt>
    <dgm:pt modelId="{2C29E05A-5F8B-4AE2-8B8A-8267B2F6227B}" type="parTrans" cxnId="{30F4821A-3C40-4694-A1C4-8D5B406CB594}">
      <dgm:prSet/>
      <dgm:spPr/>
      <dgm:t>
        <a:bodyPr/>
        <a:lstStyle/>
        <a:p>
          <a:endParaRPr lang="en-US"/>
        </a:p>
      </dgm:t>
    </dgm:pt>
    <dgm:pt modelId="{491BABD9-179F-4FEB-8E2B-D0CB092F7C33}" type="sibTrans" cxnId="{30F4821A-3C40-4694-A1C4-8D5B406CB594}">
      <dgm:prSet/>
      <dgm:spPr/>
      <dgm:t>
        <a:bodyPr/>
        <a:lstStyle/>
        <a:p>
          <a:endParaRPr lang="en-US"/>
        </a:p>
      </dgm:t>
    </dgm:pt>
    <dgm:pt modelId="{60674177-F8C9-44EC-9048-1CFDA6270EF9}" type="pres">
      <dgm:prSet presAssocID="{9D634E91-9F66-4416-B98F-9EF351370E39}" presName="Name0" presStyleCnt="0">
        <dgm:presLayoutVars>
          <dgm:dir/>
          <dgm:animLvl val="lvl"/>
          <dgm:resizeHandles val="exact"/>
        </dgm:presLayoutVars>
      </dgm:prSet>
      <dgm:spPr/>
    </dgm:pt>
    <dgm:pt modelId="{3EB3FAC9-CFD0-4F24-92D3-352544E57A72}" type="pres">
      <dgm:prSet presAssocID="{804D6F82-2953-433E-AB3C-30E3C0054891}" presName="composite" presStyleCnt="0"/>
      <dgm:spPr/>
    </dgm:pt>
    <dgm:pt modelId="{13BDA4A6-A4CD-4092-8E6F-71020FF81B21}" type="pres">
      <dgm:prSet presAssocID="{804D6F82-2953-433E-AB3C-30E3C0054891}" presName="parTx" presStyleLbl="alignNode1" presStyleIdx="0" presStyleCnt="3">
        <dgm:presLayoutVars>
          <dgm:chMax val="0"/>
          <dgm:chPref val="0"/>
          <dgm:bulletEnabled val="1"/>
        </dgm:presLayoutVars>
      </dgm:prSet>
      <dgm:spPr/>
    </dgm:pt>
    <dgm:pt modelId="{7B40FCBB-6871-4A1B-BDBA-DA3193AAF9FA}" type="pres">
      <dgm:prSet presAssocID="{804D6F82-2953-433E-AB3C-30E3C0054891}" presName="desTx" presStyleLbl="alignAccFollowNode1" presStyleIdx="0" presStyleCnt="3">
        <dgm:presLayoutVars>
          <dgm:bulletEnabled val="1"/>
        </dgm:presLayoutVars>
      </dgm:prSet>
      <dgm:spPr/>
    </dgm:pt>
    <dgm:pt modelId="{986BF167-213A-41E5-80E9-516E663934D3}" type="pres">
      <dgm:prSet presAssocID="{BCD85B67-B335-47E3-B218-C06FC3DB0C2C}" presName="space" presStyleCnt="0"/>
      <dgm:spPr/>
    </dgm:pt>
    <dgm:pt modelId="{B8F926B7-8ACA-49F2-B6D8-A1FB3876A58E}" type="pres">
      <dgm:prSet presAssocID="{F24FB294-BEF8-4C62-8B70-2B94BE8E2C77}" presName="composite" presStyleCnt="0"/>
      <dgm:spPr/>
    </dgm:pt>
    <dgm:pt modelId="{00DD205D-3ABF-401E-B552-CD7075318D91}" type="pres">
      <dgm:prSet presAssocID="{F24FB294-BEF8-4C62-8B70-2B94BE8E2C77}" presName="parTx" presStyleLbl="alignNode1" presStyleIdx="1" presStyleCnt="3">
        <dgm:presLayoutVars>
          <dgm:chMax val="0"/>
          <dgm:chPref val="0"/>
          <dgm:bulletEnabled val="1"/>
        </dgm:presLayoutVars>
      </dgm:prSet>
      <dgm:spPr/>
    </dgm:pt>
    <dgm:pt modelId="{D6B95B98-E387-41BC-90DF-648E74E749D0}" type="pres">
      <dgm:prSet presAssocID="{F24FB294-BEF8-4C62-8B70-2B94BE8E2C77}" presName="desTx" presStyleLbl="alignAccFollowNode1" presStyleIdx="1" presStyleCnt="3">
        <dgm:presLayoutVars>
          <dgm:bulletEnabled val="1"/>
        </dgm:presLayoutVars>
      </dgm:prSet>
      <dgm:spPr/>
    </dgm:pt>
    <dgm:pt modelId="{54E34B51-CB1A-4910-90CF-BD2183E9ED2D}" type="pres">
      <dgm:prSet presAssocID="{7B21D9FB-ACC2-47C7-8827-9CA296503404}" presName="space" presStyleCnt="0"/>
      <dgm:spPr/>
    </dgm:pt>
    <dgm:pt modelId="{6AD50F34-9183-43D2-9FD8-84AD719C0E4C}" type="pres">
      <dgm:prSet presAssocID="{ACE080D6-5652-474F-9982-D9F40ADBB575}" presName="composite" presStyleCnt="0"/>
      <dgm:spPr/>
    </dgm:pt>
    <dgm:pt modelId="{4A01312A-EA97-46F3-AAE9-9446857F673A}" type="pres">
      <dgm:prSet presAssocID="{ACE080D6-5652-474F-9982-D9F40ADBB575}" presName="parTx" presStyleLbl="alignNode1" presStyleIdx="2" presStyleCnt="3">
        <dgm:presLayoutVars>
          <dgm:chMax val="0"/>
          <dgm:chPref val="0"/>
          <dgm:bulletEnabled val="1"/>
        </dgm:presLayoutVars>
      </dgm:prSet>
      <dgm:spPr/>
    </dgm:pt>
    <dgm:pt modelId="{91CDE93C-6371-4DE1-A537-36E04C55E648}" type="pres">
      <dgm:prSet presAssocID="{ACE080D6-5652-474F-9982-D9F40ADBB575}" presName="desTx" presStyleLbl="alignAccFollowNode1" presStyleIdx="2" presStyleCnt="3">
        <dgm:presLayoutVars>
          <dgm:bulletEnabled val="1"/>
        </dgm:presLayoutVars>
      </dgm:prSet>
      <dgm:spPr/>
    </dgm:pt>
  </dgm:ptLst>
  <dgm:cxnLst>
    <dgm:cxn modelId="{E7459B0A-7F4F-4A50-BA7B-7350862C0323}" type="presOf" srcId="{F24FB294-BEF8-4C62-8B70-2B94BE8E2C77}" destId="{00DD205D-3ABF-401E-B552-CD7075318D91}" srcOrd="0" destOrd="0" presId="urn:microsoft.com/office/officeart/2005/8/layout/hList1"/>
    <dgm:cxn modelId="{30F4821A-3C40-4694-A1C4-8D5B406CB594}" srcId="{804D6F82-2953-433E-AB3C-30E3C0054891}" destId="{316D4595-3D8E-46EB-A551-08E2CD373202}" srcOrd="1" destOrd="0" parTransId="{2C29E05A-5F8B-4AE2-8B8A-8267B2F6227B}" sibTransId="{491BABD9-179F-4FEB-8E2B-D0CB092F7C33}"/>
    <dgm:cxn modelId="{D0109724-835C-4C3C-A4A4-57C8767DC290}" type="presOf" srcId="{C45BB244-949C-4587-95C0-A643FCB3580B}" destId="{D6B95B98-E387-41BC-90DF-648E74E749D0}" srcOrd="0" destOrd="0" presId="urn:microsoft.com/office/officeart/2005/8/layout/hList1"/>
    <dgm:cxn modelId="{2C60CB2A-DD7B-40F7-8DB9-836700B4397D}" srcId="{9D634E91-9F66-4416-B98F-9EF351370E39}" destId="{ACE080D6-5652-474F-9982-D9F40ADBB575}" srcOrd="2" destOrd="0" parTransId="{B61AC5AB-98F9-4BE9-9E0F-B69461338503}" sibTransId="{BDEA3FE3-C716-46C4-85E8-8447EA63CEF6}"/>
    <dgm:cxn modelId="{F8A1DC2E-84C6-4037-8B19-E83AEFF115AA}" srcId="{9D634E91-9F66-4416-B98F-9EF351370E39}" destId="{804D6F82-2953-433E-AB3C-30E3C0054891}" srcOrd="0" destOrd="0" parTransId="{F3C913B4-0CA0-486E-934D-19FB35964AFB}" sibTransId="{BCD85B67-B335-47E3-B218-C06FC3DB0C2C}"/>
    <dgm:cxn modelId="{65D2BE60-D564-4C8F-8EF5-7F0A79C0715B}" srcId="{F24FB294-BEF8-4C62-8B70-2B94BE8E2C77}" destId="{C45BB244-949C-4587-95C0-A643FCB3580B}" srcOrd="0" destOrd="0" parTransId="{2D244B40-07E3-4799-82F8-EB6884BB339E}" sibTransId="{B314095D-38D3-43C5-8E45-BEF0A4B5EF70}"/>
    <dgm:cxn modelId="{63E23B4A-3023-45FF-94FA-6D8B07DD3451}" srcId="{804D6F82-2953-433E-AB3C-30E3C0054891}" destId="{A750B44A-52D7-4E23-A0BF-E5136578331C}" srcOrd="0" destOrd="0" parTransId="{DF1335E1-4925-46EE-8507-86D3206851E7}" sibTransId="{7DA5D37D-6A47-41CD-8CD9-A3FFE5CE4A81}"/>
    <dgm:cxn modelId="{8900704A-81CB-4E50-B119-141535511B06}" type="presOf" srcId="{316D4595-3D8E-46EB-A551-08E2CD373202}" destId="{7B40FCBB-6871-4A1B-BDBA-DA3193AAF9FA}" srcOrd="0" destOrd="1" presId="urn:microsoft.com/office/officeart/2005/8/layout/hList1"/>
    <dgm:cxn modelId="{CFE0A97C-4987-439E-9F88-83D148859265}" srcId="{ACE080D6-5652-474F-9982-D9F40ADBB575}" destId="{B57AB75D-ABE1-42CE-9A21-5C5578F32363}" srcOrd="0" destOrd="0" parTransId="{43E0899E-DC6C-4C60-AE86-D0818D31F9F3}" sibTransId="{ADECE4B7-05C3-40EB-AEEA-ACB300659C6F}"/>
    <dgm:cxn modelId="{8FCE507D-3196-4761-98C1-CAB7C31D0C3E}" type="presOf" srcId="{AAA91107-027B-462A-B1A6-16C0BDFE1A95}" destId="{D6B95B98-E387-41BC-90DF-648E74E749D0}" srcOrd="0" destOrd="1" presId="urn:microsoft.com/office/officeart/2005/8/layout/hList1"/>
    <dgm:cxn modelId="{CC382A8B-5201-49A2-A5F2-156EB959881C}" srcId="{9D634E91-9F66-4416-B98F-9EF351370E39}" destId="{F24FB294-BEF8-4C62-8B70-2B94BE8E2C77}" srcOrd="1" destOrd="0" parTransId="{5ADF740A-C7E2-4D1A-AF2C-F6A879380296}" sibTransId="{7B21D9FB-ACC2-47C7-8827-9CA296503404}"/>
    <dgm:cxn modelId="{64819791-3092-4A7B-8057-C2CBE529EC86}" type="presOf" srcId="{804D6F82-2953-433E-AB3C-30E3C0054891}" destId="{13BDA4A6-A4CD-4092-8E6F-71020FF81B21}" srcOrd="0" destOrd="0" presId="urn:microsoft.com/office/officeart/2005/8/layout/hList1"/>
    <dgm:cxn modelId="{B9A73795-B896-4403-B6FC-45B9CE4E18B2}" type="presOf" srcId="{A750B44A-52D7-4E23-A0BF-E5136578331C}" destId="{7B40FCBB-6871-4A1B-BDBA-DA3193AAF9FA}" srcOrd="0" destOrd="0" presId="urn:microsoft.com/office/officeart/2005/8/layout/hList1"/>
    <dgm:cxn modelId="{23A7F5D0-55EA-4B29-A35F-9C52683565E9}" type="presOf" srcId="{9D634E91-9F66-4416-B98F-9EF351370E39}" destId="{60674177-F8C9-44EC-9048-1CFDA6270EF9}" srcOrd="0" destOrd="0" presId="urn:microsoft.com/office/officeart/2005/8/layout/hList1"/>
    <dgm:cxn modelId="{0A23C2D1-85EF-4375-ADF9-9D77816E02B6}" type="presOf" srcId="{ACE080D6-5652-474F-9982-D9F40ADBB575}" destId="{4A01312A-EA97-46F3-AAE9-9446857F673A}" srcOrd="0" destOrd="0" presId="urn:microsoft.com/office/officeart/2005/8/layout/hList1"/>
    <dgm:cxn modelId="{0F0006D9-CC65-4E42-8CF7-CD87EC7CA5B6}" type="presOf" srcId="{B57AB75D-ABE1-42CE-9A21-5C5578F32363}" destId="{91CDE93C-6371-4DE1-A537-36E04C55E648}" srcOrd="0" destOrd="0" presId="urn:microsoft.com/office/officeart/2005/8/layout/hList1"/>
    <dgm:cxn modelId="{47E1EFF3-5662-4A68-A94F-5B5377FB5EBC}" srcId="{F24FB294-BEF8-4C62-8B70-2B94BE8E2C77}" destId="{AAA91107-027B-462A-B1A6-16C0BDFE1A95}" srcOrd="1" destOrd="0" parTransId="{CAAABD6C-C1CF-40B3-8538-A3D21F761353}" sibTransId="{F516A4E4-7738-4BAB-94FA-7A51C83E7033}"/>
    <dgm:cxn modelId="{24D9F61A-C34F-4542-A5BF-B9EA35CD252F}" type="presParOf" srcId="{60674177-F8C9-44EC-9048-1CFDA6270EF9}" destId="{3EB3FAC9-CFD0-4F24-92D3-352544E57A72}" srcOrd="0" destOrd="0" presId="urn:microsoft.com/office/officeart/2005/8/layout/hList1"/>
    <dgm:cxn modelId="{FF7D3B29-7D9B-4AFB-B425-D410CC0642D4}" type="presParOf" srcId="{3EB3FAC9-CFD0-4F24-92D3-352544E57A72}" destId="{13BDA4A6-A4CD-4092-8E6F-71020FF81B21}" srcOrd="0" destOrd="0" presId="urn:microsoft.com/office/officeart/2005/8/layout/hList1"/>
    <dgm:cxn modelId="{307AC391-E843-4B2D-ADE1-1A9EE696EC58}" type="presParOf" srcId="{3EB3FAC9-CFD0-4F24-92D3-352544E57A72}" destId="{7B40FCBB-6871-4A1B-BDBA-DA3193AAF9FA}" srcOrd="1" destOrd="0" presId="urn:microsoft.com/office/officeart/2005/8/layout/hList1"/>
    <dgm:cxn modelId="{0A85CD77-571D-43A8-A672-759D3263AC46}" type="presParOf" srcId="{60674177-F8C9-44EC-9048-1CFDA6270EF9}" destId="{986BF167-213A-41E5-80E9-516E663934D3}" srcOrd="1" destOrd="0" presId="urn:microsoft.com/office/officeart/2005/8/layout/hList1"/>
    <dgm:cxn modelId="{E7EA1FDA-ED12-492F-B4BE-DD0AF7EAC66F}" type="presParOf" srcId="{60674177-F8C9-44EC-9048-1CFDA6270EF9}" destId="{B8F926B7-8ACA-49F2-B6D8-A1FB3876A58E}" srcOrd="2" destOrd="0" presId="urn:microsoft.com/office/officeart/2005/8/layout/hList1"/>
    <dgm:cxn modelId="{A970FE81-5584-4292-B1CE-1BB1D57B12BC}" type="presParOf" srcId="{B8F926B7-8ACA-49F2-B6D8-A1FB3876A58E}" destId="{00DD205D-3ABF-401E-B552-CD7075318D91}" srcOrd="0" destOrd="0" presId="urn:microsoft.com/office/officeart/2005/8/layout/hList1"/>
    <dgm:cxn modelId="{785751E0-BD90-4CAF-9381-FF5A37297EE8}" type="presParOf" srcId="{B8F926B7-8ACA-49F2-B6D8-A1FB3876A58E}" destId="{D6B95B98-E387-41BC-90DF-648E74E749D0}" srcOrd="1" destOrd="0" presId="urn:microsoft.com/office/officeart/2005/8/layout/hList1"/>
    <dgm:cxn modelId="{7C7C28D8-ADDA-48B4-B7C0-3DBC9C02572E}" type="presParOf" srcId="{60674177-F8C9-44EC-9048-1CFDA6270EF9}" destId="{54E34B51-CB1A-4910-90CF-BD2183E9ED2D}" srcOrd="3" destOrd="0" presId="urn:microsoft.com/office/officeart/2005/8/layout/hList1"/>
    <dgm:cxn modelId="{272CACB5-9BD1-42F8-881E-1B5B64F323BB}" type="presParOf" srcId="{60674177-F8C9-44EC-9048-1CFDA6270EF9}" destId="{6AD50F34-9183-43D2-9FD8-84AD719C0E4C}" srcOrd="4" destOrd="0" presId="urn:microsoft.com/office/officeart/2005/8/layout/hList1"/>
    <dgm:cxn modelId="{D6B4EA19-587B-4F15-9CEC-BD6FDB093034}" type="presParOf" srcId="{6AD50F34-9183-43D2-9FD8-84AD719C0E4C}" destId="{4A01312A-EA97-46F3-AAE9-9446857F673A}" srcOrd="0" destOrd="0" presId="urn:microsoft.com/office/officeart/2005/8/layout/hList1"/>
    <dgm:cxn modelId="{7AFA4FB1-E9D0-4700-A4D1-2636DEF39E90}" type="presParOf" srcId="{6AD50F34-9183-43D2-9FD8-84AD719C0E4C}" destId="{91CDE93C-6371-4DE1-A537-36E04C55E64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63EFC8-C607-4CE2-96CD-9B7516420AC0}" type="doc">
      <dgm:prSet loTypeId="urn:microsoft.com/office/officeart/2005/8/layout/vList6" loCatId="list" qsTypeId="urn:microsoft.com/office/officeart/2005/8/quickstyle/simple1" qsCatId="simple" csTypeId="urn:microsoft.com/office/officeart/2005/8/colors/accent0_1" csCatId="mainScheme" phldr="1"/>
      <dgm:spPr/>
      <dgm:t>
        <a:bodyPr/>
        <a:lstStyle/>
        <a:p>
          <a:endParaRPr lang="en-US"/>
        </a:p>
      </dgm:t>
    </dgm:pt>
    <dgm:pt modelId="{E42C4B24-15C2-463C-9068-2E6E59E5601F}">
      <dgm:prSet phldrT="[Text]"/>
      <dgm:spPr/>
      <dgm:t>
        <a:bodyPr/>
        <a:lstStyle/>
        <a:p>
          <a:r>
            <a:rPr lang="en-US" b="1" dirty="0">
              <a:latin typeface="Poppins" panose="00000500000000000000" pitchFamily="2" charset="0"/>
              <a:cs typeface="Poppins" panose="00000500000000000000" pitchFamily="2" charset="0"/>
            </a:rPr>
            <a:t>Strengths</a:t>
          </a:r>
        </a:p>
      </dgm:t>
    </dgm:pt>
    <dgm:pt modelId="{7DA06B6B-F9DB-49E6-89E5-256019EC806C}" type="parTrans" cxnId="{757106D6-4F76-48B5-BD10-220E94EFBC2D}">
      <dgm:prSet/>
      <dgm:spPr/>
      <dgm:t>
        <a:bodyPr/>
        <a:lstStyle/>
        <a:p>
          <a:endParaRPr lang="en-US"/>
        </a:p>
      </dgm:t>
    </dgm:pt>
    <dgm:pt modelId="{863B0757-80D3-4AEA-8FCE-30CCC8058128}" type="sibTrans" cxnId="{757106D6-4F76-48B5-BD10-220E94EFBC2D}">
      <dgm:prSet/>
      <dgm:spPr/>
      <dgm:t>
        <a:bodyPr/>
        <a:lstStyle/>
        <a:p>
          <a:endParaRPr lang="en-US"/>
        </a:p>
      </dgm:t>
    </dgm:pt>
    <dgm:pt modelId="{EA9E123F-EE53-4DB8-9A5F-DDE82E3F15BB}">
      <dgm:prSet phldrT="[Text]" custT="1"/>
      <dgm:spPr/>
      <dgm:t>
        <a:bodyPr/>
        <a:lstStyle/>
        <a:p>
          <a:pPr>
            <a:lnSpc>
              <a:spcPct val="100000"/>
            </a:lnSpc>
          </a:pPr>
          <a:r>
            <a:rPr lang="en-US" sz="1400" dirty="0">
              <a:latin typeface="Poppins" panose="00000500000000000000" pitchFamily="2" charset="0"/>
              <a:cs typeface="Poppins" panose="00000500000000000000" pitchFamily="2" charset="0"/>
            </a:rPr>
            <a:t>Accessibility </a:t>
          </a:r>
        </a:p>
      </dgm:t>
    </dgm:pt>
    <dgm:pt modelId="{270A40E7-448F-4D0C-AFCE-5E8CDB18DDAB}" type="parTrans" cxnId="{8214804E-70D9-4D7B-B385-8AFE72C3B972}">
      <dgm:prSet/>
      <dgm:spPr/>
      <dgm:t>
        <a:bodyPr/>
        <a:lstStyle/>
        <a:p>
          <a:endParaRPr lang="en-US"/>
        </a:p>
      </dgm:t>
    </dgm:pt>
    <dgm:pt modelId="{D35601CF-DFF4-4B72-B883-3AAD30EEB72B}" type="sibTrans" cxnId="{8214804E-70D9-4D7B-B385-8AFE72C3B972}">
      <dgm:prSet/>
      <dgm:spPr/>
      <dgm:t>
        <a:bodyPr/>
        <a:lstStyle/>
        <a:p>
          <a:endParaRPr lang="en-US"/>
        </a:p>
      </dgm:t>
    </dgm:pt>
    <dgm:pt modelId="{18F553E1-5618-4250-934A-1A167141E43D}">
      <dgm:prSet phldrT="[Text]" custT="1"/>
      <dgm:spPr/>
      <dgm:t>
        <a:bodyPr/>
        <a:lstStyle/>
        <a:p>
          <a:pPr>
            <a:lnSpc>
              <a:spcPct val="100000"/>
            </a:lnSpc>
          </a:pPr>
          <a:r>
            <a:rPr lang="en-US" sz="1400" dirty="0">
              <a:latin typeface="Poppins" panose="00000500000000000000" pitchFamily="2" charset="0"/>
              <a:cs typeface="Poppins" panose="00000500000000000000" pitchFamily="2" charset="0"/>
            </a:rPr>
            <a:t>Potential values</a:t>
          </a:r>
        </a:p>
      </dgm:t>
    </dgm:pt>
    <dgm:pt modelId="{9559F94D-A6D8-47EB-8EF8-5CA373612ACF}" type="parTrans" cxnId="{191BA6E5-28BC-4C6E-AA8E-DADCD0B664AB}">
      <dgm:prSet/>
      <dgm:spPr/>
      <dgm:t>
        <a:bodyPr/>
        <a:lstStyle/>
        <a:p>
          <a:endParaRPr lang="en-US"/>
        </a:p>
      </dgm:t>
    </dgm:pt>
    <dgm:pt modelId="{ACDC1F84-3A56-4786-87E6-F609F2761EFB}" type="sibTrans" cxnId="{191BA6E5-28BC-4C6E-AA8E-DADCD0B664AB}">
      <dgm:prSet/>
      <dgm:spPr/>
      <dgm:t>
        <a:bodyPr/>
        <a:lstStyle/>
        <a:p>
          <a:endParaRPr lang="en-US"/>
        </a:p>
      </dgm:t>
    </dgm:pt>
    <dgm:pt modelId="{A9C6A794-6BAC-4A26-8404-9781CC7713EA}">
      <dgm:prSet phldrT="[Text]"/>
      <dgm:spPr/>
      <dgm:t>
        <a:bodyPr/>
        <a:lstStyle/>
        <a:p>
          <a:r>
            <a:rPr lang="en-US" b="1" dirty="0">
              <a:latin typeface="Poppins" panose="00000500000000000000" pitchFamily="2" charset="0"/>
              <a:cs typeface="Poppins" panose="00000500000000000000" pitchFamily="2" charset="0"/>
            </a:rPr>
            <a:t>Weaknesses</a:t>
          </a:r>
        </a:p>
      </dgm:t>
    </dgm:pt>
    <dgm:pt modelId="{AF7E2610-9702-459F-888B-3ED52BDCF2D1}" type="parTrans" cxnId="{AA040BD0-28DE-4600-8829-79DE31C215EC}">
      <dgm:prSet/>
      <dgm:spPr/>
      <dgm:t>
        <a:bodyPr/>
        <a:lstStyle/>
        <a:p>
          <a:endParaRPr lang="en-US"/>
        </a:p>
      </dgm:t>
    </dgm:pt>
    <dgm:pt modelId="{6EB829F3-0AD8-461E-9CCB-58DF33B1F93E}" type="sibTrans" cxnId="{AA040BD0-28DE-4600-8829-79DE31C215EC}">
      <dgm:prSet/>
      <dgm:spPr/>
      <dgm:t>
        <a:bodyPr/>
        <a:lstStyle/>
        <a:p>
          <a:endParaRPr lang="en-US"/>
        </a:p>
      </dgm:t>
    </dgm:pt>
    <dgm:pt modelId="{C11B9382-57D8-4A34-A621-8BE0F8A01281}">
      <dgm:prSet phldrT="[Text]" custT="1"/>
      <dgm:spPr/>
      <dgm:t>
        <a:bodyPr/>
        <a:lstStyle/>
        <a:p>
          <a:r>
            <a:rPr lang="en-US" sz="1400" dirty="0">
              <a:latin typeface="Poppins" panose="00000500000000000000" pitchFamily="2" charset="0"/>
              <a:cs typeface="Poppins" panose="00000500000000000000" pitchFamily="2" charset="0"/>
            </a:rPr>
            <a:t>Technical errors</a:t>
          </a:r>
        </a:p>
      </dgm:t>
    </dgm:pt>
    <dgm:pt modelId="{A96114FA-3E7D-49BB-85D5-14F892BF93CA}" type="parTrans" cxnId="{0437C632-3DEE-4BC1-B9B3-28788399B290}">
      <dgm:prSet/>
      <dgm:spPr/>
      <dgm:t>
        <a:bodyPr/>
        <a:lstStyle/>
        <a:p>
          <a:endParaRPr lang="en-US"/>
        </a:p>
      </dgm:t>
    </dgm:pt>
    <dgm:pt modelId="{BB917FF3-4DEE-4DAB-BFF4-FFD63BF9961D}" type="sibTrans" cxnId="{0437C632-3DEE-4BC1-B9B3-28788399B290}">
      <dgm:prSet/>
      <dgm:spPr/>
      <dgm:t>
        <a:bodyPr/>
        <a:lstStyle/>
        <a:p>
          <a:endParaRPr lang="en-US"/>
        </a:p>
      </dgm:t>
    </dgm:pt>
    <dgm:pt modelId="{31494041-C61F-4576-AEA4-7371A6C73001}">
      <dgm:prSet phldrT="[Text]" custT="1"/>
      <dgm:spPr/>
      <dgm:t>
        <a:bodyPr/>
        <a:lstStyle/>
        <a:p>
          <a:r>
            <a:rPr lang="en-US" sz="1400" dirty="0">
              <a:latin typeface="Poppins" panose="00000500000000000000" pitchFamily="2" charset="0"/>
              <a:cs typeface="Poppins" panose="00000500000000000000" pitchFamily="2" charset="0"/>
            </a:rPr>
            <a:t>Unattractive design </a:t>
          </a:r>
        </a:p>
      </dgm:t>
    </dgm:pt>
    <dgm:pt modelId="{12E93EC7-950F-4553-8131-DED09E9C177B}" type="parTrans" cxnId="{989F7751-A7E5-49B2-BC2E-E3C43714D91A}">
      <dgm:prSet/>
      <dgm:spPr/>
      <dgm:t>
        <a:bodyPr/>
        <a:lstStyle/>
        <a:p>
          <a:endParaRPr lang="en-US"/>
        </a:p>
      </dgm:t>
    </dgm:pt>
    <dgm:pt modelId="{D3C83039-6BB9-47C1-A2DB-A486EB52DB00}" type="sibTrans" cxnId="{989F7751-A7E5-49B2-BC2E-E3C43714D91A}">
      <dgm:prSet/>
      <dgm:spPr/>
      <dgm:t>
        <a:bodyPr/>
        <a:lstStyle/>
        <a:p>
          <a:endParaRPr lang="en-US"/>
        </a:p>
      </dgm:t>
    </dgm:pt>
    <dgm:pt modelId="{A93B0E01-A5E3-46D7-BD27-B7ADE99CF05C}">
      <dgm:prSet phldrT="[Text]" custT="1"/>
      <dgm:spPr/>
      <dgm:t>
        <a:bodyPr/>
        <a:lstStyle/>
        <a:p>
          <a:pPr>
            <a:lnSpc>
              <a:spcPct val="100000"/>
            </a:lnSpc>
          </a:pPr>
          <a:r>
            <a:rPr lang="en-US" sz="1400" dirty="0">
              <a:latin typeface="Poppins" panose="00000500000000000000" pitchFamily="2" charset="0"/>
              <a:cs typeface="Poppins" panose="00000500000000000000" pitchFamily="2" charset="0"/>
            </a:rPr>
            <a:t>Material diversity </a:t>
          </a:r>
        </a:p>
      </dgm:t>
    </dgm:pt>
    <dgm:pt modelId="{913F97FE-E6DE-4F7E-B34F-398580DD0B09}" type="parTrans" cxnId="{82A14A23-A3D4-4542-BD04-363F14DE89A3}">
      <dgm:prSet/>
      <dgm:spPr/>
      <dgm:t>
        <a:bodyPr/>
        <a:lstStyle/>
        <a:p>
          <a:endParaRPr lang="en-US"/>
        </a:p>
      </dgm:t>
    </dgm:pt>
    <dgm:pt modelId="{3D1517DF-2DCB-4F8E-966A-961D4BD58DE5}" type="sibTrans" cxnId="{82A14A23-A3D4-4542-BD04-363F14DE89A3}">
      <dgm:prSet/>
      <dgm:spPr/>
      <dgm:t>
        <a:bodyPr/>
        <a:lstStyle/>
        <a:p>
          <a:endParaRPr lang="en-US"/>
        </a:p>
      </dgm:t>
    </dgm:pt>
    <dgm:pt modelId="{9FDFBD45-2949-41A9-A3C2-EF9024DDD6D1}">
      <dgm:prSet phldrT="[Text]" custT="1"/>
      <dgm:spPr/>
      <dgm:t>
        <a:bodyPr/>
        <a:lstStyle/>
        <a:p>
          <a:pPr>
            <a:lnSpc>
              <a:spcPct val="100000"/>
            </a:lnSpc>
          </a:pPr>
          <a:r>
            <a:rPr lang="en-US" sz="1400" dirty="0">
              <a:latin typeface="Poppins" panose="00000500000000000000" pitchFamily="2" charset="0"/>
              <a:cs typeface="Poppins" panose="00000500000000000000" pitchFamily="2" charset="0"/>
            </a:rPr>
            <a:t>Engaging and useful contents</a:t>
          </a:r>
        </a:p>
      </dgm:t>
    </dgm:pt>
    <dgm:pt modelId="{E9B2CF8B-7186-4C03-BAEC-63940CFC1629}" type="parTrans" cxnId="{3AB6A595-7BBD-4C06-9826-782D74119DF2}">
      <dgm:prSet/>
      <dgm:spPr/>
      <dgm:t>
        <a:bodyPr/>
        <a:lstStyle/>
        <a:p>
          <a:endParaRPr lang="en-US"/>
        </a:p>
      </dgm:t>
    </dgm:pt>
    <dgm:pt modelId="{B0F2DEE1-CF4A-4AE6-BF3D-369D9C3B5DC4}" type="sibTrans" cxnId="{3AB6A595-7BBD-4C06-9826-782D74119DF2}">
      <dgm:prSet/>
      <dgm:spPr/>
      <dgm:t>
        <a:bodyPr/>
        <a:lstStyle/>
        <a:p>
          <a:endParaRPr lang="en-US"/>
        </a:p>
      </dgm:t>
    </dgm:pt>
    <dgm:pt modelId="{9A06987F-72EC-4A04-AC99-97A567666D33}">
      <dgm:prSet phldrT="[Text]" custT="1"/>
      <dgm:spPr/>
      <dgm:t>
        <a:bodyPr/>
        <a:lstStyle/>
        <a:p>
          <a:r>
            <a:rPr lang="en-US" sz="1400" dirty="0">
              <a:latin typeface="Poppins" panose="00000500000000000000" pitchFamily="2" charset="0"/>
              <a:cs typeface="Poppins" panose="00000500000000000000" pitchFamily="2" charset="0"/>
            </a:rPr>
            <a:t>Lack of customization for mobile devices</a:t>
          </a:r>
        </a:p>
      </dgm:t>
    </dgm:pt>
    <dgm:pt modelId="{59C87C15-948A-428E-9A70-DFA8740253D6}" type="parTrans" cxnId="{D7C47B35-82F7-4A26-B098-1B0CF4F2B3F5}">
      <dgm:prSet/>
      <dgm:spPr/>
      <dgm:t>
        <a:bodyPr/>
        <a:lstStyle/>
        <a:p>
          <a:endParaRPr lang="en-US"/>
        </a:p>
      </dgm:t>
    </dgm:pt>
    <dgm:pt modelId="{B1EAC307-C756-4061-BE26-946B9CA36740}" type="sibTrans" cxnId="{D7C47B35-82F7-4A26-B098-1B0CF4F2B3F5}">
      <dgm:prSet/>
      <dgm:spPr/>
      <dgm:t>
        <a:bodyPr/>
        <a:lstStyle/>
        <a:p>
          <a:endParaRPr lang="en-US"/>
        </a:p>
      </dgm:t>
    </dgm:pt>
    <dgm:pt modelId="{243BDD5C-F38E-4137-AA56-1F0F5B0F9E3B}">
      <dgm:prSet phldrT="[Text]" custT="1"/>
      <dgm:spPr/>
      <dgm:t>
        <a:bodyPr/>
        <a:lstStyle/>
        <a:p>
          <a:r>
            <a:rPr lang="en-US" sz="1400" dirty="0">
              <a:latin typeface="Poppins" panose="00000500000000000000" pitchFamily="2" charset="0"/>
              <a:cs typeface="Poppins" panose="00000500000000000000" pitchFamily="2" charset="0"/>
            </a:rPr>
            <a:t>ER-Central website: short texts, some lack coherence &amp; cohesion </a:t>
          </a:r>
        </a:p>
      </dgm:t>
    </dgm:pt>
    <dgm:pt modelId="{F964745B-D221-404E-B4B5-F1C8F96E151A}" type="parTrans" cxnId="{8B277F2D-C6B7-417E-BAE2-279C5F5E1A5B}">
      <dgm:prSet/>
      <dgm:spPr/>
      <dgm:t>
        <a:bodyPr/>
        <a:lstStyle/>
        <a:p>
          <a:endParaRPr lang="en-US"/>
        </a:p>
      </dgm:t>
    </dgm:pt>
    <dgm:pt modelId="{F46AB644-FA6D-4D31-877F-9959C1EA00FB}" type="sibTrans" cxnId="{8B277F2D-C6B7-417E-BAE2-279C5F5E1A5B}">
      <dgm:prSet/>
      <dgm:spPr/>
      <dgm:t>
        <a:bodyPr/>
        <a:lstStyle/>
        <a:p>
          <a:endParaRPr lang="en-US"/>
        </a:p>
      </dgm:t>
    </dgm:pt>
    <dgm:pt modelId="{2DA5D1ED-DDEB-4B16-AAD9-3D8ABA7943A8}" type="pres">
      <dgm:prSet presAssocID="{9F63EFC8-C607-4CE2-96CD-9B7516420AC0}" presName="Name0" presStyleCnt="0">
        <dgm:presLayoutVars>
          <dgm:dir/>
          <dgm:animLvl val="lvl"/>
          <dgm:resizeHandles/>
        </dgm:presLayoutVars>
      </dgm:prSet>
      <dgm:spPr/>
    </dgm:pt>
    <dgm:pt modelId="{53BAB516-7E46-4979-BEB8-ACC74FCC03F7}" type="pres">
      <dgm:prSet presAssocID="{E42C4B24-15C2-463C-9068-2E6E59E5601F}" presName="linNode" presStyleCnt="0"/>
      <dgm:spPr/>
    </dgm:pt>
    <dgm:pt modelId="{1C53A896-AB1D-48DA-99A9-EA47ECE1B5DB}" type="pres">
      <dgm:prSet presAssocID="{E42C4B24-15C2-463C-9068-2E6E59E5601F}" presName="parentShp" presStyleLbl="node1" presStyleIdx="0" presStyleCnt="2" custScaleX="38479">
        <dgm:presLayoutVars>
          <dgm:bulletEnabled val="1"/>
        </dgm:presLayoutVars>
      </dgm:prSet>
      <dgm:spPr/>
    </dgm:pt>
    <dgm:pt modelId="{2A503110-6A8C-43A4-830B-17CD3F6A0A5C}" type="pres">
      <dgm:prSet presAssocID="{E42C4B24-15C2-463C-9068-2E6E59E5601F}" presName="childShp" presStyleLbl="bgAccFollowNode1" presStyleIdx="0" presStyleCnt="2">
        <dgm:presLayoutVars>
          <dgm:bulletEnabled val="1"/>
        </dgm:presLayoutVars>
      </dgm:prSet>
      <dgm:spPr/>
    </dgm:pt>
    <dgm:pt modelId="{0014381B-DDA0-4E3F-BDC5-BFE4703E19EF}" type="pres">
      <dgm:prSet presAssocID="{863B0757-80D3-4AEA-8FCE-30CCC8058128}" presName="spacing" presStyleCnt="0"/>
      <dgm:spPr/>
    </dgm:pt>
    <dgm:pt modelId="{87663A8C-1C91-4EB0-B78A-86F3FC2FFC16}" type="pres">
      <dgm:prSet presAssocID="{A9C6A794-6BAC-4A26-8404-9781CC7713EA}" presName="linNode" presStyleCnt="0"/>
      <dgm:spPr/>
    </dgm:pt>
    <dgm:pt modelId="{5BEA63ED-3403-4CB7-8A19-7C0AD2C7CB51}" type="pres">
      <dgm:prSet presAssocID="{A9C6A794-6BAC-4A26-8404-9781CC7713EA}" presName="parentShp" presStyleLbl="node1" presStyleIdx="1" presStyleCnt="2" custScaleX="37447">
        <dgm:presLayoutVars>
          <dgm:bulletEnabled val="1"/>
        </dgm:presLayoutVars>
      </dgm:prSet>
      <dgm:spPr/>
    </dgm:pt>
    <dgm:pt modelId="{FC301399-74ED-49B8-AA97-FC4A865CADDA}" type="pres">
      <dgm:prSet presAssocID="{A9C6A794-6BAC-4A26-8404-9781CC7713EA}" presName="childShp" presStyleLbl="bgAccFollowNode1" presStyleIdx="1" presStyleCnt="2">
        <dgm:presLayoutVars>
          <dgm:bulletEnabled val="1"/>
        </dgm:presLayoutVars>
      </dgm:prSet>
      <dgm:spPr/>
    </dgm:pt>
  </dgm:ptLst>
  <dgm:cxnLst>
    <dgm:cxn modelId="{E6B46E09-7CFE-47FF-A39D-FCF6D4D97CE5}" type="presOf" srcId="{E42C4B24-15C2-463C-9068-2E6E59E5601F}" destId="{1C53A896-AB1D-48DA-99A9-EA47ECE1B5DB}" srcOrd="0" destOrd="0" presId="urn:microsoft.com/office/officeart/2005/8/layout/vList6"/>
    <dgm:cxn modelId="{82A14A23-A3D4-4542-BD04-363F14DE89A3}" srcId="{E42C4B24-15C2-463C-9068-2E6E59E5601F}" destId="{A93B0E01-A5E3-46D7-BD27-B7ADE99CF05C}" srcOrd="2" destOrd="0" parTransId="{913F97FE-E6DE-4F7E-B34F-398580DD0B09}" sibTransId="{3D1517DF-2DCB-4F8E-966A-961D4BD58DE5}"/>
    <dgm:cxn modelId="{8B277F2D-C6B7-417E-BAE2-279C5F5E1A5B}" srcId="{A9C6A794-6BAC-4A26-8404-9781CC7713EA}" destId="{243BDD5C-F38E-4137-AA56-1F0F5B0F9E3B}" srcOrd="3" destOrd="0" parTransId="{F964745B-D221-404E-B4B5-F1C8F96E151A}" sibTransId="{F46AB644-FA6D-4D31-877F-9959C1EA00FB}"/>
    <dgm:cxn modelId="{0437C632-3DEE-4BC1-B9B3-28788399B290}" srcId="{A9C6A794-6BAC-4A26-8404-9781CC7713EA}" destId="{C11B9382-57D8-4A34-A621-8BE0F8A01281}" srcOrd="0" destOrd="0" parTransId="{A96114FA-3E7D-49BB-85D5-14F892BF93CA}" sibTransId="{BB917FF3-4DEE-4DAB-BFF4-FFD63BF9961D}"/>
    <dgm:cxn modelId="{1034BD34-35D5-4124-A110-916B6AB35258}" type="presOf" srcId="{EA9E123F-EE53-4DB8-9A5F-DDE82E3F15BB}" destId="{2A503110-6A8C-43A4-830B-17CD3F6A0A5C}" srcOrd="0" destOrd="0" presId="urn:microsoft.com/office/officeart/2005/8/layout/vList6"/>
    <dgm:cxn modelId="{D7C47B35-82F7-4A26-B098-1B0CF4F2B3F5}" srcId="{A9C6A794-6BAC-4A26-8404-9781CC7713EA}" destId="{9A06987F-72EC-4A04-AC99-97A567666D33}" srcOrd="2" destOrd="0" parTransId="{59C87C15-948A-428E-9A70-DFA8740253D6}" sibTransId="{B1EAC307-C756-4061-BE26-946B9CA36740}"/>
    <dgm:cxn modelId="{86B8023C-C06D-46C8-A312-B3A374827525}" type="presOf" srcId="{9F63EFC8-C607-4CE2-96CD-9B7516420AC0}" destId="{2DA5D1ED-DDEB-4B16-AAD9-3D8ABA7943A8}" srcOrd="0" destOrd="0" presId="urn:microsoft.com/office/officeart/2005/8/layout/vList6"/>
    <dgm:cxn modelId="{6E3C775D-7FD4-476F-86CE-E6EA547B18AE}" type="presOf" srcId="{C11B9382-57D8-4A34-A621-8BE0F8A01281}" destId="{FC301399-74ED-49B8-AA97-FC4A865CADDA}" srcOrd="0" destOrd="0" presId="urn:microsoft.com/office/officeart/2005/8/layout/vList6"/>
    <dgm:cxn modelId="{15B30D6C-D6E1-4358-B56B-3A6F54A5B185}" type="presOf" srcId="{A9C6A794-6BAC-4A26-8404-9781CC7713EA}" destId="{5BEA63ED-3403-4CB7-8A19-7C0AD2C7CB51}" srcOrd="0" destOrd="0" presId="urn:microsoft.com/office/officeart/2005/8/layout/vList6"/>
    <dgm:cxn modelId="{8214804E-70D9-4D7B-B385-8AFE72C3B972}" srcId="{E42C4B24-15C2-463C-9068-2E6E59E5601F}" destId="{EA9E123F-EE53-4DB8-9A5F-DDE82E3F15BB}" srcOrd="0" destOrd="0" parTransId="{270A40E7-448F-4D0C-AFCE-5E8CDB18DDAB}" sibTransId="{D35601CF-DFF4-4B72-B883-3AAD30EEB72B}"/>
    <dgm:cxn modelId="{989F7751-A7E5-49B2-BC2E-E3C43714D91A}" srcId="{A9C6A794-6BAC-4A26-8404-9781CC7713EA}" destId="{31494041-C61F-4576-AEA4-7371A6C73001}" srcOrd="1" destOrd="0" parTransId="{12E93EC7-950F-4553-8131-DED09E9C177B}" sibTransId="{D3C83039-6BB9-47C1-A2DB-A486EB52DB00}"/>
    <dgm:cxn modelId="{F1F3288D-C3BD-4BDE-B1B6-ECDEA1197BA4}" type="presOf" srcId="{9FDFBD45-2949-41A9-A3C2-EF9024DDD6D1}" destId="{2A503110-6A8C-43A4-830B-17CD3F6A0A5C}" srcOrd="0" destOrd="3" presId="urn:microsoft.com/office/officeart/2005/8/layout/vList6"/>
    <dgm:cxn modelId="{3AB6A595-7BBD-4C06-9826-782D74119DF2}" srcId="{E42C4B24-15C2-463C-9068-2E6E59E5601F}" destId="{9FDFBD45-2949-41A9-A3C2-EF9024DDD6D1}" srcOrd="3" destOrd="0" parTransId="{E9B2CF8B-7186-4C03-BAEC-63940CFC1629}" sibTransId="{B0F2DEE1-CF4A-4AE6-BF3D-369D9C3B5DC4}"/>
    <dgm:cxn modelId="{19579399-B1FC-4758-B864-FC8E29C15FFB}" type="presOf" srcId="{A93B0E01-A5E3-46D7-BD27-B7ADE99CF05C}" destId="{2A503110-6A8C-43A4-830B-17CD3F6A0A5C}" srcOrd="0" destOrd="2" presId="urn:microsoft.com/office/officeart/2005/8/layout/vList6"/>
    <dgm:cxn modelId="{C03936CE-1731-431E-AD7B-E9F3947CF2EE}" type="presOf" srcId="{18F553E1-5618-4250-934A-1A167141E43D}" destId="{2A503110-6A8C-43A4-830B-17CD3F6A0A5C}" srcOrd="0" destOrd="1" presId="urn:microsoft.com/office/officeart/2005/8/layout/vList6"/>
    <dgm:cxn modelId="{AA040BD0-28DE-4600-8829-79DE31C215EC}" srcId="{9F63EFC8-C607-4CE2-96CD-9B7516420AC0}" destId="{A9C6A794-6BAC-4A26-8404-9781CC7713EA}" srcOrd="1" destOrd="0" parTransId="{AF7E2610-9702-459F-888B-3ED52BDCF2D1}" sibTransId="{6EB829F3-0AD8-461E-9CCB-58DF33B1F93E}"/>
    <dgm:cxn modelId="{757106D6-4F76-48B5-BD10-220E94EFBC2D}" srcId="{9F63EFC8-C607-4CE2-96CD-9B7516420AC0}" destId="{E42C4B24-15C2-463C-9068-2E6E59E5601F}" srcOrd="0" destOrd="0" parTransId="{7DA06B6B-F9DB-49E6-89E5-256019EC806C}" sibTransId="{863B0757-80D3-4AEA-8FCE-30CCC8058128}"/>
    <dgm:cxn modelId="{6F4DA9E4-B3F1-4407-A04C-6A7DC3B0761D}" type="presOf" srcId="{243BDD5C-F38E-4137-AA56-1F0F5B0F9E3B}" destId="{FC301399-74ED-49B8-AA97-FC4A865CADDA}" srcOrd="0" destOrd="3" presId="urn:microsoft.com/office/officeart/2005/8/layout/vList6"/>
    <dgm:cxn modelId="{191BA6E5-28BC-4C6E-AA8E-DADCD0B664AB}" srcId="{E42C4B24-15C2-463C-9068-2E6E59E5601F}" destId="{18F553E1-5618-4250-934A-1A167141E43D}" srcOrd="1" destOrd="0" parTransId="{9559F94D-A6D8-47EB-8EF8-5CA373612ACF}" sibTransId="{ACDC1F84-3A56-4786-87E6-F609F2761EFB}"/>
    <dgm:cxn modelId="{832FB6E9-E7A4-44E5-9213-D9BFDCC973BA}" type="presOf" srcId="{9A06987F-72EC-4A04-AC99-97A567666D33}" destId="{FC301399-74ED-49B8-AA97-FC4A865CADDA}" srcOrd="0" destOrd="2" presId="urn:microsoft.com/office/officeart/2005/8/layout/vList6"/>
    <dgm:cxn modelId="{67B14CEC-810C-4A79-971B-F85CF20123DF}" type="presOf" srcId="{31494041-C61F-4576-AEA4-7371A6C73001}" destId="{FC301399-74ED-49B8-AA97-FC4A865CADDA}" srcOrd="0" destOrd="1" presId="urn:microsoft.com/office/officeart/2005/8/layout/vList6"/>
    <dgm:cxn modelId="{93E44A94-1A33-4C67-88CA-22DF22E97FF0}" type="presParOf" srcId="{2DA5D1ED-DDEB-4B16-AAD9-3D8ABA7943A8}" destId="{53BAB516-7E46-4979-BEB8-ACC74FCC03F7}" srcOrd="0" destOrd="0" presId="urn:microsoft.com/office/officeart/2005/8/layout/vList6"/>
    <dgm:cxn modelId="{26CA19EA-27CD-4895-8095-59BEA24CC17B}" type="presParOf" srcId="{53BAB516-7E46-4979-BEB8-ACC74FCC03F7}" destId="{1C53A896-AB1D-48DA-99A9-EA47ECE1B5DB}" srcOrd="0" destOrd="0" presId="urn:microsoft.com/office/officeart/2005/8/layout/vList6"/>
    <dgm:cxn modelId="{61967869-DBDD-49E0-BCF1-CA41AE0E0BDE}" type="presParOf" srcId="{53BAB516-7E46-4979-BEB8-ACC74FCC03F7}" destId="{2A503110-6A8C-43A4-830B-17CD3F6A0A5C}" srcOrd="1" destOrd="0" presId="urn:microsoft.com/office/officeart/2005/8/layout/vList6"/>
    <dgm:cxn modelId="{4F0F8468-8EC1-4A3D-9A21-BC7EA01D8611}" type="presParOf" srcId="{2DA5D1ED-DDEB-4B16-AAD9-3D8ABA7943A8}" destId="{0014381B-DDA0-4E3F-BDC5-BFE4703E19EF}" srcOrd="1" destOrd="0" presId="urn:microsoft.com/office/officeart/2005/8/layout/vList6"/>
    <dgm:cxn modelId="{C065A5C2-45D7-4EFB-93F8-75198FE0B596}" type="presParOf" srcId="{2DA5D1ED-DDEB-4B16-AAD9-3D8ABA7943A8}" destId="{87663A8C-1C91-4EB0-B78A-86F3FC2FFC16}" srcOrd="2" destOrd="0" presId="urn:microsoft.com/office/officeart/2005/8/layout/vList6"/>
    <dgm:cxn modelId="{7CD8D4FB-C5A5-47FF-A138-2A708E062D8C}" type="presParOf" srcId="{87663A8C-1C91-4EB0-B78A-86F3FC2FFC16}" destId="{5BEA63ED-3403-4CB7-8A19-7C0AD2C7CB51}" srcOrd="0" destOrd="0" presId="urn:microsoft.com/office/officeart/2005/8/layout/vList6"/>
    <dgm:cxn modelId="{33682A4D-EC21-4DEB-AE26-E2DA5DA05B7F}" type="presParOf" srcId="{87663A8C-1C91-4EB0-B78A-86F3FC2FFC16}" destId="{FC301399-74ED-49B8-AA97-FC4A865CADDA}"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DA1798-5789-42D8-BE3C-030E62ACE83A}" type="doc">
      <dgm:prSet loTypeId="urn:diagrams.loki3.com/BracketList" loCatId="list" qsTypeId="urn:microsoft.com/office/officeart/2005/8/quickstyle/simple2" qsCatId="simple" csTypeId="urn:microsoft.com/office/officeart/2005/8/colors/accent1_1" csCatId="accent1" phldr="1"/>
      <dgm:spPr/>
      <dgm:t>
        <a:bodyPr/>
        <a:lstStyle/>
        <a:p>
          <a:endParaRPr lang="en-US"/>
        </a:p>
      </dgm:t>
    </dgm:pt>
    <dgm:pt modelId="{7E7C6AE4-D78C-4EDA-A62E-3D593DF9EAF7}">
      <dgm:prSet phldrT="[Text]"/>
      <dgm:spPr/>
      <dgm:t>
        <a:bodyPr/>
        <a:lstStyle/>
        <a:p>
          <a:pPr algn="l"/>
          <a:r>
            <a:rPr lang="en-US" dirty="0">
              <a:latin typeface="Poppins" panose="00000500000000000000" pitchFamily="2" charset="0"/>
              <a:cs typeface="Poppins" panose="00000500000000000000" pitchFamily="2" charset="0"/>
            </a:rPr>
            <a:t>Theoretical implications</a:t>
          </a:r>
        </a:p>
      </dgm:t>
    </dgm:pt>
    <dgm:pt modelId="{B683F607-1133-4F9B-AA65-B3EDB70C30EC}" type="parTrans" cxnId="{AE56FB0B-258A-4916-8A7F-9FAACF05429F}">
      <dgm:prSet/>
      <dgm:spPr/>
      <dgm:t>
        <a:bodyPr/>
        <a:lstStyle/>
        <a:p>
          <a:endParaRPr lang="en-US"/>
        </a:p>
      </dgm:t>
    </dgm:pt>
    <dgm:pt modelId="{49990ED6-F1AC-42B2-9379-D9DD54C58862}" type="sibTrans" cxnId="{AE56FB0B-258A-4916-8A7F-9FAACF05429F}">
      <dgm:prSet/>
      <dgm:spPr/>
      <dgm:t>
        <a:bodyPr/>
        <a:lstStyle/>
        <a:p>
          <a:endParaRPr lang="en-US"/>
        </a:p>
      </dgm:t>
    </dgm:pt>
    <dgm:pt modelId="{71A163AD-22C0-40EF-8DE2-A06071A41ADF}">
      <dgm:prSet phldrT="[Text]" custT="1"/>
      <dgm:spPr/>
      <dgm:t>
        <a:bodyPr/>
        <a:lstStyle/>
        <a:p>
          <a:r>
            <a:rPr lang="en-US" sz="1400" dirty="0">
              <a:latin typeface="Poppins" panose="00000500000000000000" pitchFamily="2" charset="0"/>
              <a:cs typeface="Poppins" panose="00000500000000000000" pitchFamily="2" charset="0"/>
            </a:rPr>
            <a:t>A testament to theories: reading motivation is complex &amp; dynamic; ER use is situation-specific </a:t>
          </a:r>
        </a:p>
      </dgm:t>
    </dgm:pt>
    <dgm:pt modelId="{AE08EB2C-9832-4BC3-9EBF-06DA4B09B8FC}" type="parTrans" cxnId="{8D1AA47D-14EA-487F-A1FE-FB5317F7018E}">
      <dgm:prSet/>
      <dgm:spPr/>
      <dgm:t>
        <a:bodyPr/>
        <a:lstStyle/>
        <a:p>
          <a:endParaRPr lang="en-US"/>
        </a:p>
      </dgm:t>
    </dgm:pt>
    <dgm:pt modelId="{87B79407-3816-4AA3-BF4C-499DE37B27B3}" type="sibTrans" cxnId="{8D1AA47D-14EA-487F-A1FE-FB5317F7018E}">
      <dgm:prSet/>
      <dgm:spPr/>
      <dgm:t>
        <a:bodyPr/>
        <a:lstStyle/>
        <a:p>
          <a:endParaRPr lang="en-US"/>
        </a:p>
      </dgm:t>
    </dgm:pt>
    <dgm:pt modelId="{F54194B2-07C7-4E01-A92C-749C537B65F8}">
      <dgm:prSet phldrT="[Text]" custT="1"/>
      <dgm:spPr/>
      <dgm:t>
        <a:bodyPr/>
        <a:lstStyle/>
        <a:p>
          <a:pPr algn="l"/>
          <a:r>
            <a:rPr lang="en-US" sz="2100" dirty="0">
              <a:latin typeface="Poppins" panose="00000500000000000000" pitchFamily="2" charset="0"/>
              <a:cs typeface="Poppins" panose="00000500000000000000" pitchFamily="2" charset="0"/>
            </a:rPr>
            <a:t>Practical implications</a:t>
          </a:r>
        </a:p>
      </dgm:t>
    </dgm:pt>
    <dgm:pt modelId="{19208587-A8BF-48AD-BB48-92B063CF143E}" type="parTrans" cxnId="{38D10873-05B7-4A21-B0A9-83E82C82042E}">
      <dgm:prSet/>
      <dgm:spPr/>
      <dgm:t>
        <a:bodyPr/>
        <a:lstStyle/>
        <a:p>
          <a:endParaRPr lang="en-US"/>
        </a:p>
      </dgm:t>
    </dgm:pt>
    <dgm:pt modelId="{0CE09D2F-FDBE-4CE6-A507-BB4603A74651}" type="sibTrans" cxnId="{38D10873-05B7-4A21-B0A9-83E82C82042E}">
      <dgm:prSet/>
      <dgm:spPr/>
      <dgm:t>
        <a:bodyPr/>
        <a:lstStyle/>
        <a:p>
          <a:endParaRPr lang="en-US"/>
        </a:p>
      </dgm:t>
    </dgm:pt>
    <dgm:pt modelId="{828C5C93-72A0-4D71-99D8-6A7D9AE16D33}">
      <dgm:prSet phldrT="[Text]" custT="1"/>
      <dgm:spPr/>
      <dgm:t>
        <a:bodyPr/>
        <a:lstStyle/>
        <a:p>
          <a:r>
            <a:rPr lang="en-US" sz="1400" dirty="0">
              <a:latin typeface="Poppins" panose="00000500000000000000" pitchFamily="2" charset="0"/>
              <a:cs typeface="Poppins" panose="00000500000000000000" pitchFamily="2" charset="0"/>
            </a:rPr>
            <a:t>Further ER implementation in teaching practice</a:t>
          </a:r>
        </a:p>
      </dgm:t>
    </dgm:pt>
    <dgm:pt modelId="{64D9AEE1-F8F1-42C3-B3FC-51A86F0D70DA}" type="parTrans" cxnId="{2CED82F1-CDF9-45F5-88EE-7C88FC4FE20F}">
      <dgm:prSet/>
      <dgm:spPr/>
      <dgm:t>
        <a:bodyPr/>
        <a:lstStyle/>
        <a:p>
          <a:endParaRPr lang="en-US"/>
        </a:p>
      </dgm:t>
    </dgm:pt>
    <dgm:pt modelId="{4016B91E-0CB1-4AD6-8F4C-E98D50267D13}" type="sibTrans" cxnId="{2CED82F1-CDF9-45F5-88EE-7C88FC4FE20F}">
      <dgm:prSet/>
      <dgm:spPr/>
      <dgm:t>
        <a:bodyPr/>
        <a:lstStyle/>
        <a:p>
          <a:endParaRPr lang="en-US"/>
        </a:p>
      </dgm:t>
    </dgm:pt>
    <dgm:pt modelId="{CD1D696B-75E0-4DA2-810D-7D410A5ACFB6}">
      <dgm:prSet phldrT="[Text]" custT="1"/>
      <dgm:spPr/>
      <dgm:t>
        <a:bodyPr/>
        <a:lstStyle/>
        <a:p>
          <a:r>
            <a:rPr lang="en-US" sz="1400" dirty="0">
              <a:latin typeface="Poppins" panose="00000500000000000000" pitchFamily="2" charset="0"/>
              <a:cs typeface="Poppins" panose="00000500000000000000" pitchFamily="2" charset="0"/>
            </a:rPr>
            <a:t>Enrichment of literature concerning the correlation between ER and reading motivation</a:t>
          </a:r>
        </a:p>
      </dgm:t>
    </dgm:pt>
    <dgm:pt modelId="{C394197F-2047-4652-B706-CCB61E27282A}" type="parTrans" cxnId="{3E713BED-F8FB-44F9-97A6-342A4DACEECC}">
      <dgm:prSet/>
      <dgm:spPr/>
      <dgm:t>
        <a:bodyPr/>
        <a:lstStyle/>
        <a:p>
          <a:endParaRPr lang="en-US"/>
        </a:p>
      </dgm:t>
    </dgm:pt>
    <dgm:pt modelId="{72EBB0C0-A9F3-4745-A530-DD4F40115E91}" type="sibTrans" cxnId="{3E713BED-F8FB-44F9-97A6-342A4DACEECC}">
      <dgm:prSet/>
      <dgm:spPr/>
      <dgm:t>
        <a:bodyPr/>
        <a:lstStyle/>
        <a:p>
          <a:endParaRPr lang="en-US"/>
        </a:p>
      </dgm:t>
    </dgm:pt>
    <dgm:pt modelId="{AE05E6A0-DB36-4AD4-A294-5C2905909AD4}">
      <dgm:prSet phldrT="[Text]" custT="1"/>
      <dgm:spPr/>
      <dgm:t>
        <a:bodyPr/>
        <a:lstStyle/>
        <a:p>
          <a:r>
            <a:rPr lang="en-US" sz="1400" dirty="0">
              <a:latin typeface="Poppins" panose="00000500000000000000" pitchFamily="2" charset="0"/>
              <a:cs typeface="Poppins" panose="00000500000000000000" pitchFamily="2" charset="0"/>
            </a:rPr>
            <a:t>Insightful guidance on ER use at high school for </a:t>
          </a:r>
          <a:r>
            <a:rPr lang="en-US" sz="1400" dirty="0" err="1">
              <a:latin typeface="Poppins" panose="00000500000000000000" pitchFamily="2" charset="0"/>
              <a:cs typeface="Poppins" panose="00000500000000000000" pitchFamily="2" charset="0"/>
            </a:rPr>
            <a:t>EFL</a:t>
          </a:r>
          <a:r>
            <a:rPr lang="en-US" sz="1400" dirty="0">
              <a:latin typeface="Poppins" panose="00000500000000000000" pitchFamily="2" charset="0"/>
              <a:cs typeface="Poppins" panose="00000500000000000000" pitchFamily="2" charset="0"/>
            </a:rPr>
            <a:t> gifted students: high-quality source of materials; introduction of printed materials and more ER activities into classroom; data collection about the students’ interests and preferences</a:t>
          </a:r>
        </a:p>
      </dgm:t>
    </dgm:pt>
    <dgm:pt modelId="{A4CADF15-2329-4FDD-90B6-3E245521F1A8}" type="parTrans" cxnId="{BD102869-F63F-4180-B31E-472375E826B2}">
      <dgm:prSet/>
      <dgm:spPr/>
      <dgm:t>
        <a:bodyPr/>
        <a:lstStyle/>
        <a:p>
          <a:endParaRPr lang="en-US"/>
        </a:p>
      </dgm:t>
    </dgm:pt>
    <dgm:pt modelId="{F2B567AA-F0D2-4D37-8167-56BC443ED657}" type="sibTrans" cxnId="{BD102869-F63F-4180-B31E-472375E826B2}">
      <dgm:prSet/>
      <dgm:spPr/>
      <dgm:t>
        <a:bodyPr/>
        <a:lstStyle/>
        <a:p>
          <a:endParaRPr lang="en-US"/>
        </a:p>
      </dgm:t>
    </dgm:pt>
    <dgm:pt modelId="{3D8E3AF9-D449-43B5-B161-C2A7E849C821}" type="pres">
      <dgm:prSet presAssocID="{5EDA1798-5789-42D8-BE3C-030E62ACE83A}" presName="Name0" presStyleCnt="0">
        <dgm:presLayoutVars>
          <dgm:dir/>
          <dgm:animLvl val="lvl"/>
          <dgm:resizeHandles val="exact"/>
        </dgm:presLayoutVars>
      </dgm:prSet>
      <dgm:spPr/>
    </dgm:pt>
    <dgm:pt modelId="{33888DA4-3DD6-4D4E-BFDA-70F217B2B75B}" type="pres">
      <dgm:prSet presAssocID="{7E7C6AE4-D78C-4EDA-A62E-3D593DF9EAF7}" presName="linNode" presStyleCnt="0"/>
      <dgm:spPr/>
    </dgm:pt>
    <dgm:pt modelId="{48656E99-0AE4-4B5D-AFB8-EAA36B1B4C4E}" type="pres">
      <dgm:prSet presAssocID="{7E7C6AE4-D78C-4EDA-A62E-3D593DF9EAF7}" presName="parTx" presStyleLbl="revTx" presStyleIdx="0" presStyleCnt="2">
        <dgm:presLayoutVars>
          <dgm:chMax val="1"/>
          <dgm:bulletEnabled val="1"/>
        </dgm:presLayoutVars>
      </dgm:prSet>
      <dgm:spPr/>
    </dgm:pt>
    <dgm:pt modelId="{6E319E91-B9CF-4A43-98E3-2C7BFF3F6AC6}" type="pres">
      <dgm:prSet presAssocID="{7E7C6AE4-D78C-4EDA-A62E-3D593DF9EAF7}" presName="bracket" presStyleLbl="parChTrans1D1" presStyleIdx="0" presStyleCnt="2"/>
      <dgm:spPr/>
    </dgm:pt>
    <dgm:pt modelId="{2C52043B-CD5B-474B-B262-01BB12DA2230}" type="pres">
      <dgm:prSet presAssocID="{7E7C6AE4-D78C-4EDA-A62E-3D593DF9EAF7}" presName="spH" presStyleCnt="0"/>
      <dgm:spPr/>
    </dgm:pt>
    <dgm:pt modelId="{9855326D-A499-440E-AB56-C61CD8F9D67A}" type="pres">
      <dgm:prSet presAssocID="{7E7C6AE4-D78C-4EDA-A62E-3D593DF9EAF7}" presName="desTx" presStyleLbl="node1" presStyleIdx="0" presStyleCnt="2" custScaleX="110027" custLinFactNeighborX="-9613" custLinFactNeighborY="-280">
        <dgm:presLayoutVars>
          <dgm:bulletEnabled val="1"/>
        </dgm:presLayoutVars>
      </dgm:prSet>
      <dgm:spPr/>
    </dgm:pt>
    <dgm:pt modelId="{45C48CB7-47B7-4314-8BE6-274C91C4B0B1}" type="pres">
      <dgm:prSet presAssocID="{49990ED6-F1AC-42B2-9379-D9DD54C58862}" presName="spV" presStyleCnt="0"/>
      <dgm:spPr/>
    </dgm:pt>
    <dgm:pt modelId="{8F4A0D23-EA7B-41FF-90B9-A6054F90F990}" type="pres">
      <dgm:prSet presAssocID="{F54194B2-07C7-4E01-A92C-749C537B65F8}" presName="linNode" presStyleCnt="0"/>
      <dgm:spPr/>
    </dgm:pt>
    <dgm:pt modelId="{A682DD9D-EDB0-47AD-A52F-FA5D8D3FF9E2}" type="pres">
      <dgm:prSet presAssocID="{F54194B2-07C7-4E01-A92C-749C537B65F8}" presName="parTx" presStyleLbl="revTx" presStyleIdx="1" presStyleCnt="2">
        <dgm:presLayoutVars>
          <dgm:chMax val="1"/>
          <dgm:bulletEnabled val="1"/>
        </dgm:presLayoutVars>
      </dgm:prSet>
      <dgm:spPr/>
    </dgm:pt>
    <dgm:pt modelId="{9C09E5ED-41C0-4A7C-A37D-EABE0EE71AE3}" type="pres">
      <dgm:prSet presAssocID="{F54194B2-07C7-4E01-A92C-749C537B65F8}" presName="bracket" presStyleLbl="parChTrans1D1" presStyleIdx="1" presStyleCnt="2"/>
      <dgm:spPr/>
    </dgm:pt>
    <dgm:pt modelId="{BAB4977A-0C03-43D8-8AC1-D96B4725A2A3}" type="pres">
      <dgm:prSet presAssocID="{F54194B2-07C7-4E01-A92C-749C537B65F8}" presName="spH" presStyleCnt="0"/>
      <dgm:spPr/>
    </dgm:pt>
    <dgm:pt modelId="{18480A1D-1A5D-4C8B-9621-8DE8133D9EF5}" type="pres">
      <dgm:prSet presAssocID="{F54194B2-07C7-4E01-A92C-749C537B65F8}" presName="desTx" presStyleLbl="node1" presStyleIdx="1" presStyleCnt="2" custScaleX="110153">
        <dgm:presLayoutVars>
          <dgm:bulletEnabled val="1"/>
        </dgm:presLayoutVars>
      </dgm:prSet>
      <dgm:spPr/>
    </dgm:pt>
  </dgm:ptLst>
  <dgm:cxnLst>
    <dgm:cxn modelId="{511E6C00-023C-49D5-B52C-68CEC305FBEF}" type="presOf" srcId="{CD1D696B-75E0-4DA2-810D-7D410A5ACFB6}" destId="{9855326D-A499-440E-AB56-C61CD8F9D67A}" srcOrd="0" destOrd="1" presId="urn:diagrams.loki3.com/BracketList"/>
    <dgm:cxn modelId="{AE56FB0B-258A-4916-8A7F-9FAACF05429F}" srcId="{5EDA1798-5789-42D8-BE3C-030E62ACE83A}" destId="{7E7C6AE4-D78C-4EDA-A62E-3D593DF9EAF7}" srcOrd="0" destOrd="0" parTransId="{B683F607-1133-4F9B-AA65-B3EDB70C30EC}" sibTransId="{49990ED6-F1AC-42B2-9379-D9DD54C58862}"/>
    <dgm:cxn modelId="{BD102869-F63F-4180-B31E-472375E826B2}" srcId="{F54194B2-07C7-4E01-A92C-749C537B65F8}" destId="{AE05E6A0-DB36-4AD4-A294-5C2905909AD4}" srcOrd="1" destOrd="0" parTransId="{A4CADF15-2329-4FDD-90B6-3E245521F1A8}" sibTransId="{F2B567AA-F0D2-4D37-8167-56BC443ED657}"/>
    <dgm:cxn modelId="{E416B96C-EDDF-42AE-AEA6-6DBED8E00AF8}" type="presOf" srcId="{828C5C93-72A0-4D71-99D8-6A7D9AE16D33}" destId="{18480A1D-1A5D-4C8B-9621-8DE8133D9EF5}" srcOrd="0" destOrd="0" presId="urn:diagrams.loki3.com/BracketList"/>
    <dgm:cxn modelId="{38D10873-05B7-4A21-B0A9-83E82C82042E}" srcId="{5EDA1798-5789-42D8-BE3C-030E62ACE83A}" destId="{F54194B2-07C7-4E01-A92C-749C537B65F8}" srcOrd="1" destOrd="0" parTransId="{19208587-A8BF-48AD-BB48-92B063CF143E}" sibTransId="{0CE09D2F-FDBE-4CE6-A507-BB4603A74651}"/>
    <dgm:cxn modelId="{8D1AA47D-14EA-487F-A1FE-FB5317F7018E}" srcId="{7E7C6AE4-D78C-4EDA-A62E-3D593DF9EAF7}" destId="{71A163AD-22C0-40EF-8DE2-A06071A41ADF}" srcOrd="0" destOrd="0" parTransId="{AE08EB2C-9832-4BC3-9EBF-06DA4B09B8FC}" sibTransId="{87B79407-3816-4AA3-BF4C-499DE37B27B3}"/>
    <dgm:cxn modelId="{3EBDCC90-523D-464F-831F-1EB463AD81E8}" type="presOf" srcId="{71A163AD-22C0-40EF-8DE2-A06071A41ADF}" destId="{9855326D-A499-440E-AB56-C61CD8F9D67A}" srcOrd="0" destOrd="0" presId="urn:diagrams.loki3.com/BracketList"/>
    <dgm:cxn modelId="{63981FAF-F91F-4D1C-9B66-8352C6901D0A}" type="presOf" srcId="{F54194B2-07C7-4E01-A92C-749C537B65F8}" destId="{A682DD9D-EDB0-47AD-A52F-FA5D8D3FF9E2}" srcOrd="0" destOrd="0" presId="urn:diagrams.loki3.com/BracketList"/>
    <dgm:cxn modelId="{4FCC5EE7-7211-47C2-8F9D-171907BB28C2}" type="presOf" srcId="{7E7C6AE4-D78C-4EDA-A62E-3D593DF9EAF7}" destId="{48656E99-0AE4-4B5D-AFB8-EAA36B1B4C4E}" srcOrd="0" destOrd="0" presId="urn:diagrams.loki3.com/BracketList"/>
    <dgm:cxn modelId="{7889D0EB-0E7A-4F99-94B3-46770BAF938C}" type="presOf" srcId="{5EDA1798-5789-42D8-BE3C-030E62ACE83A}" destId="{3D8E3AF9-D449-43B5-B161-C2A7E849C821}" srcOrd="0" destOrd="0" presId="urn:diagrams.loki3.com/BracketList"/>
    <dgm:cxn modelId="{3E713BED-F8FB-44F9-97A6-342A4DACEECC}" srcId="{7E7C6AE4-D78C-4EDA-A62E-3D593DF9EAF7}" destId="{CD1D696B-75E0-4DA2-810D-7D410A5ACFB6}" srcOrd="1" destOrd="0" parTransId="{C394197F-2047-4652-B706-CCB61E27282A}" sibTransId="{72EBB0C0-A9F3-4745-A530-DD4F40115E91}"/>
    <dgm:cxn modelId="{31D1F4F0-1379-4B06-9F47-6AF3101E5E03}" type="presOf" srcId="{AE05E6A0-DB36-4AD4-A294-5C2905909AD4}" destId="{18480A1D-1A5D-4C8B-9621-8DE8133D9EF5}" srcOrd="0" destOrd="1" presId="urn:diagrams.loki3.com/BracketList"/>
    <dgm:cxn modelId="{2CED82F1-CDF9-45F5-88EE-7C88FC4FE20F}" srcId="{F54194B2-07C7-4E01-A92C-749C537B65F8}" destId="{828C5C93-72A0-4D71-99D8-6A7D9AE16D33}" srcOrd="0" destOrd="0" parTransId="{64D9AEE1-F8F1-42C3-B3FC-51A86F0D70DA}" sibTransId="{4016B91E-0CB1-4AD6-8F4C-E98D50267D13}"/>
    <dgm:cxn modelId="{DFB42A2C-0B8C-4B55-B73E-E802ECD0CF97}" type="presParOf" srcId="{3D8E3AF9-D449-43B5-B161-C2A7E849C821}" destId="{33888DA4-3DD6-4D4E-BFDA-70F217B2B75B}" srcOrd="0" destOrd="0" presId="urn:diagrams.loki3.com/BracketList"/>
    <dgm:cxn modelId="{477F07E7-DAFC-492C-A1DF-DE95C01FA70F}" type="presParOf" srcId="{33888DA4-3DD6-4D4E-BFDA-70F217B2B75B}" destId="{48656E99-0AE4-4B5D-AFB8-EAA36B1B4C4E}" srcOrd="0" destOrd="0" presId="urn:diagrams.loki3.com/BracketList"/>
    <dgm:cxn modelId="{5BCD8394-05AD-4CA0-8D1D-9E15B059F721}" type="presParOf" srcId="{33888DA4-3DD6-4D4E-BFDA-70F217B2B75B}" destId="{6E319E91-B9CF-4A43-98E3-2C7BFF3F6AC6}" srcOrd="1" destOrd="0" presId="urn:diagrams.loki3.com/BracketList"/>
    <dgm:cxn modelId="{676BFB43-5C0A-434A-9F83-077B8888640F}" type="presParOf" srcId="{33888DA4-3DD6-4D4E-BFDA-70F217B2B75B}" destId="{2C52043B-CD5B-474B-B262-01BB12DA2230}" srcOrd="2" destOrd="0" presId="urn:diagrams.loki3.com/BracketList"/>
    <dgm:cxn modelId="{6CDCAAD6-443B-40E7-BA5E-D9382241066F}" type="presParOf" srcId="{33888DA4-3DD6-4D4E-BFDA-70F217B2B75B}" destId="{9855326D-A499-440E-AB56-C61CD8F9D67A}" srcOrd="3" destOrd="0" presId="urn:diagrams.loki3.com/BracketList"/>
    <dgm:cxn modelId="{478A202D-8F41-4D9B-95FC-4B4FCD51203C}" type="presParOf" srcId="{3D8E3AF9-D449-43B5-B161-C2A7E849C821}" destId="{45C48CB7-47B7-4314-8BE6-274C91C4B0B1}" srcOrd="1" destOrd="0" presId="urn:diagrams.loki3.com/BracketList"/>
    <dgm:cxn modelId="{2E45E408-EB21-4231-9F56-8B414C5BF614}" type="presParOf" srcId="{3D8E3AF9-D449-43B5-B161-C2A7E849C821}" destId="{8F4A0D23-EA7B-41FF-90B9-A6054F90F990}" srcOrd="2" destOrd="0" presId="urn:diagrams.loki3.com/BracketList"/>
    <dgm:cxn modelId="{2E58F089-1A45-460B-8951-4BD077D0CF3C}" type="presParOf" srcId="{8F4A0D23-EA7B-41FF-90B9-A6054F90F990}" destId="{A682DD9D-EDB0-47AD-A52F-FA5D8D3FF9E2}" srcOrd="0" destOrd="0" presId="urn:diagrams.loki3.com/BracketList"/>
    <dgm:cxn modelId="{2CB064AA-3795-4A79-BF69-203AC3829020}" type="presParOf" srcId="{8F4A0D23-EA7B-41FF-90B9-A6054F90F990}" destId="{9C09E5ED-41C0-4A7C-A37D-EABE0EE71AE3}" srcOrd="1" destOrd="0" presId="urn:diagrams.loki3.com/BracketList"/>
    <dgm:cxn modelId="{A37C625C-96F1-41D0-9BEC-2D4D2DAD8DDC}" type="presParOf" srcId="{8F4A0D23-EA7B-41FF-90B9-A6054F90F990}" destId="{BAB4977A-0C03-43D8-8AC1-D96B4725A2A3}" srcOrd="2" destOrd="0" presId="urn:diagrams.loki3.com/BracketList"/>
    <dgm:cxn modelId="{C4E382BB-AD64-4C19-953B-1FC7BDF60D67}" type="presParOf" srcId="{8F4A0D23-EA7B-41FF-90B9-A6054F90F990}" destId="{18480A1D-1A5D-4C8B-9621-8DE8133D9EF5}"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05F68-254E-4B97-BB5A-9CB36B183D8C}">
      <dsp:nvSpPr>
        <dsp:cNvPr id="0" name=""/>
        <dsp:cNvSpPr/>
      </dsp:nvSpPr>
      <dsp:spPr>
        <a:xfrm>
          <a:off x="0" y="875559"/>
          <a:ext cx="7319115" cy="655200"/>
        </a:xfrm>
        <a:prstGeom prst="rect">
          <a:avLst/>
        </a:prstGeom>
        <a:solidFill>
          <a:srgbClr val="FF000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5929F0-4333-4416-8512-2F0376ECFF3A}">
      <dsp:nvSpPr>
        <dsp:cNvPr id="0" name=""/>
        <dsp:cNvSpPr/>
      </dsp:nvSpPr>
      <dsp:spPr>
        <a:xfrm>
          <a:off x="365955" y="19421"/>
          <a:ext cx="6948584" cy="1239897"/>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652" tIns="0" rIns="193652"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Poppins" panose="00000500000000000000" pitchFamily="2" charset="0"/>
              <a:cs typeface="Poppins" panose="00000500000000000000" pitchFamily="2" charset="0"/>
            </a:rPr>
            <a:t>Investigate the potential of ER (online) to enhance </a:t>
          </a:r>
          <a:r>
            <a:rPr lang="en-US" sz="1600" kern="1200" dirty="0" err="1">
              <a:latin typeface="Poppins" panose="00000500000000000000" pitchFamily="2" charset="0"/>
              <a:cs typeface="Poppins" panose="00000500000000000000" pitchFamily="2" charset="0"/>
            </a:rPr>
            <a:t>EFL</a:t>
          </a:r>
          <a:r>
            <a:rPr lang="en-US" sz="1600" kern="1200" dirty="0">
              <a:latin typeface="Poppins" panose="00000500000000000000" pitchFamily="2" charset="0"/>
              <a:cs typeface="Poppins" panose="00000500000000000000" pitchFamily="2" charset="0"/>
            </a:rPr>
            <a:t> high school students’ reading motivation </a:t>
          </a:r>
        </a:p>
      </dsp:txBody>
      <dsp:txXfrm>
        <a:off x="426482" y="79948"/>
        <a:ext cx="6827530" cy="1118843"/>
      </dsp:txXfrm>
    </dsp:sp>
    <dsp:sp modelId="{15DC7744-178B-4E7E-833A-4C3F33BCE50B}">
      <dsp:nvSpPr>
        <dsp:cNvPr id="0" name=""/>
        <dsp:cNvSpPr/>
      </dsp:nvSpPr>
      <dsp:spPr>
        <a:xfrm>
          <a:off x="0" y="2575489"/>
          <a:ext cx="7319115" cy="655200"/>
        </a:xfrm>
        <a:prstGeom prst="rect">
          <a:avLst/>
        </a:prstGeom>
        <a:solidFill>
          <a:srgbClr val="00B05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0F30BC-1E73-4B18-9FD4-E745DD4B5DC2}">
      <dsp:nvSpPr>
        <dsp:cNvPr id="0" name=""/>
        <dsp:cNvSpPr/>
      </dsp:nvSpPr>
      <dsp:spPr>
        <a:xfrm>
          <a:off x="365955" y="1671159"/>
          <a:ext cx="6939977" cy="128809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652" tIns="0" rIns="193652"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Poppins" panose="00000500000000000000" pitchFamily="2" charset="0"/>
              <a:cs typeface="Poppins" panose="00000500000000000000" pitchFamily="2" charset="0"/>
            </a:rPr>
            <a:t>Foster a more positive attitude towards reading by increasing time quantity devoted to pleasure reading outside classroom</a:t>
          </a:r>
        </a:p>
      </dsp:txBody>
      <dsp:txXfrm>
        <a:off x="428834" y="1734038"/>
        <a:ext cx="6814219" cy="11623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DA4A6-A4CD-4092-8E6F-71020FF81B21}">
      <dsp:nvSpPr>
        <dsp:cNvPr id="0" name=""/>
        <dsp:cNvSpPr/>
      </dsp:nvSpPr>
      <dsp:spPr>
        <a:xfrm>
          <a:off x="2778" y="1269989"/>
          <a:ext cx="2709113" cy="867731"/>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accent6"/>
              </a:solidFill>
            </a:rPr>
            <a:t>Questionnaires</a:t>
          </a:r>
        </a:p>
      </dsp:txBody>
      <dsp:txXfrm>
        <a:off x="2778" y="1269989"/>
        <a:ext cx="2709113" cy="867731"/>
      </dsp:txXfrm>
    </dsp:sp>
    <dsp:sp modelId="{7B40FCBB-6871-4A1B-BDBA-DA3193AAF9FA}">
      <dsp:nvSpPr>
        <dsp:cNvPr id="0" name=""/>
        <dsp:cNvSpPr/>
      </dsp:nvSpPr>
      <dsp:spPr>
        <a:xfrm>
          <a:off x="2778" y="2137720"/>
          <a:ext cx="2709113" cy="1200937"/>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Poppins" panose="00000500000000000000" pitchFamily="2" charset="0"/>
              <a:cs typeface="Poppins" panose="00000500000000000000" pitchFamily="2" charset="0"/>
            </a:rPr>
            <a:t>1 pre-treatment &amp; 1 post-treatment</a:t>
          </a:r>
        </a:p>
        <a:p>
          <a:pPr marL="114300" lvl="1" indent="-114300" algn="l" defTabSz="622300">
            <a:lnSpc>
              <a:spcPct val="90000"/>
            </a:lnSpc>
            <a:spcBef>
              <a:spcPct val="0"/>
            </a:spcBef>
            <a:spcAft>
              <a:spcPct val="15000"/>
            </a:spcAft>
            <a:buChar char="•"/>
          </a:pPr>
          <a:r>
            <a:rPr lang="en-US" sz="1400" kern="1200" dirty="0">
              <a:latin typeface="Poppins" panose="00000500000000000000" pitchFamily="2" charset="0"/>
              <a:cs typeface="Poppins" panose="00000500000000000000" pitchFamily="2" charset="0"/>
            </a:rPr>
            <a:t>Both close-ended and open-ended questions</a:t>
          </a:r>
        </a:p>
      </dsp:txBody>
      <dsp:txXfrm>
        <a:off x="2778" y="2137720"/>
        <a:ext cx="2709113" cy="1200937"/>
      </dsp:txXfrm>
    </dsp:sp>
    <dsp:sp modelId="{00DD205D-3ABF-401E-B552-CD7075318D91}">
      <dsp:nvSpPr>
        <dsp:cNvPr id="0" name=""/>
        <dsp:cNvSpPr/>
      </dsp:nvSpPr>
      <dsp:spPr>
        <a:xfrm>
          <a:off x="3091168" y="1269989"/>
          <a:ext cx="2709113" cy="867731"/>
        </a:xfrm>
        <a:prstGeom prst="rect">
          <a:avLst/>
        </a:prstGeom>
        <a:solidFill>
          <a:schemeClr val="accent2">
            <a:hueOff val="3939338"/>
            <a:satOff val="-26596"/>
            <a:lumOff val="-10195"/>
            <a:alphaOff val="0"/>
          </a:schemeClr>
        </a:solidFill>
        <a:ln w="25400" cap="flat" cmpd="sng" algn="ctr">
          <a:solidFill>
            <a:schemeClr val="accent2">
              <a:hueOff val="3939338"/>
              <a:satOff val="-26596"/>
              <a:lumOff val="-1019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1" kern="1200" dirty="0"/>
            <a:t>Weekly Journals</a:t>
          </a:r>
        </a:p>
      </dsp:txBody>
      <dsp:txXfrm>
        <a:off x="3091168" y="1269989"/>
        <a:ext cx="2709113" cy="867731"/>
      </dsp:txXfrm>
    </dsp:sp>
    <dsp:sp modelId="{D6B95B98-E387-41BC-90DF-648E74E749D0}">
      <dsp:nvSpPr>
        <dsp:cNvPr id="0" name=""/>
        <dsp:cNvSpPr/>
      </dsp:nvSpPr>
      <dsp:spPr>
        <a:xfrm>
          <a:off x="3091168" y="2137720"/>
          <a:ext cx="2709113" cy="1200937"/>
        </a:xfrm>
        <a:prstGeom prst="rect">
          <a:avLst/>
        </a:prstGeom>
        <a:solidFill>
          <a:schemeClr val="accent2">
            <a:tint val="40000"/>
            <a:alpha val="90000"/>
            <a:hueOff val="4044061"/>
            <a:satOff val="-30075"/>
            <a:lumOff val="-2941"/>
            <a:alphaOff val="0"/>
          </a:schemeClr>
        </a:solidFill>
        <a:ln w="25400" cap="flat" cmpd="sng" algn="ctr">
          <a:solidFill>
            <a:schemeClr val="accent2">
              <a:tint val="40000"/>
              <a:alpha val="90000"/>
              <a:hueOff val="4044061"/>
              <a:satOff val="-30075"/>
              <a:lumOff val="-29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Poppins" panose="00000500000000000000" pitchFamily="2" charset="0"/>
              <a:cs typeface="Poppins" panose="00000500000000000000" pitchFamily="2" charset="0"/>
            </a:rPr>
            <a:t>Freestyle, informal</a:t>
          </a:r>
        </a:p>
        <a:p>
          <a:pPr marL="114300" lvl="1" indent="-114300" algn="l" defTabSz="622300">
            <a:lnSpc>
              <a:spcPct val="90000"/>
            </a:lnSpc>
            <a:spcBef>
              <a:spcPct val="0"/>
            </a:spcBef>
            <a:spcAft>
              <a:spcPct val="15000"/>
            </a:spcAft>
            <a:buChar char="•"/>
          </a:pPr>
          <a:r>
            <a:rPr lang="en-US" sz="1400" kern="1200" dirty="0">
              <a:latin typeface="Poppins" panose="00000500000000000000" pitchFamily="2" charset="0"/>
              <a:cs typeface="Poppins" panose="00000500000000000000" pitchFamily="2" charset="0"/>
            </a:rPr>
            <a:t>Reflect on reading texts + reading experience</a:t>
          </a:r>
        </a:p>
      </dsp:txBody>
      <dsp:txXfrm>
        <a:off x="3091168" y="2137720"/>
        <a:ext cx="2709113" cy="1200937"/>
      </dsp:txXfrm>
    </dsp:sp>
    <dsp:sp modelId="{4A01312A-EA97-46F3-AAE9-9446857F673A}">
      <dsp:nvSpPr>
        <dsp:cNvPr id="0" name=""/>
        <dsp:cNvSpPr/>
      </dsp:nvSpPr>
      <dsp:spPr>
        <a:xfrm>
          <a:off x="6179558" y="1269989"/>
          <a:ext cx="2709113" cy="867731"/>
        </a:xfrm>
        <a:prstGeom prst="rect">
          <a:avLst/>
        </a:prstGeom>
        <a:solidFill>
          <a:schemeClr val="accent2">
            <a:hueOff val="7878676"/>
            <a:satOff val="-53192"/>
            <a:lumOff val="-20391"/>
            <a:alphaOff val="0"/>
          </a:schemeClr>
        </a:solidFill>
        <a:ln w="25400" cap="flat" cmpd="sng" algn="ctr">
          <a:solidFill>
            <a:schemeClr val="accent2">
              <a:hueOff val="7878676"/>
              <a:satOff val="-53192"/>
              <a:lumOff val="-2039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1" kern="1200" dirty="0"/>
            <a:t>Observation Notes</a:t>
          </a:r>
        </a:p>
      </dsp:txBody>
      <dsp:txXfrm>
        <a:off x="6179558" y="1269989"/>
        <a:ext cx="2709113" cy="867731"/>
      </dsp:txXfrm>
    </dsp:sp>
    <dsp:sp modelId="{91CDE93C-6371-4DE1-A537-36E04C55E648}">
      <dsp:nvSpPr>
        <dsp:cNvPr id="0" name=""/>
        <dsp:cNvSpPr/>
      </dsp:nvSpPr>
      <dsp:spPr>
        <a:xfrm>
          <a:off x="6179558" y="2137720"/>
          <a:ext cx="2709113" cy="1200937"/>
        </a:xfrm>
        <a:prstGeom prst="rect">
          <a:avLst/>
        </a:prstGeom>
        <a:solidFill>
          <a:schemeClr val="accent2">
            <a:tint val="40000"/>
            <a:alpha val="90000"/>
            <a:hueOff val="8088123"/>
            <a:satOff val="-60151"/>
            <a:lumOff val="-5882"/>
            <a:alphaOff val="0"/>
          </a:schemeClr>
        </a:solidFill>
        <a:ln w="25400" cap="flat" cmpd="sng" algn="ctr">
          <a:solidFill>
            <a:schemeClr val="accent2">
              <a:tint val="40000"/>
              <a:alpha val="90000"/>
              <a:hueOff val="8088123"/>
              <a:satOff val="-60151"/>
              <a:lumOff val="-58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Poppins" panose="00000500000000000000" pitchFamily="2" charset="0"/>
              <a:cs typeface="Poppins" panose="00000500000000000000" pitchFamily="2" charset="0"/>
            </a:rPr>
            <a:t>Notes on students’ participation in class discussions, interactions with peers and teacher.</a:t>
          </a:r>
        </a:p>
      </dsp:txBody>
      <dsp:txXfrm>
        <a:off x="6179558" y="2137720"/>
        <a:ext cx="2709113" cy="12009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03110-6A8C-43A4-830B-17CD3F6A0A5C}">
      <dsp:nvSpPr>
        <dsp:cNvPr id="0" name=""/>
        <dsp:cNvSpPr/>
      </dsp:nvSpPr>
      <dsp:spPr>
        <a:xfrm>
          <a:off x="2298291" y="493"/>
          <a:ext cx="4979004" cy="1925868"/>
        </a:xfrm>
        <a:prstGeom prst="rightArrow">
          <a:avLst>
            <a:gd name="adj1" fmla="val 75000"/>
            <a:gd name="adj2" fmla="val 50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100000"/>
            </a:lnSpc>
            <a:spcBef>
              <a:spcPct val="0"/>
            </a:spcBef>
            <a:spcAft>
              <a:spcPct val="15000"/>
            </a:spcAft>
            <a:buChar char="•"/>
          </a:pPr>
          <a:r>
            <a:rPr lang="en-US" sz="1400" kern="1200" dirty="0">
              <a:latin typeface="Poppins" panose="00000500000000000000" pitchFamily="2" charset="0"/>
              <a:cs typeface="Poppins" panose="00000500000000000000" pitchFamily="2" charset="0"/>
            </a:rPr>
            <a:t>Accessibility </a:t>
          </a:r>
        </a:p>
        <a:p>
          <a:pPr marL="114300" lvl="1" indent="-114300" algn="l" defTabSz="622300">
            <a:lnSpc>
              <a:spcPct val="100000"/>
            </a:lnSpc>
            <a:spcBef>
              <a:spcPct val="0"/>
            </a:spcBef>
            <a:spcAft>
              <a:spcPct val="15000"/>
            </a:spcAft>
            <a:buChar char="•"/>
          </a:pPr>
          <a:r>
            <a:rPr lang="en-US" sz="1400" kern="1200" dirty="0">
              <a:latin typeface="Poppins" panose="00000500000000000000" pitchFamily="2" charset="0"/>
              <a:cs typeface="Poppins" panose="00000500000000000000" pitchFamily="2" charset="0"/>
            </a:rPr>
            <a:t>Potential values</a:t>
          </a:r>
        </a:p>
        <a:p>
          <a:pPr marL="114300" lvl="1" indent="-114300" algn="l" defTabSz="622300">
            <a:lnSpc>
              <a:spcPct val="100000"/>
            </a:lnSpc>
            <a:spcBef>
              <a:spcPct val="0"/>
            </a:spcBef>
            <a:spcAft>
              <a:spcPct val="15000"/>
            </a:spcAft>
            <a:buChar char="•"/>
          </a:pPr>
          <a:r>
            <a:rPr lang="en-US" sz="1400" kern="1200" dirty="0">
              <a:latin typeface="Poppins" panose="00000500000000000000" pitchFamily="2" charset="0"/>
              <a:cs typeface="Poppins" panose="00000500000000000000" pitchFamily="2" charset="0"/>
            </a:rPr>
            <a:t>Material diversity </a:t>
          </a:r>
        </a:p>
        <a:p>
          <a:pPr marL="114300" lvl="1" indent="-114300" algn="l" defTabSz="622300">
            <a:lnSpc>
              <a:spcPct val="100000"/>
            </a:lnSpc>
            <a:spcBef>
              <a:spcPct val="0"/>
            </a:spcBef>
            <a:spcAft>
              <a:spcPct val="15000"/>
            </a:spcAft>
            <a:buChar char="•"/>
          </a:pPr>
          <a:r>
            <a:rPr lang="en-US" sz="1400" kern="1200" dirty="0">
              <a:latin typeface="Poppins" panose="00000500000000000000" pitchFamily="2" charset="0"/>
              <a:cs typeface="Poppins" panose="00000500000000000000" pitchFamily="2" charset="0"/>
            </a:rPr>
            <a:t>Engaging and useful contents</a:t>
          </a:r>
        </a:p>
      </dsp:txBody>
      <dsp:txXfrm>
        <a:off x="2298291" y="241227"/>
        <a:ext cx="4256804" cy="1444401"/>
      </dsp:txXfrm>
    </dsp:sp>
    <dsp:sp modelId="{1C53A896-AB1D-48DA-99A9-EA47ECE1B5DB}">
      <dsp:nvSpPr>
        <dsp:cNvPr id="0" name=""/>
        <dsp:cNvSpPr/>
      </dsp:nvSpPr>
      <dsp:spPr>
        <a:xfrm>
          <a:off x="1021044" y="493"/>
          <a:ext cx="1277247" cy="1925868"/>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Poppins" panose="00000500000000000000" pitchFamily="2" charset="0"/>
              <a:cs typeface="Poppins" panose="00000500000000000000" pitchFamily="2" charset="0"/>
            </a:rPr>
            <a:t>Strengths</a:t>
          </a:r>
        </a:p>
      </dsp:txBody>
      <dsp:txXfrm>
        <a:off x="1083394" y="62843"/>
        <a:ext cx="1152547" cy="1801168"/>
      </dsp:txXfrm>
    </dsp:sp>
    <dsp:sp modelId="{FC301399-74ED-49B8-AA97-FC4A865CADDA}">
      <dsp:nvSpPr>
        <dsp:cNvPr id="0" name=""/>
        <dsp:cNvSpPr/>
      </dsp:nvSpPr>
      <dsp:spPr>
        <a:xfrm>
          <a:off x="2281164" y="2118949"/>
          <a:ext cx="4979004" cy="1925868"/>
        </a:xfrm>
        <a:prstGeom prst="rightArrow">
          <a:avLst>
            <a:gd name="adj1" fmla="val 75000"/>
            <a:gd name="adj2" fmla="val 50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Poppins" panose="00000500000000000000" pitchFamily="2" charset="0"/>
              <a:cs typeface="Poppins" panose="00000500000000000000" pitchFamily="2" charset="0"/>
            </a:rPr>
            <a:t>Technical errors</a:t>
          </a:r>
        </a:p>
        <a:p>
          <a:pPr marL="114300" lvl="1" indent="-114300" algn="l" defTabSz="622300">
            <a:lnSpc>
              <a:spcPct val="90000"/>
            </a:lnSpc>
            <a:spcBef>
              <a:spcPct val="0"/>
            </a:spcBef>
            <a:spcAft>
              <a:spcPct val="15000"/>
            </a:spcAft>
            <a:buChar char="•"/>
          </a:pPr>
          <a:r>
            <a:rPr lang="en-US" sz="1400" kern="1200" dirty="0">
              <a:latin typeface="Poppins" panose="00000500000000000000" pitchFamily="2" charset="0"/>
              <a:cs typeface="Poppins" panose="00000500000000000000" pitchFamily="2" charset="0"/>
            </a:rPr>
            <a:t>Unattractive design </a:t>
          </a:r>
        </a:p>
        <a:p>
          <a:pPr marL="114300" lvl="1" indent="-114300" algn="l" defTabSz="622300">
            <a:lnSpc>
              <a:spcPct val="90000"/>
            </a:lnSpc>
            <a:spcBef>
              <a:spcPct val="0"/>
            </a:spcBef>
            <a:spcAft>
              <a:spcPct val="15000"/>
            </a:spcAft>
            <a:buChar char="•"/>
          </a:pPr>
          <a:r>
            <a:rPr lang="en-US" sz="1400" kern="1200" dirty="0">
              <a:latin typeface="Poppins" panose="00000500000000000000" pitchFamily="2" charset="0"/>
              <a:cs typeface="Poppins" panose="00000500000000000000" pitchFamily="2" charset="0"/>
            </a:rPr>
            <a:t>Lack of customization for mobile devices</a:t>
          </a:r>
        </a:p>
        <a:p>
          <a:pPr marL="114300" lvl="1" indent="-114300" algn="l" defTabSz="622300">
            <a:lnSpc>
              <a:spcPct val="90000"/>
            </a:lnSpc>
            <a:spcBef>
              <a:spcPct val="0"/>
            </a:spcBef>
            <a:spcAft>
              <a:spcPct val="15000"/>
            </a:spcAft>
            <a:buChar char="•"/>
          </a:pPr>
          <a:r>
            <a:rPr lang="en-US" sz="1400" kern="1200" dirty="0">
              <a:latin typeface="Poppins" panose="00000500000000000000" pitchFamily="2" charset="0"/>
              <a:cs typeface="Poppins" panose="00000500000000000000" pitchFamily="2" charset="0"/>
            </a:rPr>
            <a:t>ER-Central website: short texts, some lack coherence &amp; cohesion </a:t>
          </a:r>
        </a:p>
      </dsp:txBody>
      <dsp:txXfrm>
        <a:off x="2281164" y="2359683"/>
        <a:ext cx="4256804" cy="1444401"/>
      </dsp:txXfrm>
    </dsp:sp>
    <dsp:sp modelId="{5BEA63ED-3403-4CB7-8A19-7C0AD2C7CB51}">
      <dsp:nvSpPr>
        <dsp:cNvPr id="0" name=""/>
        <dsp:cNvSpPr/>
      </dsp:nvSpPr>
      <dsp:spPr>
        <a:xfrm>
          <a:off x="1038172" y="2118949"/>
          <a:ext cx="1242991" cy="1925868"/>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Poppins" panose="00000500000000000000" pitchFamily="2" charset="0"/>
              <a:cs typeface="Poppins" panose="00000500000000000000" pitchFamily="2" charset="0"/>
            </a:rPr>
            <a:t>Weaknesses</a:t>
          </a:r>
        </a:p>
      </dsp:txBody>
      <dsp:txXfrm>
        <a:off x="1098850" y="2179627"/>
        <a:ext cx="1121635" cy="18045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56E99-0AE4-4B5D-AFB8-EAA36B1B4C4E}">
      <dsp:nvSpPr>
        <dsp:cNvPr id="0" name=""/>
        <dsp:cNvSpPr/>
      </dsp:nvSpPr>
      <dsp:spPr>
        <a:xfrm>
          <a:off x="2767" y="971758"/>
          <a:ext cx="1949144" cy="83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Poppins" panose="00000500000000000000" pitchFamily="2" charset="0"/>
              <a:cs typeface="Poppins" panose="00000500000000000000" pitchFamily="2" charset="0"/>
            </a:rPr>
            <a:t>Theoretical implications</a:t>
          </a:r>
        </a:p>
      </dsp:txBody>
      <dsp:txXfrm>
        <a:off x="2767" y="971758"/>
        <a:ext cx="1949144" cy="831600"/>
      </dsp:txXfrm>
    </dsp:sp>
    <dsp:sp modelId="{6E319E91-B9CF-4A43-98E3-2C7BFF3F6AC6}">
      <dsp:nvSpPr>
        <dsp:cNvPr id="0" name=""/>
        <dsp:cNvSpPr/>
      </dsp:nvSpPr>
      <dsp:spPr>
        <a:xfrm>
          <a:off x="1951911" y="828827"/>
          <a:ext cx="389828" cy="1117462"/>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55326D-A499-440E-AB56-C61CD8F9D67A}">
      <dsp:nvSpPr>
        <dsp:cNvPr id="0" name=""/>
        <dsp:cNvSpPr/>
      </dsp:nvSpPr>
      <dsp:spPr>
        <a:xfrm>
          <a:off x="2482682" y="825698"/>
          <a:ext cx="5833270" cy="1117462"/>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Poppins" panose="00000500000000000000" pitchFamily="2" charset="0"/>
              <a:cs typeface="Poppins" panose="00000500000000000000" pitchFamily="2" charset="0"/>
            </a:rPr>
            <a:t>A testament to theories: reading motivation is complex &amp; dynamic; ER use is situation-specific </a:t>
          </a:r>
        </a:p>
        <a:p>
          <a:pPr marL="114300" lvl="1" indent="-114300" algn="l" defTabSz="622300">
            <a:lnSpc>
              <a:spcPct val="90000"/>
            </a:lnSpc>
            <a:spcBef>
              <a:spcPct val="0"/>
            </a:spcBef>
            <a:spcAft>
              <a:spcPct val="15000"/>
            </a:spcAft>
            <a:buChar char="•"/>
          </a:pPr>
          <a:r>
            <a:rPr lang="en-US" sz="1400" kern="1200" dirty="0">
              <a:latin typeface="Poppins" panose="00000500000000000000" pitchFamily="2" charset="0"/>
              <a:cs typeface="Poppins" panose="00000500000000000000" pitchFamily="2" charset="0"/>
            </a:rPr>
            <a:t>Enrichment of literature concerning the correlation between ER and reading motivation</a:t>
          </a:r>
        </a:p>
      </dsp:txBody>
      <dsp:txXfrm>
        <a:off x="2482682" y="825698"/>
        <a:ext cx="5833270" cy="1117462"/>
      </dsp:txXfrm>
    </dsp:sp>
    <dsp:sp modelId="{A682DD9D-EDB0-47AD-A52F-FA5D8D3FF9E2}">
      <dsp:nvSpPr>
        <dsp:cNvPr id="0" name=""/>
        <dsp:cNvSpPr/>
      </dsp:nvSpPr>
      <dsp:spPr>
        <a:xfrm>
          <a:off x="2767" y="2281764"/>
          <a:ext cx="1947109" cy="83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Poppins" panose="00000500000000000000" pitchFamily="2" charset="0"/>
              <a:cs typeface="Poppins" panose="00000500000000000000" pitchFamily="2" charset="0"/>
            </a:rPr>
            <a:t>Practical implications</a:t>
          </a:r>
        </a:p>
      </dsp:txBody>
      <dsp:txXfrm>
        <a:off x="2767" y="2281764"/>
        <a:ext cx="1947109" cy="831600"/>
      </dsp:txXfrm>
    </dsp:sp>
    <dsp:sp modelId="{9C09E5ED-41C0-4A7C-A37D-EABE0EE71AE3}">
      <dsp:nvSpPr>
        <dsp:cNvPr id="0" name=""/>
        <dsp:cNvSpPr/>
      </dsp:nvSpPr>
      <dsp:spPr>
        <a:xfrm>
          <a:off x="1949876" y="2021889"/>
          <a:ext cx="389421" cy="135135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480A1D-1A5D-4C8B-9621-8DE8133D9EF5}">
      <dsp:nvSpPr>
        <dsp:cNvPr id="0" name=""/>
        <dsp:cNvSpPr/>
      </dsp:nvSpPr>
      <dsp:spPr>
        <a:xfrm>
          <a:off x="2495067" y="2021889"/>
          <a:ext cx="5833854" cy="1351350"/>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Poppins" panose="00000500000000000000" pitchFamily="2" charset="0"/>
              <a:cs typeface="Poppins" panose="00000500000000000000" pitchFamily="2" charset="0"/>
            </a:rPr>
            <a:t>Further ER implementation in teaching practice</a:t>
          </a:r>
        </a:p>
        <a:p>
          <a:pPr marL="114300" lvl="1" indent="-114300" algn="l" defTabSz="622300">
            <a:lnSpc>
              <a:spcPct val="90000"/>
            </a:lnSpc>
            <a:spcBef>
              <a:spcPct val="0"/>
            </a:spcBef>
            <a:spcAft>
              <a:spcPct val="15000"/>
            </a:spcAft>
            <a:buChar char="•"/>
          </a:pPr>
          <a:r>
            <a:rPr lang="en-US" sz="1400" kern="1200" dirty="0">
              <a:latin typeface="Poppins" panose="00000500000000000000" pitchFamily="2" charset="0"/>
              <a:cs typeface="Poppins" panose="00000500000000000000" pitchFamily="2" charset="0"/>
            </a:rPr>
            <a:t>Insightful guidance on ER use at high school for </a:t>
          </a:r>
          <a:r>
            <a:rPr lang="en-US" sz="1400" kern="1200" dirty="0" err="1">
              <a:latin typeface="Poppins" panose="00000500000000000000" pitchFamily="2" charset="0"/>
              <a:cs typeface="Poppins" panose="00000500000000000000" pitchFamily="2" charset="0"/>
            </a:rPr>
            <a:t>EFL</a:t>
          </a:r>
          <a:r>
            <a:rPr lang="en-US" sz="1400" kern="1200" dirty="0">
              <a:latin typeface="Poppins" panose="00000500000000000000" pitchFamily="2" charset="0"/>
              <a:cs typeface="Poppins" panose="00000500000000000000" pitchFamily="2" charset="0"/>
            </a:rPr>
            <a:t> gifted students: high-quality source of materials; introduction of printed materials and more ER activities into classroom; data collection about the students’ interests and preferences</a:t>
          </a:r>
        </a:p>
      </dsp:txBody>
      <dsp:txXfrm>
        <a:off x="2495067" y="2021889"/>
        <a:ext cx="5833854" cy="135135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5"/>
        <p:cNvGrpSpPr/>
        <p:nvPr/>
      </p:nvGrpSpPr>
      <p:grpSpPr>
        <a:xfrm>
          <a:off x="0" y="0"/>
          <a:ext cx="0" cy="0"/>
          <a:chOff x="0" y="0"/>
          <a:chExt cx="0" cy="0"/>
        </a:xfrm>
      </p:grpSpPr>
      <p:sp>
        <p:nvSpPr>
          <p:cNvPr id="2736" name="Google Shape;273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7" name="Google Shape;273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4444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a:extLst>
            <a:ext uri="{FF2B5EF4-FFF2-40B4-BE49-F238E27FC236}">
              <a16:creationId xmlns:a16="http://schemas.microsoft.com/office/drawing/2014/main" id="{7757A1E2-BFB0-DD5F-E0E5-903783D33399}"/>
            </a:ext>
          </a:extLst>
        </p:cNvPr>
        <p:cNvGrpSpPr/>
        <p:nvPr/>
      </p:nvGrpSpPr>
      <p:grpSpPr>
        <a:xfrm>
          <a:off x="0" y="0"/>
          <a:ext cx="0" cy="0"/>
          <a:chOff x="0" y="0"/>
          <a:chExt cx="0" cy="0"/>
        </a:xfrm>
      </p:grpSpPr>
      <p:sp>
        <p:nvSpPr>
          <p:cNvPr id="3026" name="Google Shape;3026;g54dda1946d_6_308:notes">
            <a:extLst>
              <a:ext uri="{FF2B5EF4-FFF2-40B4-BE49-F238E27FC236}">
                <a16:creationId xmlns:a16="http://schemas.microsoft.com/office/drawing/2014/main" id="{6D276BA9-7847-FFC6-EA1E-1074FAE676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54dda1946d_6_308:notes">
            <a:extLst>
              <a:ext uri="{FF2B5EF4-FFF2-40B4-BE49-F238E27FC236}">
                <a16:creationId xmlns:a16="http://schemas.microsoft.com/office/drawing/2014/main" id="{D22A0E5F-EA35-D7CE-1EBE-176C6D9BA4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56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a:extLst>
            <a:ext uri="{FF2B5EF4-FFF2-40B4-BE49-F238E27FC236}">
              <a16:creationId xmlns:a16="http://schemas.microsoft.com/office/drawing/2014/main" id="{23A37D76-5F7C-E9FF-46F1-85FA1FCA86CF}"/>
            </a:ext>
          </a:extLst>
        </p:cNvPr>
        <p:cNvGrpSpPr/>
        <p:nvPr/>
      </p:nvGrpSpPr>
      <p:grpSpPr>
        <a:xfrm>
          <a:off x="0" y="0"/>
          <a:ext cx="0" cy="0"/>
          <a:chOff x="0" y="0"/>
          <a:chExt cx="0" cy="0"/>
        </a:xfrm>
      </p:grpSpPr>
      <p:sp>
        <p:nvSpPr>
          <p:cNvPr id="3026" name="Google Shape;3026;g54dda1946d_6_308:notes">
            <a:extLst>
              <a:ext uri="{FF2B5EF4-FFF2-40B4-BE49-F238E27FC236}">
                <a16:creationId xmlns:a16="http://schemas.microsoft.com/office/drawing/2014/main" id="{BEA44F52-9426-1DBC-F6D0-8905030C05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54dda1946d_6_308:notes">
            <a:extLst>
              <a:ext uri="{FF2B5EF4-FFF2-40B4-BE49-F238E27FC236}">
                <a16:creationId xmlns:a16="http://schemas.microsoft.com/office/drawing/2014/main" id="{5C6FC243-BF0F-4FDD-47BA-4D211538BC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60792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at the beginning, </a:t>
            </a:r>
            <a:r>
              <a:rPr lang="en-US" dirty="0" err="1"/>
              <a:t>sts</a:t>
            </a:r>
            <a:r>
              <a:rPr lang="en-US" dirty="0"/>
              <a:t> think reading Eng is mostly for grade improvement, some mention knowledge acquisition or language development. Towards the end, many more state so, and claim it should be pleasurable. </a:t>
            </a:r>
          </a:p>
        </p:txBody>
      </p:sp>
    </p:spTree>
    <p:extLst>
      <p:ext uri="{BB962C8B-B14F-4D97-AF65-F5344CB8AC3E}">
        <p14:creationId xmlns:p14="http://schemas.microsoft.com/office/powerpoint/2010/main" val="4047060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0"/>
        <p:cNvGrpSpPr/>
        <p:nvPr/>
      </p:nvGrpSpPr>
      <p:grpSpPr>
        <a:xfrm>
          <a:off x="0" y="0"/>
          <a:ext cx="0" cy="0"/>
          <a:chOff x="0" y="0"/>
          <a:chExt cx="0" cy="0"/>
        </a:xfrm>
      </p:grpSpPr>
      <p:sp>
        <p:nvSpPr>
          <p:cNvPr id="4321" name="Google Shape;4321;g27d6e700722_0_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2" name="Google Shape;4322;g27d6e700722_0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0">
          <a:extLst>
            <a:ext uri="{FF2B5EF4-FFF2-40B4-BE49-F238E27FC236}">
              <a16:creationId xmlns:a16="http://schemas.microsoft.com/office/drawing/2014/main" id="{5AA03604-13AC-C22B-C4AE-ECB722BC033F}"/>
            </a:ext>
          </a:extLst>
        </p:cNvPr>
        <p:cNvGrpSpPr/>
        <p:nvPr/>
      </p:nvGrpSpPr>
      <p:grpSpPr>
        <a:xfrm>
          <a:off x="0" y="0"/>
          <a:ext cx="0" cy="0"/>
          <a:chOff x="0" y="0"/>
          <a:chExt cx="0" cy="0"/>
        </a:xfrm>
      </p:grpSpPr>
      <p:sp>
        <p:nvSpPr>
          <p:cNvPr id="4321" name="Google Shape;4321;g27d6e700722_0_801:notes">
            <a:extLst>
              <a:ext uri="{FF2B5EF4-FFF2-40B4-BE49-F238E27FC236}">
                <a16:creationId xmlns:a16="http://schemas.microsoft.com/office/drawing/2014/main" id="{BFAEA77E-6286-07D3-F2F2-1FFB10BE99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2" name="Google Shape;4322;g27d6e700722_0_801:notes">
            <a:extLst>
              <a:ext uri="{FF2B5EF4-FFF2-40B4-BE49-F238E27FC236}">
                <a16:creationId xmlns:a16="http://schemas.microsoft.com/office/drawing/2014/main" id="{AC4487AF-2FAA-84D1-B93E-D88A8A7AA9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47481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6"/>
        <p:cNvGrpSpPr/>
        <p:nvPr/>
      </p:nvGrpSpPr>
      <p:grpSpPr>
        <a:xfrm>
          <a:off x="0" y="0"/>
          <a:ext cx="0" cy="0"/>
          <a:chOff x="0" y="0"/>
          <a:chExt cx="0" cy="0"/>
        </a:xfrm>
      </p:grpSpPr>
      <p:sp>
        <p:nvSpPr>
          <p:cNvPr id="4357" name="Google Shape;4357;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8" name="Google Shape;4358;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4"/>
        <p:cNvGrpSpPr/>
        <p:nvPr/>
      </p:nvGrpSpPr>
      <p:grpSpPr>
        <a:xfrm>
          <a:off x="0" y="0"/>
          <a:ext cx="0" cy="0"/>
          <a:chOff x="0" y="0"/>
          <a:chExt cx="0" cy="0"/>
        </a:xfrm>
      </p:grpSpPr>
      <p:sp>
        <p:nvSpPr>
          <p:cNvPr id="2865" name="Google Shape;286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6" name="Google Shape;286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3"/>
        <p:cNvGrpSpPr/>
        <p:nvPr/>
      </p:nvGrpSpPr>
      <p:grpSpPr>
        <a:xfrm>
          <a:off x="0" y="0"/>
          <a:ext cx="0" cy="0"/>
          <a:chOff x="0" y="0"/>
          <a:chExt cx="0" cy="0"/>
        </a:xfrm>
      </p:grpSpPr>
      <p:sp>
        <p:nvSpPr>
          <p:cNvPr id="3174" name="Google Shape;317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5" name="Google Shape;317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6289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0"/>
        <p:cNvGrpSpPr/>
        <p:nvPr/>
      </p:nvGrpSpPr>
      <p:grpSpPr>
        <a:xfrm>
          <a:off x="0" y="0"/>
          <a:ext cx="0" cy="0"/>
          <a:chOff x="0" y="0"/>
          <a:chExt cx="0" cy="0"/>
        </a:xfrm>
      </p:grpSpPr>
      <p:sp>
        <p:nvSpPr>
          <p:cNvPr id="3181" name="Google Shape;318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2" name="Google Shape;318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9"/>
        <p:cNvGrpSpPr/>
        <p:nvPr/>
      </p:nvGrpSpPr>
      <p:grpSpPr>
        <a:xfrm>
          <a:off x="0" y="0"/>
          <a:ext cx="0" cy="0"/>
          <a:chOff x="0" y="0"/>
          <a:chExt cx="0" cy="0"/>
        </a:xfrm>
      </p:grpSpPr>
      <p:sp>
        <p:nvSpPr>
          <p:cNvPr id="3360" name="Google Shape;336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1" name="Google Shape;336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Narrow scope </a:t>
            </a:r>
            <a:r>
              <a:rPr lang="en-US" dirty="0">
                <a:sym typeface="Wingdings" panose="05000000000000000000" pitchFamily="2" charset="2"/>
              </a:rPr>
              <a:t> greater feasibility and more focused investigation but limited generalizability, lack of external validity (the findings may not apply to a wider population or different contexts such as ER via offline sources or ER via other online platforms)</a:t>
            </a:r>
            <a:endParaRPr lang="en-US" dirty="0"/>
          </a:p>
        </p:txBody>
      </p:sp>
    </p:spTree>
    <p:extLst>
      <p:ext uri="{BB962C8B-B14F-4D97-AF65-F5344CB8AC3E}">
        <p14:creationId xmlns:p14="http://schemas.microsoft.com/office/powerpoint/2010/main" val="3476549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a:extLst>
            <a:ext uri="{FF2B5EF4-FFF2-40B4-BE49-F238E27FC236}">
              <a16:creationId xmlns:a16="http://schemas.microsoft.com/office/drawing/2014/main" id="{7757A1E2-BFB0-DD5F-E0E5-903783D33399}"/>
            </a:ext>
          </a:extLst>
        </p:cNvPr>
        <p:cNvGrpSpPr/>
        <p:nvPr/>
      </p:nvGrpSpPr>
      <p:grpSpPr>
        <a:xfrm>
          <a:off x="0" y="0"/>
          <a:ext cx="0" cy="0"/>
          <a:chOff x="0" y="0"/>
          <a:chExt cx="0" cy="0"/>
        </a:xfrm>
      </p:grpSpPr>
      <p:sp>
        <p:nvSpPr>
          <p:cNvPr id="3026" name="Google Shape;3026;g54dda1946d_6_308:notes">
            <a:extLst>
              <a:ext uri="{FF2B5EF4-FFF2-40B4-BE49-F238E27FC236}">
                <a16:creationId xmlns:a16="http://schemas.microsoft.com/office/drawing/2014/main" id="{6D276BA9-7847-FFC6-EA1E-1074FAE676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54dda1946d_6_308:notes">
            <a:extLst>
              <a:ext uri="{FF2B5EF4-FFF2-40B4-BE49-F238E27FC236}">
                <a16:creationId xmlns:a16="http://schemas.microsoft.com/office/drawing/2014/main" id="{D22A0E5F-EA35-D7CE-1EBE-176C6D9BA4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All agree that ER is a method of/ an approach to reading that allows access to great quantities of self-selected materials so that readers can understand the texts generally. Meanwhile, it is still argued whether the materials should be within or beyond students’ level and whether ER should be pleasurable or not. </a:t>
            </a:r>
            <a:endParaRPr dirty="0"/>
          </a:p>
        </p:txBody>
      </p:sp>
    </p:spTree>
    <p:extLst>
      <p:ext uri="{BB962C8B-B14F-4D97-AF65-F5344CB8AC3E}">
        <p14:creationId xmlns:p14="http://schemas.microsoft.com/office/powerpoint/2010/main" val="1903545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8"/>
        <p:cNvGrpSpPr/>
        <p:nvPr/>
      </p:nvGrpSpPr>
      <p:grpSpPr>
        <a:xfrm>
          <a:off x="0" y="0"/>
          <a:ext cx="0" cy="0"/>
          <a:chOff x="0" y="0"/>
          <a:chExt cx="0" cy="0"/>
        </a:xfrm>
      </p:grpSpPr>
      <p:sp>
        <p:nvSpPr>
          <p:cNvPr id="3369" name="Google Shape;336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0" name="Google Shape;337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a:extLst>
            <a:ext uri="{FF2B5EF4-FFF2-40B4-BE49-F238E27FC236}">
              <a16:creationId xmlns:a16="http://schemas.microsoft.com/office/drawing/2014/main" id="{7757A1E2-BFB0-DD5F-E0E5-903783D33399}"/>
            </a:ext>
          </a:extLst>
        </p:cNvPr>
        <p:cNvGrpSpPr/>
        <p:nvPr/>
      </p:nvGrpSpPr>
      <p:grpSpPr>
        <a:xfrm>
          <a:off x="0" y="0"/>
          <a:ext cx="0" cy="0"/>
          <a:chOff x="0" y="0"/>
          <a:chExt cx="0" cy="0"/>
        </a:xfrm>
      </p:grpSpPr>
      <p:sp>
        <p:nvSpPr>
          <p:cNvPr id="3026" name="Google Shape;3026;g54dda1946d_6_308:notes">
            <a:extLst>
              <a:ext uri="{FF2B5EF4-FFF2-40B4-BE49-F238E27FC236}">
                <a16:creationId xmlns:a16="http://schemas.microsoft.com/office/drawing/2014/main" id="{6D276BA9-7847-FFC6-EA1E-1074FAE676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54dda1946d_6_308:notes">
            <a:extLst>
              <a:ext uri="{FF2B5EF4-FFF2-40B4-BE49-F238E27FC236}">
                <a16:creationId xmlns:a16="http://schemas.microsoft.com/office/drawing/2014/main" id="{D22A0E5F-EA35-D7CE-1EBE-176C6D9BA4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dirty="0"/>
              <a:t>Personal goals:</a:t>
            </a:r>
            <a:r>
              <a:rPr lang="en-US" dirty="0"/>
              <a:t> This refers to what a reader hopes to achieve through reading. It could involve gaining knowledge in a specific subject, improving reading comprehension skills, or simply enjoying a good story.</a:t>
            </a:r>
          </a:p>
          <a:p>
            <a:r>
              <a:rPr lang="en-US" b="1" dirty="0"/>
              <a:t>Values:</a:t>
            </a:r>
            <a:r>
              <a:rPr lang="en-US" dirty="0"/>
              <a:t> This relates to the reader's beliefs about the importance and worth of reading. Someone who values reading might see it as a way to learn new things, expand their worldview, or relax and unwind.</a:t>
            </a:r>
          </a:p>
          <a:p>
            <a:r>
              <a:rPr lang="en-US" b="1" dirty="0"/>
              <a:t>Beliefs:</a:t>
            </a:r>
            <a:r>
              <a:rPr lang="en-US" dirty="0"/>
              <a:t> This refers to the reader's convictions about themselves as readers and about reading in general. For instance, a student might believe they are a good reader and that reading is an enjoyable activity.</a:t>
            </a:r>
          </a:p>
          <a:p>
            <a:pPr marL="0" lvl="0" indent="0" algn="l" rtl="0">
              <a:spcBef>
                <a:spcPts val="0"/>
              </a:spcBef>
              <a:spcAft>
                <a:spcPts val="0"/>
              </a:spcAft>
              <a:buNone/>
            </a:pPr>
            <a:r>
              <a:rPr lang="en-US" dirty="0"/>
              <a:t>This definition highlights that a person's motivation to read is driven by a complex interplay of their individual goals, values, and beliefs surrounding reading.</a:t>
            </a:r>
            <a:endParaRPr dirty="0"/>
          </a:p>
        </p:txBody>
      </p:sp>
    </p:spTree>
    <p:extLst>
      <p:ext uri="{BB962C8B-B14F-4D97-AF65-F5344CB8AC3E}">
        <p14:creationId xmlns:p14="http://schemas.microsoft.com/office/powerpoint/2010/main" val="4136218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3828850">
            <a:off x="-1121368" y="2836372"/>
            <a:ext cx="3046210" cy="4338957"/>
          </a:xfrm>
          <a:custGeom>
            <a:avLst/>
            <a:gdLst/>
            <a:ahLst/>
            <a:cxnLst/>
            <a:rect l="l" t="t" r="r" b="b"/>
            <a:pathLst>
              <a:path w="121844" h="173552" extrusionOk="0">
                <a:moveTo>
                  <a:pt x="81619" y="1"/>
                </a:moveTo>
                <a:cubicBezTo>
                  <a:pt x="80393" y="1"/>
                  <a:pt x="79165" y="116"/>
                  <a:pt x="77940" y="366"/>
                </a:cubicBezTo>
                <a:cubicBezTo>
                  <a:pt x="69446" y="2116"/>
                  <a:pt x="63558" y="9735"/>
                  <a:pt x="59241" y="17254"/>
                </a:cubicBezTo>
                <a:cubicBezTo>
                  <a:pt x="54924" y="24655"/>
                  <a:pt x="51343" y="32492"/>
                  <a:pt x="46450" y="39514"/>
                </a:cubicBezTo>
                <a:cubicBezTo>
                  <a:pt x="41556" y="46517"/>
                  <a:pt x="35091" y="52843"/>
                  <a:pt x="26975" y="55608"/>
                </a:cubicBezTo>
                <a:cubicBezTo>
                  <a:pt x="24432" y="56470"/>
                  <a:pt x="21708" y="56912"/>
                  <a:pt x="18994" y="56912"/>
                </a:cubicBezTo>
                <a:cubicBezTo>
                  <a:pt x="13070" y="56912"/>
                  <a:pt x="7196" y="54804"/>
                  <a:pt x="3362" y="50356"/>
                </a:cubicBezTo>
                <a:lnTo>
                  <a:pt x="0" y="144588"/>
                </a:lnTo>
                <a:lnTo>
                  <a:pt x="87210" y="173552"/>
                </a:lnTo>
                <a:cubicBezTo>
                  <a:pt x="95386" y="160761"/>
                  <a:pt x="103920" y="145901"/>
                  <a:pt x="100021" y="131220"/>
                </a:cubicBezTo>
                <a:cubicBezTo>
                  <a:pt x="98131" y="124078"/>
                  <a:pt x="93397" y="117892"/>
                  <a:pt x="91785" y="110671"/>
                </a:cubicBezTo>
                <a:cubicBezTo>
                  <a:pt x="88801" y="97343"/>
                  <a:pt x="96878" y="84293"/>
                  <a:pt x="104934" y="73253"/>
                </a:cubicBezTo>
                <a:cubicBezTo>
                  <a:pt x="112991" y="62232"/>
                  <a:pt x="121843" y="50077"/>
                  <a:pt x="120709" y="36471"/>
                </a:cubicBezTo>
                <a:cubicBezTo>
                  <a:pt x="119635" y="23899"/>
                  <a:pt x="110067" y="13594"/>
                  <a:pt x="99524" y="6612"/>
                </a:cubicBezTo>
                <a:cubicBezTo>
                  <a:pt x="94145" y="3048"/>
                  <a:pt x="87916" y="1"/>
                  <a:pt x="816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5400000" flipH="1">
            <a:off x="5604394" y="1035155"/>
            <a:ext cx="2461835" cy="6081124"/>
          </a:xfrm>
          <a:custGeom>
            <a:avLst/>
            <a:gdLst/>
            <a:ahLst/>
            <a:cxnLst/>
            <a:rect l="l" t="t" r="r" b="b"/>
            <a:pathLst>
              <a:path w="75096" h="174858" extrusionOk="0">
                <a:moveTo>
                  <a:pt x="72370" y="1"/>
                </a:moveTo>
                <a:cubicBezTo>
                  <a:pt x="51205" y="5889"/>
                  <a:pt x="35648" y="27671"/>
                  <a:pt x="36941" y="49613"/>
                </a:cubicBezTo>
                <a:cubicBezTo>
                  <a:pt x="38135" y="69824"/>
                  <a:pt x="51821" y="88941"/>
                  <a:pt x="47942" y="108814"/>
                </a:cubicBezTo>
                <a:cubicBezTo>
                  <a:pt x="47226" y="112593"/>
                  <a:pt x="45654" y="116492"/>
                  <a:pt x="42432" y="118581"/>
                </a:cubicBezTo>
                <a:cubicBezTo>
                  <a:pt x="40283" y="119974"/>
                  <a:pt x="37697" y="120372"/>
                  <a:pt x="35251" y="120948"/>
                </a:cubicBezTo>
                <a:cubicBezTo>
                  <a:pt x="23514" y="123614"/>
                  <a:pt x="12414" y="130437"/>
                  <a:pt x="6327" y="140821"/>
                </a:cubicBezTo>
                <a:cubicBezTo>
                  <a:pt x="259" y="151185"/>
                  <a:pt x="1" y="165210"/>
                  <a:pt x="7202" y="174858"/>
                </a:cubicBezTo>
                <a:lnTo>
                  <a:pt x="75096" y="171556"/>
                </a:lnTo>
                <a:lnTo>
                  <a:pt x="723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53575" y="-424656"/>
            <a:ext cx="2154415" cy="1796425"/>
          </a:xfrm>
          <a:custGeom>
            <a:avLst/>
            <a:gdLst/>
            <a:ahLst/>
            <a:cxnLst/>
            <a:rect l="l" t="t" r="r" b="b"/>
            <a:pathLst>
              <a:path w="77483" h="64608" extrusionOk="0">
                <a:moveTo>
                  <a:pt x="140" y="1"/>
                </a:moveTo>
                <a:lnTo>
                  <a:pt x="140" y="1"/>
                </a:lnTo>
                <a:cubicBezTo>
                  <a:pt x="0" y="6227"/>
                  <a:pt x="359" y="12632"/>
                  <a:pt x="2845" y="18361"/>
                </a:cubicBezTo>
                <a:cubicBezTo>
                  <a:pt x="5332" y="24071"/>
                  <a:pt x="10245" y="29044"/>
                  <a:pt x="16352" y="30218"/>
                </a:cubicBezTo>
                <a:cubicBezTo>
                  <a:pt x="17516" y="30440"/>
                  <a:pt x="18701" y="30526"/>
                  <a:pt x="19896" y="30526"/>
                </a:cubicBezTo>
                <a:cubicBezTo>
                  <a:pt x="23825" y="30526"/>
                  <a:pt x="27874" y="29604"/>
                  <a:pt x="31722" y="29604"/>
                </a:cubicBezTo>
                <a:cubicBezTo>
                  <a:pt x="34028" y="29604"/>
                  <a:pt x="36262" y="29935"/>
                  <a:pt x="38354" y="30993"/>
                </a:cubicBezTo>
                <a:cubicBezTo>
                  <a:pt x="46470" y="35071"/>
                  <a:pt x="46390" y="46549"/>
                  <a:pt x="50906" y="54427"/>
                </a:cubicBezTo>
                <a:cubicBezTo>
                  <a:pt x="54554" y="60705"/>
                  <a:pt x="61788" y="64607"/>
                  <a:pt x="69005" y="64607"/>
                </a:cubicBezTo>
                <a:cubicBezTo>
                  <a:pt x="70523" y="64607"/>
                  <a:pt x="72041" y="64435"/>
                  <a:pt x="73524" y="64075"/>
                </a:cubicBezTo>
                <a:lnTo>
                  <a:pt x="77482" y="1174"/>
                </a:lnTo>
                <a:lnTo>
                  <a:pt x="1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5097765" flipH="1">
            <a:off x="-177495" y="-1356063"/>
            <a:ext cx="3076308" cy="4117056"/>
          </a:xfrm>
          <a:custGeom>
            <a:avLst/>
            <a:gdLst/>
            <a:ahLst/>
            <a:cxnLst/>
            <a:rect l="l" t="t" r="r" b="b"/>
            <a:pathLst>
              <a:path w="123057" h="127030" extrusionOk="0">
                <a:moveTo>
                  <a:pt x="12613" y="0"/>
                </a:moveTo>
                <a:lnTo>
                  <a:pt x="1" y="122122"/>
                </a:lnTo>
                <a:cubicBezTo>
                  <a:pt x="6745" y="125386"/>
                  <a:pt x="14226" y="127030"/>
                  <a:pt x="21703" y="127030"/>
                </a:cubicBezTo>
                <a:cubicBezTo>
                  <a:pt x="27348" y="127030"/>
                  <a:pt x="32991" y="126093"/>
                  <a:pt x="38314" y="124210"/>
                </a:cubicBezTo>
                <a:cubicBezTo>
                  <a:pt x="50707" y="119814"/>
                  <a:pt x="61171" y="110305"/>
                  <a:pt x="66760" y="98429"/>
                </a:cubicBezTo>
                <a:cubicBezTo>
                  <a:pt x="73325" y="84485"/>
                  <a:pt x="74001" y="66700"/>
                  <a:pt x="86056" y="57132"/>
                </a:cubicBezTo>
                <a:cubicBezTo>
                  <a:pt x="94710" y="50269"/>
                  <a:pt x="107322" y="49513"/>
                  <a:pt x="115159" y="41755"/>
                </a:cubicBezTo>
                <a:cubicBezTo>
                  <a:pt x="120133" y="36802"/>
                  <a:pt x="122420" y="29640"/>
                  <a:pt x="122739" y="22638"/>
                </a:cubicBezTo>
                <a:cubicBezTo>
                  <a:pt x="123057" y="15616"/>
                  <a:pt x="121644" y="8654"/>
                  <a:pt x="120152" y="1791"/>
                </a:cubicBezTo>
                <a:lnTo>
                  <a:pt x="126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5618119">
            <a:off x="8574185" y="1576058"/>
            <a:ext cx="965715" cy="592773"/>
            <a:chOff x="3635425" y="69650"/>
            <a:chExt cx="965800" cy="592825"/>
          </a:xfrm>
        </p:grpSpPr>
        <p:sp>
          <p:nvSpPr>
            <p:cNvPr id="14" name="Google Shape;14;p2"/>
            <p:cNvSpPr/>
            <p:nvPr/>
          </p:nvSpPr>
          <p:spPr>
            <a:xfrm>
              <a:off x="3741350" y="90400"/>
              <a:ext cx="859875" cy="436675"/>
            </a:xfrm>
            <a:custGeom>
              <a:avLst/>
              <a:gdLst/>
              <a:ahLst/>
              <a:cxnLst/>
              <a:rect l="l" t="t" r="r" b="b"/>
              <a:pathLst>
                <a:path w="34395" h="17467" fill="none" extrusionOk="0">
                  <a:moveTo>
                    <a:pt x="0" y="17467"/>
                  </a:moveTo>
                  <a:cubicBezTo>
                    <a:pt x="10464" y="9848"/>
                    <a:pt x="21723" y="2746"/>
                    <a:pt x="34395" y="1"/>
                  </a:cubicBezTo>
                </a:path>
              </a:pathLst>
            </a:custGeom>
            <a:solidFill>
              <a:schemeClr val="dk1"/>
            </a:solidFill>
            <a:ln w="10450" cap="flat" cmpd="sng">
              <a:solidFill>
                <a:srgbClr val="28292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783125" y="468375"/>
              <a:ext cx="70150" cy="192650"/>
            </a:xfrm>
            <a:custGeom>
              <a:avLst/>
              <a:gdLst/>
              <a:ahLst/>
              <a:cxnLst/>
              <a:rect l="l" t="t" r="r" b="b"/>
              <a:pathLst>
                <a:path w="2806" h="7706" extrusionOk="0">
                  <a:moveTo>
                    <a:pt x="2805" y="0"/>
                  </a:moveTo>
                  <a:cubicBezTo>
                    <a:pt x="2805" y="1"/>
                    <a:pt x="279" y="5471"/>
                    <a:pt x="140" y="6167"/>
                  </a:cubicBezTo>
                  <a:cubicBezTo>
                    <a:pt x="0" y="6843"/>
                    <a:pt x="418" y="7520"/>
                    <a:pt x="1114" y="7679"/>
                  </a:cubicBezTo>
                  <a:cubicBezTo>
                    <a:pt x="1204" y="7697"/>
                    <a:pt x="1294" y="7706"/>
                    <a:pt x="1382" y="7706"/>
                  </a:cubicBezTo>
                  <a:cubicBezTo>
                    <a:pt x="1976" y="7706"/>
                    <a:pt x="2505" y="7310"/>
                    <a:pt x="2626" y="6704"/>
                  </a:cubicBezTo>
                  <a:cubicBezTo>
                    <a:pt x="2785" y="6008"/>
                    <a:pt x="2805" y="1"/>
                    <a:pt x="2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865675" y="221850"/>
              <a:ext cx="70150" cy="192825"/>
            </a:xfrm>
            <a:custGeom>
              <a:avLst/>
              <a:gdLst/>
              <a:ahLst/>
              <a:cxnLst/>
              <a:rect l="l" t="t" r="r" b="b"/>
              <a:pathLst>
                <a:path w="2806" h="7713" extrusionOk="0">
                  <a:moveTo>
                    <a:pt x="1396" y="1"/>
                  </a:moveTo>
                  <a:cubicBezTo>
                    <a:pt x="813" y="1"/>
                    <a:pt x="299" y="395"/>
                    <a:pt x="180" y="1009"/>
                  </a:cubicBezTo>
                  <a:cubicBezTo>
                    <a:pt x="20" y="1685"/>
                    <a:pt x="0" y="7713"/>
                    <a:pt x="0" y="7713"/>
                  </a:cubicBezTo>
                  <a:cubicBezTo>
                    <a:pt x="0" y="7713"/>
                    <a:pt x="2507" y="2242"/>
                    <a:pt x="2666" y="1546"/>
                  </a:cubicBezTo>
                  <a:cubicBezTo>
                    <a:pt x="2805" y="850"/>
                    <a:pt x="2388" y="174"/>
                    <a:pt x="1691" y="34"/>
                  </a:cubicBezTo>
                  <a:cubicBezTo>
                    <a:pt x="1592" y="12"/>
                    <a:pt x="1493" y="1"/>
                    <a:pt x="13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874125" y="464400"/>
              <a:ext cx="125350" cy="170850"/>
            </a:xfrm>
            <a:custGeom>
              <a:avLst/>
              <a:gdLst/>
              <a:ahLst/>
              <a:cxnLst/>
              <a:rect l="l" t="t" r="r" b="b"/>
              <a:pathLst>
                <a:path w="5014" h="6834" extrusionOk="0">
                  <a:moveTo>
                    <a:pt x="1" y="0"/>
                  </a:moveTo>
                  <a:cubicBezTo>
                    <a:pt x="1" y="1"/>
                    <a:pt x="2089" y="5650"/>
                    <a:pt x="2487" y="6247"/>
                  </a:cubicBezTo>
                  <a:cubicBezTo>
                    <a:pt x="2731" y="6631"/>
                    <a:pt x="3147" y="6834"/>
                    <a:pt x="3573" y="6834"/>
                  </a:cubicBezTo>
                  <a:cubicBezTo>
                    <a:pt x="3808" y="6834"/>
                    <a:pt x="4045" y="6772"/>
                    <a:pt x="4258" y="6644"/>
                  </a:cubicBezTo>
                  <a:cubicBezTo>
                    <a:pt x="4835" y="6266"/>
                    <a:pt x="5014" y="5471"/>
                    <a:pt x="4636" y="4874"/>
                  </a:cubicBezTo>
                  <a:cubicBezTo>
                    <a:pt x="4258" y="4277"/>
                    <a:pt x="1" y="1"/>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19475" y="247575"/>
              <a:ext cx="125825" cy="171100"/>
            </a:xfrm>
            <a:custGeom>
              <a:avLst/>
              <a:gdLst/>
              <a:ahLst/>
              <a:cxnLst/>
              <a:rect l="l" t="t" r="r" b="b"/>
              <a:pathLst>
                <a:path w="5033" h="6844" extrusionOk="0">
                  <a:moveTo>
                    <a:pt x="1459" y="1"/>
                  </a:moveTo>
                  <a:cubicBezTo>
                    <a:pt x="1225" y="1"/>
                    <a:pt x="988" y="65"/>
                    <a:pt x="776" y="199"/>
                  </a:cubicBezTo>
                  <a:cubicBezTo>
                    <a:pt x="179" y="577"/>
                    <a:pt x="0" y="1373"/>
                    <a:pt x="398" y="1969"/>
                  </a:cubicBezTo>
                  <a:cubicBezTo>
                    <a:pt x="776" y="2566"/>
                    <a:pt x="5033" y="6843"/>
                    <a:pt x="5033" y="6843"/>
                  </a:cubicBezTo>
                  <a:cubicBezTo>
                    <a:pt x="5033" y="6843"/>
                    <a:pt x="2944" y="1194"/>
                    <a:pt x="2546" y="597"/>
                  </a:cubicBezTo>
                  <a:cubicBezTo>
                    <a:pt x="2303" y="212"/>
                    <a:pt x="1885"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660775" y="456425"/>
              <a:ext cx="175575" cy="120425"/>
            </a:xfrm>
            <a:custGeom>
              <a:avLst/>
              <a:gdLst/>
              <a:ahLst/>
              <a:cxnLst/>
              <a:rect l="l" t="t" r="r" b="b"/>
              <a:pathLst>
                <a:path w="7023" h="4817" extrusionOk="0">
                  <a:moveTo>
                    <a:pt x="7023" y="1"/>
                  </a:moveTo>
                  <a:cubicBezTo>
                    <a:pt x="7022" y="1"/>
                    <a:pt x="1373" y="2090"/>
                    <a:pt x="777" y="2487"/>
                  </a:cubicBezTo>
                  <a:cubicBezTo>
                    <a:pt x="180" y="2865"/>
                    <a:pt x="1" y="3661"/>
                    <a:pt x="379" y="4258"/>
                  </a:cubicBezTo>
                  <a:cubicBezTo>
                    <a:pt x="621" y="4614"/>
                    <a:pt x="1033" y="4816"/>
                    <a:pt x="1456" y="4816"/>
                  </a:cubicBezTo>
                  <a:cubicBezTo>
                    <a:pt x="1693" y="4816"/>
                    <a:pt x="1934" y="4752"/>
                    <a:pt x="2149" y="4616"/>
                  </a:cubicBezTo>
                  <a:cubicBezTo>
                    <a:pt x="2746" y="4258"/>
                    <a:pt x="7023" y="1"/>
                    <a:pt x="7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883075" y="305750"/>
              <a:ext cx="175075" cy="120875"/>
            </a:xfrm>
            <a:custGeom>
              <a:avLst/>
              <a:gdLst/>
              <a:ahLst/>
              <a:cxnLst/>
              <a:rect l="l" t="t" r="r" b="b"/>
              <a:pathLst>
                <a:path w="7003" h="4835" extrusionOk="0">
                  <a:moveTo>
                    <a:pt x="5549" y="0"/>
                  </a:moveTo>
                  <a:cubicBezTo>
                    <a:pt x="5315" y="0"/>
                    <a:pt x="5081" y="64"/>
                    <a:pt x="4874" y="199"/>
                  </a:cubicBezTo>
                  <a:cubicBezTo>
                    <a:pt x="4278" y="577"/>
                    <a:pt x="1" y="4834"/>
                    <a:pt x="1" y="4834"/>
                  </a:cubicBezTo>
                  <a:cubicBezTo>
                    <a:pt x="1" y="4834"/>
                    <a:pt x="5630" y="2746"/>
                    <a:pt x="6247" y="2348"/>
                  </a:cubicBezTo>
                  <a:cubicBezTo>
                    <a:pt x="6824" y="1970"/>
                    <a:pt x="7003" y="1174"/>
                    <a:pt x="6645" y="577"/>
                  </a:cubicBezTo>
                  <a:cubicBezTo>
                    <a:pt x="6389" y="207"/>
                    <a:pt x="5969" y="0"/>
                    <a:pt x="5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886075" y="447475"/>
              <a:ext cx="195950" cy="67350"/>
            </a:xfrm>
            <a:custGeom>
              <a:avLst/>
              <a:gdLst/>
              <a:ahLst/>
              <a:cxnLst/>
              <a:rect l="l" t="t" r="r" b="b"/>
              <a:pathLst>
                <a:path w="7838" h="2694" extrusionOk="0">
                  <a:moveTo>
                    <a:pt x="0" y="1"/>
                  </a:moveTo>
                  <a:cubicBezTo>
                    <a:pt x="0" y="1"/>
                    <a:pt x="5471" y="2527"/>
                    <a:pt x="6167" y="2666"/>
                  </a:cubicBezTo>
                  <a:cubicBezTo>
                    <a:pt x="6257" y="2684"/>
                    <a:pt x="6346" y="2693"/>
                    <a:pt x="6435" y="2693"/>
                  </a:cubicBezTo>
                  <a:cubicBezTo>
                    <a:pt x="7029" y="2693"/>
                    <a:pt x="7557" y="2298"/>
                    <a:pt x="7679" y="1692"/>
                  </a:cubicBezTo>
                  <a:cubicBezTo>
                    <a:pt x="7838" y="995"/>
                    <a:pt x="7420" y="339"/>
                    <a:pt x="6724" y="180"/>
                  </a:cubicBezTo>
                  <a:cubicBezTo>
                    <a:pt x="6028" y="21"/>
                    <a:pt x="0"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636900" y="368075"/>
              <a:ext cx="195975" cy="67000"/>
            </a:xfrm>
            <a:custGeom>
              <a:avLst/>
              <a:gdLst/>
              <a:ahLst/>
              <a:cxnLst/>
              <a:rect l="l" t="t" r="r" b="b"/>
              <a:pathLst>
                <a:path w="7839" h="2680" extrusionOk="0">
                  <a:moveTo>
                    <a:pt x="1357" y="0"/>
                  </a:moveTo>
                  <a:cubicBezTo>
                    <a:pt x="778" y="0"/>
                    <a:pt x="276" y="392"/>
                    <a:pt x="140" y="989"/>
                  </a:cubicBezTo>
                  <a:cubicBezTo>
                    <a:pt x="1" y="1685"/>
                    <a:pt x="419" y="2361"/>
                    <a:pt x="1115" y="2520"/>
                  </a:cubicBezTo>
                  <a:cubicBezTo>
                    <a:pt x="1811" y="2660"/>
                    <a:pt x="7839" y="2680"/>
                    <a:pt x="7839" y="2680"/>
                  </a:cubicBezTo>
                  <a:cubicBezTo>
                    <a:pt x="7839" y="2680"/>
                    <a:pt x="2368" y="173"/>
                    <a:pt x="1652" y="34"/>
                  </a:cubicBezTo>
                  <a:cubicBezTo>
                    <a:pt x="1552" y="11"/>
                    <a:pt x="1453" y="0"/>
                    <a:pt x="1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713500" y="464400"/>
              <a:ext cx="130325" cy="166675"/>
            </a:xfrm>
            <a:custGeom>
              <a:avLst/>
              <a:gdLst/>
              <a:ahLst/>
              <a:cxnLst/>
              <a:rect l="l" t="t" r="r" b="b"/>
              <a:pathLst>
                <a:path w="5213" h="6667" extrusionOk="0">
                  <a:moveTo>
                    <a:pt x="5212" y="0"/>
                  </a:moveTo>
                  <a:cubicBezTo>
                    <a:pt x="5212" y="1"/>
                    <a:pt x="816" y="4098"/>
                    <a:pt x="398" y="4675"/>
                  </a:cubicBezTo>
                  <a:cubicBezTo>
                    <a:pt x="0" y="5252"/>
                    <a:pt x="140" y="6048"/>
                    <a:pt x="716" y="6445"/>
                  </a:cubicBezTo>
                  <a:cubicBezTo>
                    <a:pt x="934" y="6596"/>
                    <a:pt x="1180" y="6666"/>
                    <a:pt x="1425" y="6666"/>
                  </a:cubicBezTo>
                  <a:cubicBezTo>
                    <a:pt x="1828" y="6666"/>
                    <a:pt x="2227" y="6474"/>
                    <a:pt x="2487" y="6127"/>
                  </a:cubicBezTo>
                  <a:cubicBezTo>
                    <a:pt x="2885" y="5550"/>
                    <a:pt x="5212" y="1"/>
                    <a:pt x="52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875625" y="251850"/>
              <a:ext cx="130325" cy="166825"/>
            </a:xfrm>
            <a:custGeom>
              <a:avLst/>
              <a:gdLst/>
              <a:ahLst/>
              <a:cxnLst/>
              <a:rect l="l" t="t" r="r" b="b"/>
              <a:pathLst>
                <a:path w="5213" h="6673" extrusionOk="0">
                  <a:moveTo>
                    <a:pt x="3770" y="0"/>
                  </a:moveTo>
                  <a:cubicBezTo>
                    <a:pt x="3367" y="0"/>
                    <a:pt x="2971" y="190"/>
                    <a:pt x="2726" y="545"/>
                  </a:cubicBezTo>
                  <a:cubicBezTo>
                    <a:pt x="2328" y="1122"/>
                    <a:pt x="0" y="6672"/>
                    <a:pt x="0" y="6672"/>
                  </a:cubicBezTo>
                  <a:cubicBezTo>
                    <a:pt x="0" y="6672"/>
                    <a:pt x="4397" y="2554"/>
                    <a:pt x="4814" y="1977"/>
                  </a:cubicBezTo>
                  <a:cubicBezTo>
                    <a:pt x="5212" y="1420"/>
                    <a:pt x="5073" y="625"/>
                    <a:pt x="4496" y="227"/>
                  </a:cubicBezTo>
                  <a:cubicBezTo>
                    <a:pt x="4275" y="74"/>
                    <a:pt x="4021" y="0"/>
                    <a:pt x="3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858700" y="468875"/>
              <a:ext cx="68175" cy="193600"/>
            </a:xfrm>
            <a:custGeom>
              <a:avLst/>
              <a:gdLst/>
              <a:ahLst/>
              <a:cxnLst/>
              <a:rect l="l" t="t" r="r" b="b"/>
              <a:pathLst>
                <a:path w="2727" h="7744" extrusionOk="0">
                  <a:moveTo>
                    <a:pt x="220" y="0"/>
                  </a:moveTo>
                  <a:cubicBezTo>
                    <a:pt x="220" y="0"/>
                    <a:pt x="1" y="6008"/>
                    <a:pt x="120" y="6704"/>
                  </a:cubicBezTo>
                  <a:cubicBezTo>
                    <a:pt x="243" y="7316"/>
                    <a:pt x="749" y="7744"/>
                    <a:pt x="1343" y="7744"/>
                  </a:cubicBezTo>
                  <a:cubicBezTo>
                    <a:pt x="1425" y="7744"/>
                    <a:pt x="1508" y="7735"/>
                    <a:pt x="1592" y="7719"/>
                  </a:cubicBezTo>
                  <a:cubicBezTo>
                    <a:pt x="2289" y="7599"/>
                    <a:pt x="2726" y="6963"/>
                    <a:pt x="2647" y="6266"/>
                  </a:cubicBezTo>
                  <a:cubicBezTo>
                    <a:pt x="2507" y="5570"/>
                    <a:pt x="220"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791575" y="220225"/>
              <a:ext cx="69150" cy="193975"/>
            </a:xfrm>
            <a:custGeom>
              <a:avLst/>
              <a:gdLst/>
              <a:ahLst/>
              <a:cxnLst/>
              <a:rect l="l" t="t" r="r" b="b"/>
              <a:pathLst>
                <a:path w="2766" h="7759" extrusionOk="0">
                  <a:moveTo>
                    <a:pt x="1402" y="0"/>
                  </a:moveTo>
                  <a:cubicBezTo>
                    <a:pt x="1327" y="0"/>
                    <a:pt x="1251" y="7"/>
                    <a:pt x="1174" y="20"/>
                  </a:cubicBezTo>
                  <a:cubicBezTo>
                    <a:pt x="438" y="139"/>
                    <a:pt x="0" y="796"/>
                    <a:pt x="120" y="1492"/>
                  </a:cubicBezTo>
                  <a:cubicBezTo>
                    <a:pt x="259" y="2188"/>
                    <a:pt x="2547" y="7758"/>
                    <a:pt x="2547" y="7758"/>
                  </a:cubicBezTo>
                  <a:cubicBezTo>
                    <a:pt x="2547" y="7758"/>
                    <a:pt x="2766" y="1731"/>
                    <a:pt x="2646" y="1034"/>
                  </a:cubicBezTo>
                  <a:cubicBezTo>
                    <a:pt x="2522" y="415"/>
                    <a:pt x="2005" y="0"/>
                    <a:pt x="1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635425" y="442425"/>
              <a:ext cx="196450" cy="64250"/>
            </a:xfrm>
            <a:custGeom>
              <a:avLst/>
              <a:gdLst/>
              <a:ahLst/>
              <a:cxnLst/>
              <a:rect l="l" t="t" r="r" b="b"/>
              <a:pathLst>
                <a:path w="7858" h="2570" extrusionOk="0">
                  <a:moveTo>
                    <a:pt x="2308" y="0"/>
                  </a:moveTo>
                  <a:cubicBezTo>
                    <a:pt x="1739" y="0"/>
                    <a:pt x="1311" y="12"/>
                    <a:pt x="1154" y="44"/>
                  </a:cubicBezTo>
                  <a:cubicBezTo>
                    <a:pt x="458" y="163"/>
                    <a:pt x="0" y="800"/>
                    <a:pt x="120" y="1496"/>
                  </a:cubicBezTo>
                  <a:cubicBezTo>
                    <a:pt x="243" y="2151"/>
                    <a:pt x="793" y="2570"/>
                    <a:pt x="1375" y="2570"/>
                  </a:cubicBezTo>
                  <a:cubicBezTo>
                    <a:pt x="1447" y="2570"/>
                    <a:pt x="1519" y="2563"/>
                    <a:pt x="1592" y="2550"/>
                  </a:cubicBezTo>
                  <a:cubicBezTo>
                    <a:pt x="2288" y="2431"/>
                    <a:pt x="7858" y="143"/>
                    <a:pt x="7858" y="143"/>
                  </a:cubicBezTo>
                  <a:cubicBezTo>
                    <a:pt x="7858" y="143"/>
                    <a:pt x="4257"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886550" y="376375"/>
              <a:ext cx="196475" cy="64075"/>
            </a:xfrm>
            <a:custGeom>
              <a:avLst/>
              <a:gdLst/>
              <a:ahLst/>
              <a:cxnLst/>
              <a:rect l="l" t="t" r="r" b="b"/>
              <a:pathLst>
                <a:path w="7859" h="2563" extrusionOk="0">
                  <a:moveTo>
                    <a:pt x="6495" y="1"/>
                  </a:moveTo>
                  <a:cubicBezTo>
                    <a:pt x="6420" y="1"/>
                    <a:pt x="6344" y="7"/>
                    <a:pt x="6267" y="20"/>
                  </a:cubicBezTo>
                  <a:cubicBezTo>
                    <a:pt x="5571" y="139"/>
                    <a:pt x="1" y="2427"/>
                    <a:pt x="1" y="2427"/>
                  </a:cubicBezTo>
                  <a:cubicBezTo>
                    <a:pt x="1" y="2427"/>
                    <a:pt x="3722" y="2562"/>
                    <a:pt x="5654" y="2562"/>
                  </a:cubicBezTo>
                  <a:cubicBezTo>
                    <a:pt x="6182" y="2562"/>
                    <a:pt x="6576" y="2552"/>
                    <a:pt x="6725" y="2527"/>
                  </a:cubicBezTo>
                  <a:cubicBezTo>
                    <a:pt x="7421" y="2407"/>
                    <a:pt x="7859" y="1751"/>
                    <a:pt x="7739" y="1054"/>
                  </a:cubicBezTo>
                  <a:cubicBezTo>
                    <a:pt x="7633" y="417"/>
                    <a:pt x="7102" y="1"/>
                    <a:pt x="6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882575" y="456925"/>
              <a:ext cx="170625" cy="126500"/>
            </a:xfrm>
            <a:custGeom>
              <a:avLst/>
              <a:gdLst/>
              <a:ahLst/>
              <a:cxnLst/>
              <a:rect l="l" t="t" r="r" b="b"/>
              <a:pathLst>
                <a:path w="6825" h="5060" extrusionOk="0">
                  <a:moveTo>
                    <a:pt x="1" y="1"/>
                  </a:moveTo>
                  <a:cubicBezTo>
                    <a:pt x="1" y="1"/>
                    <a:pt x="4099" y="4437"/>
                    <a:pt x="4676" y="4835"/>
                  </a:cubicBezTo>
                  <a:cubicBezTo>
                    <a:pt x="4888" y="4986"/>
                    <a:pt x="5135" y="5060"/>
                    <a:pt x="5381" y="5060"/>
                  </a:cubicBezTo>
                  <a:cubicBezTo>
                    <a:pt x="5781" y="5060"/>
                    <a:pt x="6180" y="4866"/>
                    <a:pt x="6426" y="4497"/>
                  </a:cubicBezTo>
                  <a:cubicBezTo>
                    <a:pt x="6824" y="3940"/>
                    <a:pt x="6685" y="3164"/>
                    <a:pt x="6108" y="2746"/>
                  </a:cubicBezTo>
                  <a:cubicBezTo>
                    <a:pt x="5531" y="234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65250" y="299725"/>
              <a:ext cx="171100" cy="126400"/>
            </a:xfrm>
            <a:custGeom>
              <a:avLst/>
              <a:gdLst/>
              <a:ahLst/>
              <a:cxnLst/>
              <a:rect l="l" t="t" r="r" b="b"/>
              <a:pathLst>
                <a:path w="6844" h="5056" extrusionOk="0">
                  <a:moveTo>
                    <a:pt x="1455" y="1"/>
                  </a:moveTo>
                  <a:cubicBezTo>
                    <a:pt x="1048" y="1"/>
                    <a:pt x="646" y="193"/>
                    <a:pt x="399" y="540"/>
                  </a:cubicBezTo>
                  <a:cubicBezTo>
                    <a:pt x="1" y="1117"/>
                    <a:pt x="160" y="1912"/>
                    <a:pt x="737" y="2310"/>
                  </a:cubicBezTo>
                  <a:cubicBezTo>
                    <a:pt x="1294" y="2708"/>
                    <a:pt x="6844" y="5055"/>
                    <a:pt x="6844" y="5055"/>
                  </a:cubicBezTo>
                  <a:cubicBezTo>
                    <a:pt x="6844" y="5055"/>
                    <a:pt x="2746" y="639"/>
                    <a:pt x="2169" y="222"/>
                  </a:cubicBezTo>
                  <a:cubicBezTo>
                    <a:pt x="1951" y="71"/>
                    <a:pt x="1702" y="1"/>
                    <a:pt x="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793075" y="382575"/>
              <a:ext cx="133300" cy="117275"/>
            </a:xfrm>
            <a:custGeom>
              <a:avLst/>
              <a:gdLst/>
              <a:ahLst/>
              <a:cxnLst/>
              <a:rect l="l" t="t" r="r" b="b"/>
              <a:pathLst>
                <a:path w="5332" h="4691" extrusionOk="0">
                  <a:moveTo>
                    <a:pt x="2669" y="0"/>
                  </a:moveTo>
                  <a:cubicBezTo>
                    <a:pt x="2240" y="0"/>
                    <a:pt x="1804" y="119"/>
                    <a:pt x="1413" y="369"/>
                  </a:cubicBezTo>
                  <a:cubicBezTo>
                    <a:pt x="318" y="1065"/>
                    <a:pt x="0" y="2497"/>
                    <a:pt x="696" y="3591"/>
                  </a:cubicBezTo>
                  <a:cubicBezTo>
                    <a:pt x="1134" y="4299"/>
                    <a:pt x="1896" y="4690"/>
                    <a:pt x="2675" y="4690"/>
                  </a:cubicBezTo>
                  <a:cubicBezTo>
                    <a:pt x="3101" y="4690"/>
                    <a:pt x="3532" y="4574"/>
                    <a:pt x="3919" y="4328"/>
                  </a:cubicBezTo>
                  <a:cubicBezTo>
                    <a:pt x="5013" y="3631"/>
                    <a:pt x="5331" y="2179"/>
                    <a:pt x="4635" y="1085"/>
                  </a:cubicBezTo>
                  <a:cubicBezTo>
                    <a:pt x="4188" y="383"/>
                    <a:pt x="3438" y="0"/>
                    <a:pt x="26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119300" y="154075"/>
              <a:ext cx="281525" cy="399950"/>
            </a:xfrm>
            <a:custGeom>
              <a:avLst/>
              <a:gdLst/>
              <a:ahLst/>
              <a:cxnLst/>
              <a:rect l="l" t="t" r="r" b="b"/>
              <a:pathLst>
                <a:path w="11261" h="15998" extrusionOk="0">
                  <a:moveTo>
                    <a:pt x="11260" y="0"/>
                  </a:moveTo>
                  <a:lnTo>
                    <a:pt x="11260" y="0"/>
                  </a:lnTo>
                  <a:cubicBezTo>
                    <a:pt x="8177" y="1552"/>
                    <a:pt x="5372" y="3143"/>
                    <a:pt x="3124" y="5849"/>
                  </a:cubicBezTo>
                  <a:cubicBezTo>
                    <a:pt x="1353" y="7957"/>
                    <a:pt x="120" y="10603"/>
                    <a:pt x="21" y="13368"/>
                  </a:cubicBezTo>
                  <a:cubicBezTo>
                    <a:pt x="1" y="14025"/>
                    <a:pt x="41" y="14721"/>
                    <a:pt x="419" y="15298"/>
                  </a:cubicBezTo>
                  <a:cubicBezTo>
                    <a:pt x="696" y="15706"/>
                    <a:pt x="1188" y="15997"/>
                    <a:pt x="1666" y="15997"/>
                  </a:cubicBezTo>
                  <a:cubicBezTo>
                    <a:pt x="1839" y="15997"/>
                    <a:pt x="2010" y="15959"/>
                    <a:pt x="2169" y="15875"/>
                  </a:cubicBezTo>
                  <a:cubicBezTo>
                    <a:pt x="2487" y="15695"/>
                    <a:pt x="2686" y="15377"/>
                    <a:pt x="2865" y="15079"/>
                  </a:cubicBezTo>
                  <a:cubicBezTo>
                    <a:pt x="4775" y="11697"/>
                    <a:pt x="4695" y="7420"/>
                    <a:pt x="6864" y="4178"/>
                  </a:cubicBezTo>
                  <a:cubicBezTo>
                    <a:pt x="7998" y="2467"/>
                    <a:pt x="9669" y="1253"/>
                    <a:pt x="11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182475" y="143125"/>
              <a:ext cx="238725" cy="251675"/>
            </a:xfrm>
            <a:custGeom>
              <a:avLst/>
              <a:gdLst/>
              <a:ahLst/>
              <a:cxnLst/>
              <a:rect l="l" t="t" r="r" b="b"/>
              <a:pathLst>
                <a:path w="9549" h="10067" extrusionOk="0">
                  <a:moveTo>
                    <a:pt x="9549" y="0"/>
                  </a:moveTo>
                  <a:cubicBezTo>
                    <a:pt x="5630" y="1453"/>
                    <a:pt x="2347" y="4576"/>
                    <a:pt x="637" y="8395"/>
                  </a:cubicBezTo>
                  <a:cubicBezTo>
                    <a:pt x="438" y="8873"/>
                    <a:pt x="159" y="9569"/>
                    <a:pt x="0" y="10066"/>
                  </a:cubicBezTo>
                  <a:cubicBezTo>
                    <a:pt x="199" y="9589"/>
                    <a:pt x="537" y="8893"/>
                    <a:pt x="776" y="8455"/>
                  </a:cubicBezTo>
                  <a:cubicBezTo>
                    <a:pt x="2686" y="4775"/>
                    <a:pt x="5849" y="1811"/>
                    <a:pt x="9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937300" y="69650"/>
              <a:ext cx="472475" cy="140675"/>
            </a:xfrm>
            <a:custGeom>
              <a:avLst/>
              <a:gdLst/>
              <a:ahLst/>
              <a:cxnLst/>
              <a:rect l="l" t="t" r="r" b="b"/>
              <a:pathLst>
                <a:path w="18899" h="5627" extrusionOk="0">
                  <a:moveTo>
                    <a:pt x="1338" y="0"/>
                  </a:moveTo>
                  <a:cubicBezTo>
                    <a:pt x="1154" y="0"/>
                    <a:pt x="975" y="25"/>
                    <a:pt x="816" y="95"/>
                  </a:cubicBezTo>
                  <a:cubicBezTo>
                    <a:pt x="219" y="373"/>
                    <a:pt x="0" y="1169"/>
                    <a:pt x="199" y="1825"/>
                  </a:cubicBezTo>
                  <a:cubicBezTo>
                    <a:pt x="398" y="2462"/>
                    <a:pt x="895" y="2939"/>
                    <a:pt x="1432" y="3337"/>
                  </a:cubicBezTo>
                  <a:cubicBezTo>
                    <a:pt x="3581" y="4925"/>
                    <a:pt x="6332" y="5627"/>
                    <a:pt x="9027" y="5627"/>
                  </a:cubicBezTo>
                  <a:cubicBezTo>
                    <a:pt x="9101" y="5627"/>
                    <a:pt x="9176" y="5626"/>
                    <a:pt x="9250" y="5625"/>
                  </a:cubicBezTo>
                  <a:cubicBezTo>
                    <a:pt x="12771" y="5565"/>
                    <a:pt x="15775" y="4372"/>
                    <a:pt x="18898" y="2939"/>
                  </a:cubicBezTo>
                  <a:lnTo>
                    <a:pt x="18898" y="2939"/>
                  </a:lnTo>
                  <a:cubicBezTo>
                    <a:pt x="17185" y="3351"/>
                    <a:pt x="15486" y="3791"/>
                    <a:pt x="13726" y="3791"/>
                  </a:cubicBezTo>
                  <a:cubicBezTo>
                    <a:pt x="13443" y="3791"/>
                    <a:pt x="13158" y="3780"/>
                    <a:pt x="12871" y="3755"/>
                  </a:cubicBezTo>
                  <a:cubicBezTo>
                    <a:pt x="9011" y="3417"/>
                    <a:pt x="5709" y="672"/>
                    <a:pt x="1890" y="55"/>
                  </a:cubicBezTo>
                  <a:cubicBezTo>
                    <a:pt x="1711" y="25"/>
                    <a:pt x="1522" y="0"/>
                    <a:pt x="1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085500" y="134175"/>
              <a:ext cx="345650" cy="55525"/>
            </a:xfrm>
            <a:custGeom>
              <a:avLst/>
              <a:gdLst/>
              <a:ahLst/>
              <a:cxnLst/>
              <a:rect l="l" t="t" r="r" b="b"/>
              <a:pathLst>
                <a:path w="13826" h="2221" extrusionOk="0">
                  <a:moveTo>
                    <a:pt x="13825" y="0"/>
                  </a:moveTo>
                  <a:lnTo>
                    <a:pt x="13825" y="0"/>
                  </a:lnTo>
                  <a:cubicBezTo>
                    <a:pt x="11191" y="1254"/>
                    <a:pt x="8267" y="1910"/>
                    <a:pt x="5343" y="1910"/>
                  </a:cubicBezTo>
                  <a:cubicBezTo>
                    <a:pt x="4139" y="1910"/>
                    <a:pt x="2935" y="1798"/>
                    <a:pt x="1751" y="1572"/>
                  </a:cubicBezTo>
                  <a:cubicBezTo>
                    <a:pt x="1214" y="1472"/>
                    <a:pt x="497" y="1274"/>
                    <a:pt x="0" y="1154"/>
                  </a:cubicBezTo>
                  <a:lnTo>
                    <a:pt x="0" y="1154"/>
                  </a:lnTo>
                  <a:cubicBezTo>
                    <a:pt x="477" y="1353"/>
                    <a:pt x="1194" y="1572"/>
                    <a:pt x="1691" y="1731"/>
                  </a:cubicBezTo>
                  <a:cubicBezTo>
                    <a:pt x="2977" y="2059"/>
                    <a:pt x="4305" y="2221"/>
                    <a:pt x="5633" y="2221"/>
                  </a:cubicBezTo>
                  <a:cubicBezTo>
                    <a:pt x="8498" y="2221"/>
                    <a:pt x="11366" y="1468"/>
                    <a:pt x="13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a:off x="98538" y="-369250"/>
            <a:ext cx="965805" cy="1080049"/>
            <a:chOff x="2180275" y="-47850"/>
            <a:chExt cx="812625" cy="908750"/>
          </a:xfrm>
        </p:grpSpPr>
        <p:sp>
          <p:nvSpPr>
            <p:cNvPr id="37" name="Google Shape;37;p2"/>
            <p:cNvSpPr/>
            <p:nvPr/>
          </p:nvSpPr>
          <p:spPr>
            <a:xfrm>
              <a:off x="2722850" y="650400"/>
              <a:ext cx="270050" cy="184225"/>
            </a:xfrm>
            <a:custGeom>
              <a:avLst/>
              <a:gdLst/>
              <a:ahLst/>
              <a:cxnLst/>
              <a:rect l="l" t="t" r="r" b="b"/>
              <a:pathLst>
                <a:path w="10802" h="7369" extrusionOk="0">
                  <a:moveTo>
                    <a:pt x="0" y="0"/>
                  </a:moveTo>
                  <a:lnTo>
                    <a:pt x="0" y="0"/>
                  </a:lnTo>
                  <a:cubicBezTo>
                    <a:pt x="1572" y="1393"/>
                    <a:pt x="2566" y="3362"/>
                    <a:pt x="4078" y="4894"/>
                  </a:cubicBezTo>
                  <a:cubicBezTo>
                    <a:pt x="5232" y="6047"/>
                    <a:pt x="6565" y="7102"/>
                    <a:pt x="8196" y="7340"/>
                  </a:cubicBezTo>
                  <a:cubicBezTo>
                    <a:pt x="8329" y="7359"/>
                    <a:pt x="8467" y="7368"/>
                    <a:pt x="8608" y="7368"/>
                  </a:cubicBezTo>
                  <a:cubicBezTo>
                    <a:pt x="9392" y="7368"/>
                    <a:pt x="10236" y="7074"/>
                    <a:pt x="10523" y="6366"/>
                  </a:cubicBezTo>
                  <a:cubicBezTo>
                    <a:pt x="10802" y="5689"/>
                    <a:pt x="10523" y="4914"/>
                    <a:pt x="10086" y="4357"/>
                  </a:cubicBezTo>
                  <a:cubicBezTo>
                    <a:pt x="9429" y="3521"/>
                    <a:pt x="8435" y="3004"/>
                    <a:pt x="7460" y="2626"/>
                  </a:cubicBezTo>
                  <a:cubicBezTo>
                    <a:pt x="5093" y="1452"/>
                    <a:pt x="2347" y="133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184750" y="178425"/>
              <a:ext cx="114900" cy="331200"/>
            </a:xfrm>
            <a:custGeom>
              <a:avLst/>
              <a:gdLst/>
              <a:ahLst/>
              <a:cxnLst/>
              <a:rect l="l" t="t" r="r" b="b"/>
              <a:pathLst>
                <a:path w="4596" h="13248" extrusionOk="0">
                  <a:moveTo>
                    <a:pt x="3561" y="1"/>
                  </a:moveTo>
                  <a:lnTo>
                    <a:pt x="3561" y="1"/>
                  </a:lnTo>
                  <a:cubicBezTo>
                    <a:pt x="1134" y="1433"/>
                    <a:pt x="199" y="5889"/>
                    <a:pt x="80" y="8435"/>
                  </a:cubicBezTo>
                  <a:cubicBezTo>
                    <a:pt x="0" y="9927"/>
                    <a:pt x="219" y="11559"/>
                    <a:pt x="1293" y="12593"/>
                  </a:cubicBezTo>
                  <a:cubicBezTo>
                    <a:pt x="1711" y="12984"/>
                    <a:pt x="2299" y="13247"/>
                    <a:pt x="2863" y="13247"/>
                  </a:cubicBezTo>
                  <a:cubicBezTo>
                    <a:pt x="3158" y="13247"/>
                    <a:pt x="3447" y="13175"/>
                    <a:pt x="3700" y="13011"/>
                  </a:cubicBezTo>
                  <a:cubicBezTo>
                    <a:pt x="4456" y="12533"/>
                    <a:pt x="4595" y="11519"/>
                    <a:pt x="4576" y="10643"/>
                  </a:cubicBezTo>
                  <a:cubicBezTo>
                    <a:pt x="4496" y="8873"/>
                    <a:pt x="3879" y="7182"/>
                    <a:pt x="3481" y="5451"/>
                  </a:cubicBezTo>
                  <a:cubicBezTo>
                    <a:pt x="3004" y="3442"/>
                    <a:pt x="3382" y="1911"/>
                    <a:pt x="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285700" y="120125"/>
              <a:ext cx="335225" cy="124025"/>
            </a:xfrm>
            <a:custGeom>
              <a:avLst/>
              <a:gdLst/>
              <a:ahLst/>
              <a:cxnLst/>
              <a:rect l="l" t="t" r="r" b="b"/>
              <a:pathLst>
                <a:path w="13409" h="4961" extrusionOk="0">
                  <a:moveTo>
                    <a:pt x="7144" y="1"/>
                  </a:moveTo>
                  <a:cubicBezTo>
                    <a:pt x="4625" y="1"/>
                    <a:pt x="1445" y="499"/>
                    <a:pt x="0" y="2214"/>
                  </a:cubicBezTo>
                  <a:cubicBezTo>
                    <a:pt x="1930" y="2333"/>
                    <a:pt x="3482" y="2214"/>
                    <a:pt x="5411" y="2969"/>
                  </a:cubicBezTo>
                  <a:cubicBezTo>
                    <a:pt x="7042" y="3646"/>
                    <a:pt x="8634" y="4521"/>
                    <a:pt x="10384" y="4859"/>
                  </a:cubicBezTo>
                  <a:cubicBezTo>
                    <a:pt x="10668" y="4920"/>
                    <a:pt x="10977" y="4960"/>
                    <a:pt x="11284" y="4960"/>
                  </a:cubicBezTo>
                  <a:cubicBezTo>
                    <a:pt x="11881" y="4960"/>
                    <a:pt x="12470" y="4809"/>
                    <a:pt x="12851" y="4362"/>
                  </a:cubicBezTo>
                  <a:cubicBezTo>
                    <a:pt x="13408" y="3725"/>
                    <a:pt x="13289" y="2651"/>
                    <a:pt x="12791" y="1935"/>
                  </a:cubicBezTo>
                  <a:cubicBezTo>
                    <a:pt x="11956" y="722"/>
                    <a:pt x="10365" y="244"/>
                    <a:pt x="8892" y="85"/>
                  </a:cubicBezTo>
                  <a:cubicBezTo>
                    <a:pt x="8378" y="33"/>
                    <a:pt x="7782" y="1"/>
                    <a:pt x="7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320025" y="350000"/>
              <a:ext cx="123350" cy="331575"/>
            </a:xfrm>
            <a:custGeom>
              <a:avLst/>
              <a:gdLst/>
              <a:ahLst/>
              <a:cxnLst/>
              <a:rect l="l" t="t" r="r" b="b"/>
              <a:pathLst>
                <a:path w="4934" h="13263" extrusionOk="0">
                  <a:moveTo>
                    <a:pt x="2825" y="1"/>
                  </a:moveTo>
                  <a:cubicBezTo>
                    <a:pt x="557" y="1652"/>
                    <a:pt x="0" y="6168"/>
                    <a:pt x="139" y="8734"/>
                  </a:cubicBezTo>
                  <a:cubicBezTo>
                    <a:pt x="179" y="10226"/>
                    <a:pt x="557" y="11837"/>
                    <a:pt x="1731" y="12732"/>
                  </a:cubicBezTo>
                  <a:cubicBezTo>
                    <a:pt x="2127" y="13059"/>
                    <a:pt x="2654" y="13262"/>
                    <a:pt x="3163" y="13262"/>
                  </a:cubicBezTo>
                  <a:cubicBezTo>
                    <a:pt x="3521" y="13262"/>
                    <a:pt x="3870" y="13161"/>
                    <a:pt x="4158" y="12931"/>
                  </a:cubicBezTo>
                  <a:cubicBezTo>
                    <a:pt x="4854" y="12394"/>
                    <a:pt x="4933" y="11360"/>
                    <a:pt x="4794" y="10504"/>
                  </a:cubicBezTo>
                  <a:cubicBezTo>
                    <a:pt x="4555" y="8734"/>
                    <a:pt x="3800" y="7122"/>
                    <a:pt x="3243" y="5432"/>
                  </a:cubicBezTo>
                  <a:cubicBezTo>
                    <a:pt x="2586" y="3482"/>
                    <a:pt x="2825" y="191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402075" y="272875"/>
              <a:ext cx="337700" cy="117250"/>
            </a:xfrm>
            <a:custGeom>
              <a:avLst/>
              <a:gdLst/>
              <a:ahLst/>
              <a:cxnLst/>
              <a:rect l="l" t="t" r="r" b="b"/>
              <a:pathLst>
                <a:path w="13508" h="4690" extrusionOk="0">
                  <a:moveTo>
                    <a:pt x="8437" y="1"/>
                  </a:moveTo>
                  <a:cubicBezTo>
                    <a:pt x="5877" y="1"/>
                    <a:pt x="1566" y="685"/>
                    <a:pt x="0" y="2967"/>
                  </a:cubicBezTo>
                  <a:cubicBezTo>
                    <a:pt x="975" y="2937"/>
                    <a:pt x="1840" y="2857"/>
                    <a:pt x="2711" y="2857"/>
                  </a:cubicBezTo>
                  <a:cubicBezTo>
                    <a:pt x="3581" y="2857"/>
                    <a:pt x="4456" y="2937"/>
                    <a:pt x="5451" y="3225"/>
                  </a:cubicBezTo>
                  <a:cubicBezTo>
                    <a:pt x="7162" y="3762"/>
                    <a:pt x="8813" y="4458"/>
                    <a:pt x="10583" y="4657"/>
                  </a:cubicBezTo>
                  <a:cubicBezTo>
                    <a:pt x="10759" y="4678"/>
                    <a:pt x="10943" y="4690"/>
                    <a:pt x="11128" y="4690"/>
                  </a:cubicBezTo>
                  <a:cubicBezTo>
                    <a:pt x="11842" y="4690"/>
                    <a:pt x="12579" y="4510"/>
                    <a:pt x="12990" y="3941"/>
                  </a:cubicBezTo>
                  <a:cubicBezTo>
                    <a:pt x="13507" y="3205"/>
                    <a:pt x="13289" y="2171"/>
                    <a:pt x="12712" y="1494"/>
                  </a:cubicBezTo>
                  <a:cubicBezTo>
                    <a:pt x="11777" y="361"/>
                    <a:pt x="10146" y="22"/>
                    <a:pt x="8654" y="2"/>
                  </a:cubicBezTo>
                  <a:cubicBezTo>
                    <a:pt x="8583" y="1"/>
                    <a:pt x="8511" y="1"/>
                    <a:pt x="8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485625" y="498700"/>
              <a:ext cx="125350" cy="304650"/>
            </a:xfrm>
            <a:custGeom>
              <a:avLst/>
              <a:gdLst/>
              <a:ahLst/>
              <a:cxnLst/>
              <a:rect l="l" t="t" r="r" b="b"/>
              <a:pathLst>
                <a:path w="5014" h="12186" extrusionOk="0">
                  <a:moveTo>
                    <a:pt x="1990" y="1"/>
                  </a:moveTo>
                  <a:cubicBezTo>
                    <a:pt x="80" y="1712"/>
                    <a:pt x="0" y="5949"/>
                    <a:pt x="319" y="8276"/>
                  </a:cubicBezTo>
                  <a:cubicBezTo>
                    <a:pt x="517" y="9649"/>
                    <a:pt x="995" y="11081"/>
                    <a:pt x="2169" y="11837"/>
                  </a:cubicBezTo>
                  <a:cubicBezTo>
                    <a:pt x="2531" y="12054"/>
                    <a:pt x="2964" y="12186"/>
                    <a:pt x="3379" y="12186"/>
                  </a:cubicBezTo>
                  <a:cubicBezTo>
                    <a:pt x="3762" y="12186"/>
                    <a:pt x="4130" y="12075"/>
                    <a:pt x="4416" y="11817"/>
                  </a:cubicBezTo>
                  <a:cubicBezTo>
                    <a:pt x="5013" y="11240"/>
                    <a:pt x="4993" y="10285"/>
                    <a:pt x="4794" y="9490"/>
                  </a:cubicBezTo>
                  <a:cubicBezTo>
                    <a:pt x="4416" y="7898"/>
                    <a:pt x="3561" y="6466"/>
                    <a:pt x="2885" y="4974"/>
                  </a:cubicBezTo>
                  <a:cubicBezTo>
                    <a:pt x="2089" y="3223"/>
                    <a:pt x="2149" y="1791"/>
                    <a:pt x="1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546300" y="405125"/>
              <a:ext cx="312325" cy="103550"/>
            </a:xfrm>
            <a:custGeom>
              <a:avLst/>
              <a:gdLst/>
              <a:ahLst/>
              <a:cxnLst/>
              <a:rect l="l" t="t" r="r" b="b"/>
              <a:pathLst>
                <a:path w="12493" h="4142" extrusionOk="0">
                  <a:moveTo>
                    <a:pt x="8551" y="0"/>
                  </a:moveTo>
                  <a:cubicBezTo>
                    <a:pt x="8271" y="0"/>
                    <a:pt x="7992" y="16"/>
                    <a:pt x="7719" y="44"/>
                  </a:cubicBezTo>
                  <a:cubicBezTo>
                    <a:pt x="5371" y="243"/>
                    <a:pt x="1273" y="1277"/>
                    <a:pt x="0" y="3545"/>
                  </a:cubicBezTo>
                  <a:cubicBezTo>
                    <a:pt x="1260" y="3389"/>
                    <a:pt x="2329" y="3143"/>
                    <a:pt x="3522" y="3143"/>
                  </a:cubicBezTo>
                  <a:cubicBezTo>
                    <a:pt x="4005" y="3143"/>
                    <a:pt x="4508" y="3183"/>
                    <a:pt x="5053" y="3286"/>
                  </a:cubicBezTo>
                  <a:cubicBezTo>
                    <a:pt x="6664" y="3624"/>
                    <a:pt x="8256" y="4142"/>
                    <a:pt x="9907" y="4142"/>
                  </a:cubicBezTo>
                  <a:cubicBezTo>
                    <a:pt x="10722" y="4142"/>
                    <a:pt x="11637" y="3943"/>
                    <a:pt x="12075" y="3246"/>
                  </a:cubicBezTo>
                  <a:cubicBezTo>
                    <a:pt x="12493" y="2550"/>
                    <a:pt x="12175" y="1595"/>
                    <a:pt x="11598" y="1038"/>
                  </a:cubicBezTo>
                  <a:cubicBezTo>
                    <a:pt x="10817" y="258"/>
                    <a:pt x="9679" y="0"/>
                    <a:pt x="8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624875" y="606625"/>
              <a:ext cx="109925" cy="254275"/>
            </a:xfrm>
            <a:custGeom>
              <a:avLst/>
              <a:gdLst/>
              <a:ahLst/>
              <a:cxnLst/>
              <a:rect l="l" t="t" r="r" b="b"/>
              <a:pathLst>
                <a:path w="4397" h="10171" extrusionOk="0">
                  <a:moveTo>
                    <a:pt x="1552" y="1"/>
                  </a:moveTo>
                  <a:cubicBezTo>
                    <a:pt x="0" y="1532"/>
                    <a:pt x="40" y="5053"/>
                    <a:pt x="398" y="7003"/>
                  </a:cubicBezTo>
                  <a:cubicBezTo>
                    <a:pt x="597" y="8137"/>
                    <a:pt x="1035" y="9330"/>
                    <a:pt x="2029" y="9907"/>
                  </a:cubicBezTo>
                  <a:cubicBezTo>
                    <a:pt x="2321" y="10072"/>
                    <a:pt x="2669" y="10171"/>
                    <a:pt x="3002" y="10171"/>
                  </a:cubicBezTo>
                  <a:cubicBezTo>
                    <a:pt x="3352" y="10171"/>
                    <a:pt x="3685" y="10062"/>
                    <a:pt x="3919" y="9808"/>
                  </a:cubicBezTo>
                  <a:cubicBezTo>
                    <a:pt x="4397" y="9310"/>
                    <a:pt x="4357" y="8534"/>
                    <a:pt x="4178" y="7858"/>
                  </a:cubicBezTo>
                  <a:cubicBezTo>
                    <a:pt x="3800" y="6545"/>
                    <a:pt x="3044" y="5372"/>
                    <a:pt x="2447" y="4138"/>
                  </a:cubicBezTo>
                  <a:cubicBezTo>
                    <a:pt x="1731" y="2686"/>
                    <a:pt x="1751" y="1492"/>
                    <a:pt x="1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73100" y="522750"/>
              <a:ext cx="259125" cy="85400"/>
            </a:xfrm>
            <a:custGeom>
              <a:avLst/>
              <a:gdLst/>
              <a:ahLst/>
              <a:cxnLst/>
              <a:rect l="l" t="t" r="r" b="b"/>
              <a:pathLst>
                <a:path w="10365" h="3416" extrusionOk="0">
                  <a:moveTo>
                    <a:pt x="7162" y="0"/>
                  </a:moveTo>
                  <a:cubicBezTo>
                    <a:pt x="6881" y="0"/>
                    <a:pt x="6600" y="20"/>
                    <a:pt x="6327" y="53"/>
                  </a:cubicBezTo>
                  <a:cubicBezTo>
                    <a:pt x="4357" y="312"/>
                    <a:pt x="976" y="1267"/>
                    <a:pt x="1" y="3196"/>
                  </a:cubicBezTo>
                  <a:cubicBezTo>
                    <a:pt x="1131" y="3013"/>
                    <a:pt x="2061" y="2760"/>
                    <a:pt x="3162" y="2760"/>
                  </a:cubicBezTo>
                  <a:cubicBezTo>
                    <a:pt x="3495" y="2760"/>
                    <a:pt x="3844" y="2783"/>
                    <a:pt x="4218" y="2838"/>
                  </a:cubicBezTo>
                  <a:cubicBezTo>
                    <a:pt x="5536" y="3052"/>
                    <a:pt x="6855" y="3416"/>
                    <a:pt x="8191" y="3416"/>
                  </a:cubicBezTo>
                  <a:cubicBezTo>
                    <a:pt x="8226" y="3416"/>
                    <a:pt x="8261" y="3416"/>
                    <a:pt x="8296" y="3415"/>
                  </a:cubicBezTo>
                  <a:cubicBezTo>
                    <a:pt x="8953" y="3395"/>
                    <a:pt x="9728" y="3216"/>
                    <a:pt x="10047" y="2619"/>
                  </a:cubicBezTo>
                  <a:cubicBezTo>
                    <a:pt x="10365" y="2023"/>
                    <a:pt x="10067" y="1247"/>
                    <a:pt x="9569" y="769"/>
                  </a:cubicBezTo>
                  <a:cubicBezTo>
                    <a:pt x="8935" y="196"/>
                    <a:pt x="8049" y="0"/>
                    <a:pt x="7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180275" y="-47850"/>
              <a:ext cx="706200" cy="802700"/>
            </a:xfrm>
            <a:custGeom>
              <a:avLst/>
              <a:gdLst/>
              <a:ahLst/>
              <a:cxnLst/>
              <a:rect l="l" t="t" r="r" b="b"/>
              <a:pathLst>
                <a:path w="28248" h="32108" extrusionOk="0">
                  <a:moveTo>
                    <a:pt x="0" y="1"/>
                  </a:moveTo>
                  <a:lnTo>
                    <a:pt x="0" y="1"/>
                  </a:lnTo>
                  <a:cubicBezTo>
                    <a:pt x="3939" y="14304"/>
                    <a:pt x="15497" y="25264"/>
                    <a:pt x="28248" y="32108"/>
                  </a:cubicBezTo>
                  <a:cubicBezTo>
                    <a:pt x="25164" y="30138"/>
                    <a:pt x="22181" y="28049"/>
                    <a:pt x="19356" y="25782"/>
                  </a:cubicBezTo>
                  <a:cubicBezTo>
                    <a:pt x="10842" y="19058"/>
                    <a:pt x="3660" y="103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644750" y="598675"/>
              <a:ext cx="34350" cy="189500"/>
            </a:xfrm>
            <a:custGeom>
              <a:avLst/>
              <a:gdLst/>
              <a:ahLst/>
              <a:cxnLst/>
              <a:rect l="l" t="t" r="r" b="b"/>
              <a:pathLst>
                <a:path w="1374" h="7580" extrusionOk="0">
                  <a:moveTo>
                    <a:pt x="1175" y="0"/>
                  </a:moveTo>
                  <a:lnTo>
                    <a:pt x="1175" y="0"/>
                  </a:lnTo>
                  <a:cubicBezTo>
                    <a:pt x="1" y="2367"/>
                    <a:pt x="598" y="5172"/>
                    <a:pt x="1374" y="7579"/>
                  </a:cubicBezTo>
                  <a:cubicBezTo>
                    <a:pt x="916" y="5113"/>
                    <a:pt x="299" y="244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506500" y="490750"/>
              <a:ext cx="37325" cy="200450"/>
            </a:xfrm>
            <a:custGeom>
              <a:avLst/>
              <a:gdLst/>
              <a:ahLst/>
              <a:cxnLst/>
              <a:rect l="l" t="t" r="r" b="b"/>
              <a:pathLst>
                <a:path w="1493" h="8018" extrusionOk="0">
                  <a:moveTo>
                    <a:pt x="1493" y="1"/>
                  </a:moveTo>
                  <a:cubicBezTo>
                    <a:pt x="1" y="2408"/>
                    <a:pt x="438" y="5411"/>
                    <a:pt x="1055" y="8017"/>
                  </a:cubicBezTo>
                  <a:cubicBezTo>
                    <a:pt x="757" y="5391"/>
                    <a:pt x="339" y="2487"/>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344875" y="344550"/>
              <a:ext cx="51750" cy="233750"/>
            </a:xfrm>
            <a:custGeom>
              <a:avLst/>
              <a:gdLst/>
              <a:ahLst/>
              <a:cxnLst/>
              <a:rect l="l" t="t" r="r" b="b"/>
              <a:pathLst>
                <a:path w="2070" h="9350" extrusionOk="0">
                  <a:moveTo>
                    <a:pt x="2069" y="0"/>
                  </a:moveTo>
                  <a:lnTo>
                    <a:pt x="2069" y="0"/>
                  </a:lnTo>
                  <a:cubicBezTo>
                    <a:pt x="1" y="2626"/>
                    <a:pt x="259" y="6286"/>
                    <a:pt x="1055" y="9350"/>
                  </a:cubicBezTo>
                  <a:cubicBezTo>
                    <a:pt x="578" y="6207"/>
                    <a:pt x="279" y="2785"/>
                    <a:pt x="20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233975" y="179425"/>
              <a:ext cx="46275" cy="205425"/>
            </a:xfrm>
            <a:custGeom>
              <a:avLst/>
              <a:gdLst/>
              <a:ahLst/>
              <a:cxnLst/>
              <a:rect l="l" t="t" r="r" b="b"/>
              <a:pathLst>
                <a:path w="1851" h="8217" extrusionOk="0">
                  <a:moveTo>
                    <a:pt x="1851" y="1"/>
                  </a:moveTo>
                  <a:lnTo>
                    <a:pt x="1851" y="1"/>
                  </a:lnTo>
                  <a:cubicBezTo>
                    <a:pt x="1" y="2268"/>
                    <a:pt x="120" y="5491"/>
                    <a:pt x="617" y="8216"/>
                  </a:cubicBezTo>
                  <a:cubicBezTo>
                    <a:pt x="438" y="5451"/>
                    <a:pt x="299" y="2447"/>
                    <a:pt x="1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679575" y="548575"/>
              <a:ext cx="170600" cy="47625"/>
            </a:xfrm>
            <a:custGeom>
              <a:avLst/>
              <a:gdLst/>
              <a:ahLst/>
              <a:cxnLst/>
              <a:rect l="l" t="t" r="r" b="b"/>
              <a:pathLst>
                <a:path w="6824" h="1905" extrusionOk="0">
                  <a:moveTo>
                    <a:pt x="6004" y="1"/>
                  </a:moveTo>
                  <a:cubicBezTo>
                    <a:pt x="3892" y="1"/>
                    <a:pt x="1744" y="672"/>
                    <a:pt x="0" y="1905"/>
                  </a:cubicBezTo>
                  <a:cubicBezTo>
                    <a:pt x="2129" y="791"/>
                    <a:pt x="4456" y="174"/>
                    <a:pt x="6824" y="35"/>
                  </a:cubicBezTo>
                  <a:cubicBezTo>
                    <a:pt x="6552" y="12"/>
                    <a:pt x="6278" y="1"/>
                    <a:pt x="6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542800" y="445700"/>
              <a:ext cx="146750" cy="50550"/>
            </a:xfrm>
            <a:custGeom>
              <a:avLst/>
              <a:gdLst/>
              <a:ahLst/>
              <a:cxnLst/>
              <a:rect l="l" t="t" r="r" b="b"/>
              <a:pathLst>
                <a:path w="5870" h="2022" extrusionOk="0">
                  <a:moveTo>
                    <a:pt x="5185" y="0"/>
                  </a:moveTo>
                  <a:cubicBezTo>
                    <a:pt x="3289" y="0"/>
                    <a:pt x="1368" y="726"/>
                    <a:pt x="1" y="2021"/>
                  </a:cubicBezTo>
                  <a:cubicBezTo>
                    <a:pt x="1771" y="848"/>
                    <a:pt x="3781" y="151"/>
                    <a:pt x="5869" y="32"/>
                  </a:cubicBezTo>
                  <a:cubicBezTo>
                    <a:pt x="5642" y="11"/>
                    <a:pt x="5414" y="0"/>
                    <a:pt x="5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400575" y="307375"/>
              <a:ext cx="192975" cy="40175"/>
            </a:xfrm>
            <a:custGeom>
              <a:avLst/>
              <a:gdLst/>
              <a:ahLst/>
              <a:cxnLst/>
              <a:rect l="l" t="t" r="r" b="b"/>
              <a:pathLst>
                <a:path w="7719" h="1607" extrusionOk="0">
                  <a:moveTo>
                    <a:pt x="5779" y="1"/>
                  </a:moveTo>
                  <a:cubicBezTo>
                    <a:pt x="3758" y="1"/>
                    <a:pt x="1731" y="553"/>
                    <a:pt x="1" y="1606"/>
                  </a:cubicBezTo>
                  <a:cubicBezTo>
                    <a:pt x="2114" y="646"/>
                    <a:pt x="4427" y="145"/>
                    <a:pt x="6751" y="145"/>
                  </a:cubicBezTo>
                  <a:cubicBezTo>
                    <a:pt x="7074" y="145"/>
                    <a:pt x="7397" y="155"/>
                    <a:pt x="7719" y="174"/>
                  </a:cubicBezTo>
                  <a:cubicBezTo>
                    <a:pt x="7079" y="58"/>
                    <a:pt x="6429" y="1"/>
                    <a:pt x="5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286200" y="139775"/>
              <a:ext cx="203425" cy="37200"/>
            </a:xfrm>
            <a:custGeom>
              <a:avLst/>
              <a:gdLst/>
              <a:ahLst/>
              <a:cxnLst/>
              <a:rect l="l" t="t" r="r" b="b"/>
              <a:pathLst>
                <a:path w="8137" h="1488" extrusionOk="0">
                  <a:moveTo>
                    <a:pt x="4952" y="1"/>
                  </a:moveTo>
                  <a:cubicBezTo>
                    <a:pt x="3197" y="1"/>
                    <a:pt x="1436" y="506"/>
                    <a:pt x="0" y="1487"/>
                  </a:cubicBezTo>
                  <a:cubicBezTo>
                    <a:pt x="1633" y="664"/>
                    <a:pt x="3455" y="236"/>
                    <a:pt x="5285" y="236"/>
                  </a:cubicBezTo>
                  <a:cubicBezTo>
                    <a:pt x="6242" y="236"/>
                    <a:pt x="7201" y="353"/>
                    <a:pt x="8136" y="592"/>
                  </a:cubicBezTo>
                  <a:cubicBezTo>
                    <a:pt x="7130" y="196"/>
                    <a:pt x="6042" y="1"/>
                    <a:pt x="4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55;p2"/>
          <p:cNvSpPr txBox="1">
            <a:spLocks noGrp="1"/>
          </p:cNvSpPr>
          <p:nvPr>
            <p:ph type="ctrTitle"/>
          </p:nvPr>
        </p:nvSpPr>
        <p:spPr>
          <a:xfrm>
            <a:off x="911150" y="1224013"/>
            <a:ext cx="7321800" cy="21735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Clr>
                <a:srgbClr val="191919"/>
              </a:buClr>
              <a:buSzPts val="5200"/>
              <a:buNone/>
              <a:defRPr sz="3800">
                <a:latin typeface="Encode Sans Expanded"/>
                <a:ea typeface="Encode Sans Expanded"/>
                <a:cs typeface="Encode Sans Expanded"/>
                <a:sym typeface="Encode Sans Expande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56" name="Google Shape;56;p2"/>
          <p:cNvSpPr txBox="1">
            <a:spLocks noGrp="1"/>
          </p:cNvSpPr>
          <p:nvPr>
            <p:ph type="subTitle" idx="1"/>
          </p:nvPr>
        </p:nvSpPr>
        <p:spPr>
          <a:xfrm>
            <a:off x="2307675" y="3443687"/>
            <a:ext cx="45288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Poppins"/>
                <a:ea typeface="Poppins"/>
                <a:cs typeface="Poppins"/>
                <a:sym typeface="Poppi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072"/>
        <p:cNvGrpSpPr/>
        <p:nvPr/>
      </p:nvGrpSpPr>
      <p:grpSpPr>
        <a:xfrm>
          <a:off x="0" y="0"/>
          <a:ext cx="0" cy="0"/>
          <a:chOff x="0" y="0"/>
          <a:chExt cx="0" cy="0"/>
        </a:xfrm>
      </p:grpSpPr>
      <p:sp>
        <p:nvSpPr>
          <p:cNvPr id="2073" name="Google Shape;2073;p26"/>
          <p:cNvSpPr/>
          <p:nvPr/>
        </p:nvSpPr>
        <p:spPr>
          <a:xfrm rot="-5400000">
            <a:off x="6582082" y="-938615"/>
            <a:ext cx="3004935" cy="3664694"/>
          </a:xfrm>
          <a:custGeom>
            <a:avLst/>
            <a:gdLst/>
            <a:ahLst/>
            <a:cxnLst/>
            <a:rect l="l" t="t" r="r" b="b"/>
            <a:pathLst>
              <a:path w="99782" h="121690" extrusionOk="0">
                <a:moveTo>
                  <a:pt x="79254" y="1"/>
                </a:moveTo>
                <a:cubicBezTo>
                  <a:pt x="74898" y="1"/>
                  <a:pt x="70544" y="853"/>
                  <a:pt x="66541" y="2572"/>
                </a:cubicBezTo>
                <a:cubicBezTo>
                  <a:pt x="57510" y="6431"/>
                  <a:pt x="50448" y="14627"/>
                  <a:pt x="47962" y="24155"/>
                </a:cubicBezTo>
                <a:cubicBezTo>
                  <a:pt x="45734" y="32709"/>
                  <a:pt x="47066" y="41740"/>
                  <a:pt x="46231" y="50533"/>
                </a:cubicBezTo>
                <a:cubicBezTo>
                  <a:pt x="45376" y="59346"/>
                  <a:pt x="41278" y="68934"/>
                  <a:pt x="32883" y="71699"/>
                </a:cubicBezTo>
                <a:cubicBezTo>
                  <a:pt x="28268" y="73191"/>
                  <a:pt x="23195" y="72336"/>
                  <a:pt x="18481" y="73390"/>
                </a:cubicBezTo>
                <a:cubicBezTo>
                  <a:pt x="9270" y="75439"/>
                  <a:pt x="2944" y="84570"/>
                  <a:pt x="1472" y="93899"/>
                </a:cubicBezTo>
                <a:cubicBezTo>
                  <a:pt x="0" y="103229"/>
                  <a:pt x="2467" y="112698"/>
                  <a:pt x="5431" y="121689"/>
                </a:cubicBezTo>
                <a:lnTo>
                  <a:pt x="99782" y="105457"/>
                </a:lnTo>
                <a:lnTo>
                  <a:pt x="94988" y="4004"/>
                </a:lnTo>
                <a:cubicBezTo>
                  <a:pt x="90203" y="1346"/>
                  <a:pt x="84727" y="1"/>
                  <a:pt x="792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6"/>
          <p:cNvSpPr/>
          <p:nvPr/>
        </p:nvSpPr>
        <p:spPr>
          <a:xfrm rot="-5400000" flipH="1">
            <a:off x="-391216" y="2110801"/>
            <a:ext cx="3586189" cy="4328694"/>
          </a:xfrm>
          <a:custGeom>
            <a:avLst/>
            <a:gdLst/>
            <a:ahLst/>
            <a:cxnLst/>
            <a:rect l="l" t="t" r="r" b="b"/>
            <a:pathLst>
              <a:path w="123057" h="127025" extrusionOk="0">
                <a:moveTo>
                  <a:pt x="110444" y="1"/>
                </a:moveTo>
                <a:lnTo>
                  <a:pt x="2904" y="1791"/>
                </a:lnTo>
                <a:cubicBezTo>
                  <a:pt x="1412" y="8654"/>
                  <a:pt x="0" y="15617"/>
                  <a:pt x="318" y="22619"/>
                </a:cubicBezTo>
                <a:cubicBezTo>
                  <a:pt x="637" y="29641"/>
                  <a:pt x="2924" y="36803"/>
                  <a:pt x="7897" y="41756"/>
                </a:cubicBezTo>
                <a:cubicBezTo>
                  <a:pt x="15735" y="49514"/>
                  <a:pt x="28347" y="50250"/>
                  <a:pt x="37000" y="57113"/>
                </a:cubicBezTo>
                <a:cubicBezTo>
                  <a:pt x="49055" y="66701"/>
                  <a:pt x="49732" y="84465"/>
                  <a:pt x="56296" y="98430"/>
                </a:cubicBezTo>
                <a:cubicBezTo>
                  <a:pt x="61886" y="110306"/>
                  <a:pt x="72370" y="119815"/>
                  <a:pt x="84743" y="124211"/>
                </a:cubicBezTo>
                <a:cubicBezTo>
                  <a:pt x="90058" y="126091"/>
                  <a:pt x="95693" y="127024"/>
                  <a:pt x="101330" y="127024"/>
                </a:cubicBezTo>
                <a:cubicBezTo>
                  <a:pt x="108815" y="127024"/>
                  <a:pt x="116305" y="125379"/>
                  <a:pt x="123056" y="122122"/>
                </a:cubicBezTo>
                <a:lnTo>
                  <a:pt x="110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6"/>
          <p:cNvSpPr/>
          <p:nvPr/>
        </p:nvSpPr>
        <p:spPr>
          <a:xfrm rot="-5400000" flipH="1">
            <a:off x="-748482" y="-556541"/>
            <a:ext cx="2648369" cy="2207891"/>
          </a:xfrm>
          <a:custGeom>
            <a:avLst/>
            <a:gdLst/>
            <a:ahLst/>
            <a:cxnLst/>
            <a:rect l="l" t="t" r="r" b="b"/>
            <a:pathLst>
              <a:path w="77483" h="64596" extrusionOk="0">
                <a:moveTo>
                  <a:pt x="77343" y="0"/>
                </a:moveTo>
                <a:lnTo>
                  <a:pt x="0" y="1174"/>
                </a:lnTo>
                <a:lnTo>
                  <a:pt x="3959" y="64055"/>
                </a:lnTo>
                <a:cubicBezTo>
                  <a:pt x="5452" y="64420"/>
                  <a:pt x="6980" y="64596"/>
                  <a:pt x="8508" y="64596"/>
                </a:cubicBezTo>
                <a:cubicBezTo>
                  <a:pt x="15714" y="64596"/>
                  <a:pt x="22930" y="60693"/>
                  <a:pt x="26557" y="54407"/>
                </a:cubicBezTo>
                <a:cubicBezTo>
                  <a:pt x="31093" y="46549"/>
                  <a:pt x="31013" y="35071"/>
                  <a:pt x="39109" y="30993"/>
                </a:cubicBezTo>
                <a:cubicBezTo>
                  <a:pt x="41201" y="29935"/>
                  <a:pt x="43435" y="29604"/>
                  <a:pt x="45741" y="29604"/>
                </a:cubicBezTo>
                <a:cubicBezTo>
                  <a:pt x="49590" y="29604"/>
                  <a:pt x="53643" y="30525"/>
                  <a:pt x="57579" y="30525"/>
                </a:cubicBezTo>
                <a:cubicBezTo>
                  <a:pt x="58776" y="30525"/>
                  <a:pt x="59964" y="30440"/>
                  <a:pt x="61131" y="30217"/>
                </a:cubicBezTo>
                <a:cubicBezTo>
                  <a:pt x="67238" y="29044"/>
                  <a:pt x="72131" y="24070"/>
                  <a:pt x="74618" y="18361"/>
                </a:cubicBezTo>
                <a:cubicBezTo>
                  <a:pt x="77105" y="12632"/>
                  <a:pt x="77482" y="6227"/>
                  <a:pt x="77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6"/>
          <p:cNvSpPr/>
          <p:nvPr/>
        </p:nvSpPr>
        <p:spPr>
          <a:xfrm rot="-5556362">
            <a:off x="6603771" y="2315809"/>
            <a:ext cx="1965418" cy="4576395"/>
          </a:xfrm>
          <a:custGeom>
            <a:avLst/>
            <a:gdLst/>
            <a:ahLst/>
            <a:cxnLst/>
            <a:rect l="l" t="t" r="r" b="b"/>
            <a:pathLst>
              <a:path w="75096" h="174858" extrusionOk="0">
                <a:moveTo>
                  <a:pt x="2746" y="0"/>
                </a:moveTo>
                <a:lnTo>
                  <a:pt x="0" y="171535"/>
                </a:lnTo>
                <a:lnTo>
                  <a:pt x="67914" y="174857"/>
                </a:lnTo>
                <a:cubicBezTo>
                  <a:pt x="75095" y="165210"/>
                  <a:pt x="74857" y="151185"/>
                  <a:pt x="68789" y="140801"/>
                </a:cubicBezTo>
                <a:cubicBezTo>
                  <a:pt x="62702" y="130437"/>
                  <a:pt x="51602" y="123594"/>
                  <a:pt x="39865" y="120948"/>
                </a:cubicBezTo>
                <a:cubicBezTo>
                  <a:pt x="37399" y="120371"/>
                  <a:pt x="34832" y="119973"/>
                  <a:pt x="32684" y="118581"/>
                </a:cubicBezTo>
                <a:cubicBezTo>
                  <a:pt x="29442" y="116492"/>
                  <a:pt x="27890" y="112593"/>
                  <a:pt x="27154" y="108814"/>
                </a:cubicBezTo>
                <a:cubicBezTo>
                  <a:pt x="23275" y="88941"/>
                  <a:pt x="36981" y="69824"/>
                  <a:pt x="38174" y="49593"/>
                </a:cubicBezTo>
                <a:cubicBezTo>
                  <a:pt x="39467" y="27671"/>
                  <a:pt x="23911" y="5889"/>
                  <a:pt x="2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7" name="Google Shape;2077;p26"/>
          <p:cNvGrpSpPr/>
          <p:nvPr/>
        </p:nvGrpSpPr>
        <p:grpSpPr>
          <a:xfrm>
            <a:off x="-72348" y="3267703"/>
            <a:ext cx="1838815" cy="1924992"/>
            <a:chOff x="5529700" y="-2119675"/>
            <a:chExt cx="1549650" cy="1622275"/>
          </a:xfrm>
        </p:grpSpPr>
        <p:sp>
          <p:nvSpPr>
            <p:cNvPr id="2078" name="Google Shape;2078;p26"/>
            <p:cNvSpPr/>
            <p:nvPr/>
          </p:nvSpPr>
          <p:spPr>
            <a:xfrm>
              <a:off x="5563525" y="-1948100"/>
              <a:ext cx="1515825" cy="1450700"/>
            </a:xfrm>
            <a:custGeom>
              <a:avLst/>
              <a:gdLst/>
              <a:ahLst/>
              <a:cxnLst/>
              <a:rect l="l" t="t" r="r" b="b"/>
              <a:pathLst>
                <a:path w="60633" h="58028" extrusionOk="0">
                  <a:moveTo>
                    <a:pt x="21464" y="1"/>
                  </a:moveTo>
                  <a:lnTo>
                    <a:pt x="0" y="27632"/>
                  </a:lnTo>
                  <a:lnTo>
                    <a:pt x="39169" y="58028"/>
                  </a:lnTo>
                  <a:lnTo>
                    <a:pt x="60633" y="30397"/>
                  </a:lnTo>
                  <a:lnTo>
                    <a:pt x="214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6"/>
            <p:cNvSpPr/>
            <p:nvPr/>
          </p:nvSpPr>
          <p:spPr>
            <a:xfrm>
              <a:off x="5563525" y="-1948100"/>
              <a:ext cx="1515825" cy="1450700"/>
            </a:xfrm>
            <a:custGeom>
              <a:avLst/>
              <a:gdLst/>
              <a:ahLst/>
              <a:cxnLst/>
              <a:rect l="l" t="t" r="r" b="b"/>
              <a:pathLst>
                <a:path w="60633" h="58028" extrusionOk="0">
                  <a:moveTo>
                    <a:pt x="21464" y="1"/>
                  </a:moveTo>
                  <a:lnTo>
                    <a:pt x="0" y="27632"/>
                  </a:lnTo>
                  <a:lnTo>
                    <a:pt x="39169" y="58028"/>
                  </a:lnTo>
                  <a:lnTo>
                    <a:pt x="60633" y="30397"/>
                  </a:lnTo>
                  <a:lnTo>
                    <a:pt x="21464" y="1"/>
                  </a:lnTo>
                  <a:close/>
                </a:path>
              </a:pathLst>
            </a:custGeom>
            <a:solidFill>
              <a:srgbClr val="000000">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6"/>
            <p:cNvSpPr/>
            <p:nvPr/>
          </p:nvSpPr>
          <p:spPr>
            <a:xfrm>
              <a:off x="5554575" y="-2037125"/>
              <a:ext cx="1515825" cy="1505425"/>
            </a:xfrm>
            <a:custGeom>
              <a:avLst/>
              <a:gdLst/>
              <a:ahLst/>
              <a:cxnLst/>
              <a:rect l="l" t="t" r="r" b="b"/>
              <a:pathLst>
                <a:path w="60633" h="60217" extrusionOk="0">
                  <a:moveTo>
                    <a:pt x="23175" y="1"/>
                  </a:moveTo>
                  <a:lnTo>
                    <a:pt x="0" y="29840"/>
                  </a:lnTo>
                  <a:lnTo>
                    <a:pt x="39169" y="60216"/>
                  </a:lnTo>
                  <a:lnTo>
                    <a:pt x="60633" y="32605"/>
                  </a:lnTo>
                  <a:lnTo>
                    <a:pt x="60335" y="28825"/>
                  </a:lnTo>
                  <a:lnTo>
                    <a:pt x="231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6"/>
            <p:cNvSpPr/>
            <p:nvPr/>
          </p:nvSpPr>
          <p:spPr>
            <a:xfrm>
              <a:off x="6495474" y="-1301600"/>
              <a:ext cx="558028" cy="711181"/>
            </a:xfrm>
            <a:custGeom>
              <a:avLst/>
              <a:gdLst/>
              <a:ahLst/>
              <a:cxnLst/>
              <a:rect l="l" t="t" r="r" b="b"/>
              <a:pathLst>
                <a:path w="27632" h="35012" fill="none" extrusionOk="0">
                  <a:moveTo>
                    <a:pt x="27632" y="0"/>
                  </a:moveTo>
                  <a:lnTo>
                    <a:pt x="1" y="35012"/>
                  </a:lnTo>
                </a:path>
              </a:pathLst>
            </a:custGeom>
            <a:noFill/>
            <a:ln w="3975" cap="flat" cmpd="sng">
              <a:solidFill>
                <a:schemeClr val="accen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6"/>
            <p:cNvSpPr/>
            <p:nvPr/>
          </p:nvSpPr>
          <p:spPr>
            <a:xfrm>
              <a:off x="6500301" y="-1289067"/>
              <a:ext cx="557220" cy="710775"/>
            </a:xfrm>
            <a:custGeom>
              <a:avLst/>
              <a:gdLst/>
              <a:ahLst/>
              <a:cxnLst/>
              <a:rect l="l" t="t" r="r" b="b"/>
              <a:pathLst>
                <a:path w="27592" h="34992" fill="none" extrusionOk="0">
                  <a:moveTo>
                    <a:pt x="27592" y="0"/>
                  </a:moveTo>
                  <a:lnTo>
                    <a:pt x="1" y="34991"/>
                  </a:lnTo>
                </a:path>
              </a:pathLst>
            </a:custGeom>
            <a:noFill/>
            <a:ln w="3975" cap="flat" cmpd="sng">
              <a:solidFill>
                <a:schemeClr val="accen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6"/>
            <p:cNvSpPr/>
            <p:nvPr/>
          </p:nvSpPr>
          <p:spPr>
            <a:xfrm>
              <a:off x="6504724" y="-1276554"/>
              <a:ext cx="557220" cy="710389"/>
            </a:xfrm>
            <a:custGeom>
              <a:avLst/>
              <a:gdLst/>
              <a:ahLst/>
              <a:cxnLst/>
              <a:rect l="l" t="t" r="r" b="b"/>
              <a:pathLst>
                <a:path w="27592" h="34973" fill="none" extrusionOk="0">
                  <a:moveTo>
                    <a:pt x="27592" y="1"/>
                  </a:moveTo>
                  <a:lnTo>
                    <a:pt x="0" y="34972"/>
                  </a:lnTo>
                </a:path>
              </a:pathLst>
            </a:custGeom>
            <a:noFill/>
            <a:ln w="3975" cap="flat" cmpd="sng">
              <a:solidFill>
                <a:schemeClr val="accen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6"/>
            <p:cNvSpPr/>
            <p:nvPr/>
          </p:nvSpPr>
          <p:spPr>
            <a:xfrm>
              <a:off x="6508743" y="-1264834"/>
              <a:ext cx="558028" cy="710775"/>
            </a:xfrm>
            <a:custGeom>
              <a:avLst/>
              <a:gdLst/>
              <a:ahLst/>
              <a:cxnLst/>
              <a:rect l="l" t="t" r="r" b="b"/>
              <a:pathLst>
                <a:path w="27632" h="34992" fill="none" extrusionOk="0">
                  <a:moveTo>
                    <a:pt x="27631" y="1"/>
                  </a:moveTo>
                  <a:lnTo>
                    <a:pt x="0" y="34992"/>
                  </a:lnTo>
                </a:path>
              </a:pathLst>
            </a:custGeom>
            <a:noFill/>
            <a:ln w="3975" cap="flat" cmpd="sng">
              <a:solidFill>
                <a:schemeClr val="accen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6"/>
            <p:cNvSpPr/>
            <p:nvPr/>
          </p:nvSpPr>
          <p:spPr>
            <a:xfrm>
              <a:off x="6513166" y="-1252707"/>
              <a:ext cx="557220" cy="711181"/>
            </a:xfrm>
            <a:custGeom>
              <a:avLst/>
              <a:gdLst/>
              <a:ahLst/>
              <a:cxnLst/>
              <a:rect l="l" t="t" r="r" b="b"/>
              <a:pathLst>
                <a:path w="27592" h="35012" fill="none" extrusionOk="0">
                  <a:moveTo>
                    <a:pt x="27591" y="0"/>
                  </a:moveTo>
                  <a:lnTo>
                    <a:pt x="0" y="35012"/>
                  </a:lnTo>
                </a:path>
              </a:pathLst>
            </a:custGeom>
            <a:noFill/>
            <a:ln w="3975" cap="flat" cmpd="sng">
              <a:solidFill>
                <a:schemeClr val="accen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6"/>
            <p:cNvSpPr/>
            <p:nvPr/>
          </p:nvSpPr>
          <p:spPr>
            <a:xfrm>
              <a:off x="5545125" y="-2119675"/>
              <a:ext cx="1515350" cy="1451200"/>
            </a:xfrm>
            <a:custGeom>
              <a:avLst/>
              <a:gdLst/>
              <a:ahLst/>
              <a:cxnLst/>
              <a:rect l="l" t="t" r="r" b="b"/>
              <a:pathLst>
                <a:path w="60614" h="58048" extrusionOk="0">
                  <a:moveTo>
                    <a:pt x="21444" y="1"/>
                  </a:moveTo>
                  <a:lnTo>
                    <a:pt x="0" y="27632"/>
                  </a:lnTo>
                  <a:lnTo>
                    <a:pt x="39149" y="58048"/>
                  </a:lnTo>
                  <a:lnTo>
                    <a:pt x="60613" y="30417"/>
                  </a:lnTo>
                  <a:lnTo>
                    <a:pt x="214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6"/>
            <p:cNvSpPr/>
            <p:nvPr/>
          </p:nvSpPr>
          <p:spPr>
            <a:xfrm>
              <a:off x="5806200" y="-1885425"/>
              <a:ext cx="374025" cy="465000"/>
            </a:xfrm>
            <a:custGeom>
              <a:avLst/>
              <a:gdLst/>
              <a:ahLst/>
              <a:cxnLst/>
              <a:rect l="l" t="t" r="r" b="b"/>
              <a:pathLst>
                <a:path w="14961" h="18600" extrusionOk="0">
                  <a:moveTo>
                    <a:pt x="13627" y="0"/>
                  </a:moveTo>
                  <a:lnTo>
                    <a:pt x="1" y="17545"/>
                  </a:lnTo>
                  <a:lnTo>
                    <a:pt x="1334" y="18600"/>
                  </a:lnTo>
                  <a:lnTo>
                    <a:pt x="14960" y="1034"/>
                  </a:lnTo>
                  <a:lnTo>
                    <a:pt x="13627" y="0"/>
                  </a:lnTo>
                  <a:close/>
                </a:path>
              </a:pathLst>
            </a:custGeom>
            <a:solidFill>
              <a:srgbClr val="4C89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6"/>
            <p:cNvSpPr/>
            <p:nvPr/>
          </p:nvSpPr>
          <p:spPr>
            <a:xfrm>
              <a:off x="5713700" y="-1966500"/>
              <a:ext cx="1176675" cy="1111525"/>
            </a:xfrm>
            <a:custGeom>
              <a:avLst/>
              <a:gdLst/>
              <a:ahLst/>
              <a:cxnLst/>
              <a:rect l="l" t="t" r="r" b="b"/>
              <a:pathLst>
                <a:path w="47067" h="44461" extrusionOk="0">
                  <a:moveTo>
                    <a:pt x="17486" y="1"/>
                  </a:moveTo>
                  <a:cubicBezTo>
                    <a:pt x="15935" y="199"/>
                    <a:pt x="15079" y="339"/>
                    <a:pt x="13528" y="498"/>
                  </a:cubicBezTo>
                  <a:lnTo>
                    <a:pt x="1" y="17904"/>
                  </a:lnTo>
                  <a:cubicBezTo>
                    <a:pt x="200" y="19456"/>
                    <a:pt x="299" y="20331"/>
                    <a:pt x="498" y="21863"/>
                  </a:cubicBezTo>
                  <a:lnTo>
                    <a:pt x="29601" y="44461"/>
                  </a:lnTo>
                  <a:cubicBezTo>
                    <a:pt x="31133" y="44262"/>
                    <a:pt x="32008" y="44162"/>
                    <a:pt x="33540" y="43963"/>
                  </a:cubicBezTo>
                  <a:lnTo>
                    <a:pt x="47067" y="26557"/>
                  </a:lnTo>
                  <a:cubicBezTo>
                    <a:pt x="46868" y="25026"/>
                    <a:pt x="46768" y="24150"/>
                    <a:pt x="46569" y="22619"/>
                  </a:cubicBezTo>
                  <a:lnTo>
                    <a:pt x="17486" y="1"/>
                  </a:lnTo>
                  <a:close/>
                </a:path>
              </a:pathLst>
            </a:custGeom>
            <a:solidFill>
              <a:schemeClr val="lt2"/>
            </a:solidFill>
            <a:ln w="3382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6"/>
            <p:cNvSpPr/>
            <p:nvPr/>
          </p:nvSpPr>
          <p:spPr>
            <a:xfrm>
              <a:off x="6256275" y="-1540800"/>
              <a:ext cx="374500" cy="465025"/>
            </a:xfrm>
            <a:custGeom>
              <a:avLst/>
              <a:gdLst/>
              <a:ahLst/>
              <a:cxnLst/>
              <a:rect l="l" t="t" r="r" b="b"/>
              <a:pathLst>
                <a:path w="14980" h="18601" extrusionOk="0">
                  <a:moveTo>
                    <a:pt x="13647" y="1"/>
                  </a:moveTo>
                  <a:lnTo>
                    <a:pt x="1" y="17566"/>
                  </a:lnTo>
                  <a:lnTo>
                    <a:pt x="1353" y="18600"/>
                  </a:lnTo>
                  <a:lnTo>
                    <a:pt x="14980" y="1035"/>
                  </a:lnTo>
                  <a:lnTo>
                    <a:pt x="136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6"/>
            <p:cNvSpPr/>
            <p:nvPr/>
          </p:nvSpPr>
          <p:spPr>
            <a:xfrm>
              <a:off x="6318450" y="-1494050"/>
              <a:ext cx="374500" cy="464525"/>
            </a:xfrm>
            <a:custGeom>
              <a:avLst/>
              <a:gdLst/>
              <a:ahLst/>
              <a:cxnLst/>
              <a:rect l="l" t="t" r="r" b="b"/>
              <a:pathLst>
                <a:path w="14980" h="18581" extrusionOk="0">
                  <a:moveTo>
                    <a:pt x="13627" y="1"/>
                  </a:moveTo>
                  <a:lnTo>
                    <a:pt x="0" y="17546"/>
                  </a:lnTo>
                  <a:lnTo>
                    <a:pt x="1333" y="18580"/>
                  </a:lnTo>
                  <a:lnTo>
                    <a:pt x="14979" y="1035"/>
                  </a:lnTo>
                  <a:lnTo>
                    <a:pt x="136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6"/>
            <p:cNvSpPr/>
            <p:nvPr/>
          </p:nvSpPr>
          <p:spPr>
            <a:xfrm>
              <a:off x="6380100" y="-1447300"/>
              <a:ext cx="374525" cy="465025"/>
            </a:xfrm>
            <a:custGeom>
              <a:avLst/>
              <a:gdLst/>
              <a:ahLst/>
              <a:cxnLst/>
              <a:rect l="l" t="t" r="r" b="b"/>
              <a:pathLst>
                <a:path w="14981" h="18601" extrusionOk="0">
                  <a:moveTo>
                    <a:pt x="13627" y="1"/>
                  </a:moveTo>
                  <a:lnTo>
                    <a:pt x="1" y="17566"/>
                  </a:lnTo>
                  <a:lnTo>
                    <a:pt x="1334" y="18600"/>
                  </a:lnTo>
                  <a:lnTo>
                    <a:pt x="14980" y="1035"/>
                  </a:lnTo>
                  <a:lnTo>
                    <a:pt x="136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6"/>
            <p:cNvSpPr/>
            <p:nvPr/>
          </p:nvSpPr>
          <p:spPr>
            <a:xfrm>
              <a:off x="6442275" y="-1401050"/>
              <a:ext cx="374000" cy="465025"/>
            </a:xfrm>
            <a:custGeom>
              <a:avLst/>
              <a:gdLst/>
              <a:ahLst/>
              <a:cxnLst/>
              <a:rect l="l" t="t" r="r" b="b"/>
              <a:pathLst>
                <a:path w="14960" h="18601" extrusionOk="0">
                  <a:moveTo>
                    <a:pt x="13627" y="1"/>
                  </a:moveTo>
                  <a:lnTo>
                    <a:pt x="0" y="17566"/>
                  </a:lnTo>
                  <a:lnTo>
                    <a:pt x="1333" y="18600"/>
                  </a:lnTo>
                  <a:lnTo>
                    <a:pt x="14960" y="1035"/>
                  </a:lnTo>
                  <a:lnTo>
                    <a:pt x="136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6"/>
            <p:cNvSpPr/>
            <p:nvPr/>
          </p:nvSpPr>
          <p:spPr>
            <a:xfrm>
              <a:off x="5529700" y="-1428400"/>
              <a:ext cx="1009575" cy="930500"/>
            </a:xfrm>
            <a:custGeom>
              <a:avLst/>
              <a:gdLst/>
              <a:ahLst/>
              <a:cxnLst/>
              <a:rect l="l" t="t" r="r" b="b"/>
              <a:pathLst>
                <a:path w="40383" h="37220" extrusionOk="0">
                  <a:moveTo>
                    <a:pt x="617" y="0"/>
                  </a:moveTo>
                  <a:lnTo>
                    <a:pt x="617" y="0"/>
                  </a:lnTo>
                  <a:cubicBezTo>
                    <a:pt x="0" y="2228"/>
                    <a:pt x="219" y="4695"/>
                    <a:pt x="1214" y="6804"/>
                  </a:cubicBezTo>
                  <a:lnTo>
                    <a:pt x="40383" y="37220"/>
                  </a:lnTo>
                  <a:cubicBezTo>
                    <a:pt x="39368" y="35131"/>
                    <a:pt x="39149" y="32664"/>
                    <a:pt x="39786" y="30397"/>
                  </a:cubicBezTo>
                  <a:lnTo>
                    <a:pt x="6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6"/>
            <p:cNvSpPr/>
            <p:nvPr/>
          </p:nvSpPr>
          <p:spPr>
            <a:xfrm>
              <a:off x="5892250" y="-1786575"/>
              <a:ext cx="568450" cy="525900"/>
            </a:xfrm>
            <a:custGeom>
              <a:avLst/>
              <a:gdLst/>
              <a:ahLst/>
              <a:cxnLst/>
              <a:rect l="l" t="t" r="r" b="b"/>
              <a:pathLst>
                <a:path w="22738" h="21036" extrusionOk="0">
                  <a:moveTo>
                    <a:pt x="11393" y="1"/>
                  </a:moveTo>
                  <a:cubicBezTo>
                    <a:pt x="10785" y="1"/>
                    <a:pt x="10168" y="54"/>
                    <a:pt x="9549" y="164"/>
                  </a:cubicBezTo>
                  <a:cubicBezTo>
                    <a:pt x="3820" y="1158"/>
                    <a:pt x="0" y="6609"/>
                    <a:pt x="995" y="12338"/>
                  </a:cubicBezTo>
                  <a:cubicBezTo>
                    <a:pt x="1899" y="17446"/>
                    <a:pt x="6329" y="21035"/>
                    <a:pt x="11339" y="21035"/>
                  </a:cubicBezTo>
                  <a:cubicBezTo>
                    <a:pt x="11949" y="21035"/>
                    <a:pt x="12567" y="20982"/>
                    <a:pt x="13189" y="20872"/>
                  </a:cubicBezTo>
                  <a:cubicBezTo>
                    <a:pt x="18898" y="19858"/>
                    <a:pt x="22738" y="14407"/>
                    <a:pt x="21723" y="8698"/>
                  </a:cubicBezTo>
                  <a:cubicBezTo>
                    <a:pt x="20819" y="3590"/>
                    <a:pt x="16388" y="1"/>
                    <a:pt x="11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6"/>
            <p:cNvSpPr/>
            <p:nvPr/>
          </p:nvSpPr>
          <p:spPr>
            <a:xfrm>
              <a:off x="5966850" y="-1717775"/>
              <a:ext cx="419250" cy="387950"/>
            </a:xfrm>
            <a:custGeom>
              <a:avLst/>
              <a:gdLst/>
              <a:ahLst/>
              <a:cxnLst/>
              <a:rect l="l" t="t" r="r" b="b"/>
              <a:pathLst>
                <a:path w="16770" h="15518" extrusionOk="0">
                  <a:moveTo>
                    <a:pt x="8383" y="1"/>
                  </a:moveTo>
                  <a:cubicBezTo>
                    <a:pt x="7941" y="1"/>
                    <a:pt x="7493" y="39"/>
                    <a:pt x="7042" y="117"/>
                  </a:cubicBezTo>
                  <a:cubicBezTo>
                    <a:pt x="2805" y="853"/>
                    <a:pt x="0" y="4892"/>
                    <a:pt x="736" y="9109"/>
                  </a:cubicBezTo>
                  <a:cubicBezTo>
                    <a:pt x="1392" y="12866"/>
                    <a:pt x="4668" y="15517"/>
                    <a:pt x="8357" y="15517"/>
                  </a:cubicBezTo>
                  <a:cubicBezTo>
                    <a:pt x="8809" y="15517"/>
                    <a:pt x="9267" y="15477"/>
                    <a:pt x="9728" y="15395"/>
                  </a:cubicBezTo>
                  <a:cubicBezTo>
                    <a:pt x="13945" y="14659"/>
                    <a:pt x="16770" y="10641"/>
                    <a:pt x="16014" y="6423"/>
                  </a:cubicBezTo>
                  <a:cubicBezTo>
                    <a:pt x="15356" y="2657"/>
                    <a:pt x="12080" y="1"/>
                    <a:pt x="8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6"/>
            <p:cNvSpPr/>
            <p:nvPr/>
          </p:nvSpPr>
          <p:spPr>
            <a:xfrm>
              <a:off x="5529700" y="-1428400"/>
              <a:ext cx="1009575" cy="930500"/>
            </a:xfrm>
            <a:custGeom>
              <a:avLst/>
              <a:gdLst/>
              <a:ahLst/>
              <a:cxnLst/>
              <a:rect l="l" t="t" r="r" b="b"/>
              <a:pathLst>
                <a:path w="40383" h="37220" extrusionOk="0">
                  <a:moveTo>
                    <a:pt x="617" y="0"/>
                  </a:moveTo>
                  <a:lnTo>
                    <a:pt x="617" y="0"/>
                  </a:lnTo>
                  <a:cubicBezTo>
                    <a:pt x="0" y="2228"/>
                    <a:pt x="219" y="4695"/>
                    <a:pt x="1214" y="6804"/>
                  </a:cubicBezTo>
                  <a:lnTo>
                    <a:pt x="40383" y="37220"/>
                  </a:lnTo>
                  <a:cubicBezTo>
                    <a:pt x="39368" y="35131"/>
                    <a:pt x="39149" y="32664"/>
                    <a:pt x="39786" y="30397"/>
                  </a:cubicBezTo>
                  <a:lnTo>
                    <a:pt x="617" y="0"/>
                  </a:lnTo>
                  <a:close/>
                </a:path>
              </a:pathLst>
            </a:custGeom>
            <a:solidFill>
              <a:srgbClr val="000000">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6"/>
            <p:cNvSpPr/>
            <p:nvPr/>
          </p:nvSpPr>
          <p:spPr>
            <a:xfrm>
              <a:off x="5614250" y="-1319975"/>
              <a:ext cx="826550" cy="646525"/>
            </a:xfrm>
            <a:custGeom>
              <a:avLst/>
              <a:gdLst/>
              <a:ahLst/>
              <a:cxnLst/>
              <a:rect l="l" t="t" r="r" b="b"/>
              <a:pathLst>
                <a:path w="33062" h="25861" fill="none" extrusionOk="0">
                  <a:moveTo>
                    <a:pt x="0" y="0"/>
                  </a:moveTo>
                  <a:lnTo>
                    <a:pt x="33062" y="25861"/>
                  </a:lnTo>
                </a:path>
              </a:pathLst>
            </a:custGeom>
            <a:solidFill>
              <a:schemeClr val="accent2"/>
            </a:solidFill>
            <a:ln w="12425" cap="flat" cmpd="sng">
              <a:solidFill>
                <a:schemeClr val="accen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6"/>
            <p:cNvSpPr/>
            <p:nvPr/>
          </p:nvSpPr>
          <p:spPr>
            <a:xfrm>
              <a:off x="5609275" y="-1278700"/>
              <a:ext cx="827050" cy="647025"/>
            </a:xfrm>
            <a:custGeom>
              <a:avLst/>
              <a:gdLst/>
              <a:ahLst/>
              <a:cxnLst/>
              <a:rect l="l" t="t" r="r" b="b"/>
              <a:pathLst>
                <a:path w="33082" h="25881" fill="none" extrusionOk="0">
                  <a:moveTo>
                    <a:pt x="0" y="0"/>
                  </a:moveTo>
                  <a:lnTo>
                    <a:pt x="33082" y="25881"/>
                  </a:lnTo>
                </a:path>
              </a:pathLst>
            </a:custGeom>
            <a:solidFill>
              <a:schemeClr val="accent2"/>
            </a:solidFill>
            <a:ln w="12425" cap="flat" cmpd="sng">
              <a:solidFill>
                <a:schemeClr val="accen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9" name="Google Shape;2099;p26"/>
          <p:cNvGrpSpPr/>
          <p:nvPr/>
        </p:nvGrpSpPr>
        <p:grpSpPr>
          <a:xfrm rot="1138275">
            <a:off x="7197233" y="-80830"/>
            <a:ext cx="2021413" cy="2040879"/>
            <a:chOff x="-1027257" y="2398023"/>
            <a:chExt cx="2021374" cy="2040840"/>
          </a:xfrm>
        </p:grpSpPr>
        <p:sp>
          <p:nvSpPr>
            <p:cNvPr id="2100" name="Google Shape;2100;p26"/>
            <p:cNvSpPr/>
            <p:nvPr/>
          </p:nvSpPr>
          <p:spPr>
            <a:xfrm rot="-3471661">
              <a:off x="-825372" y="2821572"/>
              <a:ext cx="1478620" cy="1294111"/>
            </a:xfrm>
            <a:custGeom>
              <a:avLst/>
              <a:gdLst/>
              <a:ahLst/>
              <a:cxnLst/>
              <a:rect l="l" t="t" r="r" b="b"/>
              <a:pathLst>
                <a:path w="59142" h="51762" extrusionOk="0">
                  <a:moveTo>
                    <a:pt x="45057" y="1"/>
                  </a:moveTo>
                  <a:lnTo>
                    <a:pt x="1" y="19993"/>
                  </a:lnTo>
                  <a:lnTo>
                    <a:pt x="14085" y="51762"/>
                  </a:lnTo>
                  <a:lnTo>
                    <a:pt x="59142" y="31789"/>
                  </a:lnTo>
                  <a:lnTo>
                    <a:pt x="450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6"/>
            <p:cNvSpPr/>
            <p:nvPr/>
          </p:nvSpPr>
          <p:spPr>
            <a:xfrm rot="-3471661">
              <a:off x="-825372" y="2821572"/>
              <a:ext cx="1478620" cy="1294111"/>
            </a:xfrm>
            <a:custGeom>
              <a:avLst/>
              <a:gdLst/>
              <a:ahLst/>
              <a:cxnLst/>
              <a:rect l="l" t="t" r="r" b="b"/>
              <a:pathLst>
                <a:path w="59142" h="51762" extrusionOk="0">
                  <a:moveTo>
                    <a:pt x="45057" y="1"/>
                  </a:moveTo>
                  <a:lnTo>
                    <a:pt x="1" y="19993"/>
                  </a:lnTo>
                  <a:lnTo>
                    <a:pt x="14085" y="51762"/>
                  </a:lnTo>
                  <a:lnTo>
                    <a:pt x="59142" y="31789"/>
                  </a:lnTo>
                  <a:lnTo>
                    <a:pt x="45057" y="1"/>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6"/>
            <p:cNvSpPr/>
            <p:nvPr/>
          </p:nvSpPr>
          <p:spPr>
            <a:xfrm rot="-3471661">
              <a:off x="-790581" y="2776163"/>
              <a:ext cx="1506946" cy="1331913"/>
            </a:xfrm>
            <a:custGeom>
              <a:avLst/>
              <a:gdLst/>
              <a:ahLst/>
              <a:cxnLst/>
              <a:rect l="l" t="t" r="r" b="b"/>
              <a:pathLst>
                <a:path w="60275" h="53274" extrusionOk="0">
                  <a:moveTo>
                    <a:pt x="45057" y="1"/>
                  </a:moveTo>
                  <a:lnTo>
                    <a:pt x="0" y="19973"/>
                  </a:lnTo>
                  <a:lnTo>
                    <a:pt x="14104" y="51742"/>
                  </a:lnTo>
                  <a:lnTo>
                    <a:pt x="17565" y="53274"/>
                  </a:lnTo>
                  <a:lnTo>
                    <a:pt x="60275" y="34316"/>
                  </a:lnTo>
                  <a:lnTo>
                    <a:pt x="45057" y="1"/>
                  </a:lnTo>
                  <a:close/>
                </a:path>
              </a:pathLst>
            </a:custGeom>
            <a:solidFill>
              <a:srgbClr val="779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6"/>
            <p:cNvSpPr/>
            <p:nvPr/>
          </p:nvSpPr>
          <p:spPr>
            <a:xfrm rot="-3471661">
              <a:off x="-686559" y="2721531"/>
              <a:ext cx="1479120" cy="1293611"/>
            </a:xfrm>
            <a:custGeom>
              <a:avLst/>
              <a:gdLst/>
              <a:ahLst/>
              <a:cxnLst/>
              <a:rect l="l" t="t" r="r" b="b"/>
              <a:pathLst>
                <a:path w="59162" h="51742" extrusionOk="0">
                  <a:moveTo>
                    <a:pt x="45057" y="1"/>
                  </a:moveTo>
                  <a:lnTo>
                    <a:pt x="0" y="19973"/>
                  </a:lnTo>
                  <a:lnTo>
                    <a:pt x="14104" y="51742"/>
                  </a:lnTo>
                  <a:lnTo>
                    <a:pt x="59161" y="31769"/>
                  </a:lnTo>
                  <a:lnTo>
                    <a:pt x="450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6"/>
            <p:cNvSpPr/>
            <p:nvPr/>
          </p:nvSpPr>
          <p:spPr>
            <a:xfrm rot="-3471661">
              <a:off x="-540170" y="2821733"/>
              <a:ext cx="1208557" cy="1057875"/>
            </a:xfrm>
            <a:custGeom>
              <a:avLst/>
              <a:gdLst/>
              <a:ahLst/>
              <a:cxnLst/>
              <a:rect l="l" t="t" r="r" b="b"/>
              <a:pathLst>
                <a:path w="48340" h="42313" extrusionOk="0">
                  <a:moveTo>
                    <a:pt x="36822" y="0"/>
                  </a:moveTo>
                  <a:lnTo>
                    <a:pt x="1" y="16332"/>
                  </a:lnTo>
                  <a:lnTo>
                    <a:pt x="11518" y="42312"/>
                  </a:lnTo>
                  <a:lnTo>
                    <a:pt x="48340" y="25980"/>
                  </a:lnTo>
                  <a:lnTo>
                    <a:pt x="36822" y="0"/>
                  </a:lnTo>
                  <a:close/>
                </a:path>
              </a:pathLst>
            </a:custGeom>
            <a:solidFill>
              <a:schemeClr val="lt2"/>
            </a:solidFill>
            <a:ln w="29350" cap="flat" cmpd="sng">
              <a:solidFill>
                <a:schemeClr val="accen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6"/>
            <p:cNvSpPr/>
            <p:nvPr/>
          </p:nvSpPr>
          <p:spPr>
            <a:xfrm rot="-3471661">
              <a:off x="-187330" y="2840892"/>
              <a:ext cx="567477" cy="629655"/>
            </a:xfrm>
            <a:custGeom>
              <a:avLst/>
              <a:gdLst/>
              <a:ahLst/>
              <a:cxnLst/>
              <a:rect l="l" t="t" r="r" b="b"/>
              <a:pathLst>
                <a:path w="22698" h="25185" extrusionOk="0">
                  <a:moveTo>
                    <a:pt x="12493" y="1"/>
                  </a:moveTo>
                  <a:lnTo>
                    <a:pt x="1293" y="4974"/>
                  </a:lnTo>
                  <a:cubicBezTo>
                    <a:pt x="1870" y="6247"/>
                    <a:pt x="1293" y="7759"/>
                    <a:pt x="0" y="8316"/>
                  </a:cubicBezTo>
                  <a:lnTo>
                    <a:pt x="6923" y="23892"/>
                  </a:lnTo>
                  <a:cubicBezTo>
                    <a:pt x="7253" y="23740"/>
                    <a:pt x="7602" y="23668"/>
                    <a:pt x="7947" y="23668"/>
                  </a:cubicBezTo>
                  <a:cubicBezTo>
                    <a:pt x="8913" y="23668"/>
                    <a:pt x="9849" y="24232"/>
                    <a:pt x="10245" y="25185"/>
                  </a:cubicBezTo>
                  <a:lnTo>
                    <a:pt x="21444" y="20212"/>
                  </a:lnTo>
                  <a:cubicBezTo>
                    <a:pt x="20868" y="18939"/>
                    <a:pt x="21444" y="17427"/>
                    <a:pt x="22698" y="16870"/>
                  </a:cubicBezTo>
                  <a:lnTo>
                    <a:pt x="15815" y="1294"/>
                  </a:lnTo>
                  <a:cubicBezTo>
                    <a:pt x="15480" y="1445"/>
                    <a:pt x="15128" y="1517"/>
                    <a:pt x="14782" y="1517"/>
                  </a:cubicBezTo>
                  <a:cubicBezTo>
                    <a:pt x="13814" y="1517"/>
                    <a:pt x="12889" y="953"/>
                    <a:pt x="124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6"/>
            <p:cNvSpPr/>
            <p:nvPr/>
          </p:nvSpPr>
          <p:spPr>
            <a:xfrm rot="-3471661">
              <a:off x="-79013" y="3175333"/>
              <a:ext cx="262112" cy="521750"/>
            </a:xfrm>
            <a:custGeom>
              <a:avLst/>
              <a:gdLst/>
              <a:ahLst/>
              <a:cxnLst/>
              <a:rect l="l" t="t" r="r" b="b"/>
              <a:pathLst>
                <a:path w="10484" h="20869" extrusionOk="0">
                  <a:moveTo>
                    <a:pt x="1532" y="1"/>
                  </a:moveTo>
                  <a:lnTo>
                    <a:pt x="1" y="677"/>
                  </a:lnTo>
                  <a:lnTo>
                    <a:pt x="8952" y="20868"/>
                  </a:lnTo>
                  <a:lnTo>
                    <a:pt x="10484" y="20192"/>
                  </a:lnTo>
                  <a:lnTo>
                    <a:pt x="15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6"/>
            <p:cNvSpPr/>
            <p:nvPr/>
          </p:nvSpPr>
          <p:spPr>
            <a:xfrm rot="-3471661">
              <a:off x="-88851" y="3251580"/>
              <a:ext cx="262612" cy="522250"/>
            </a:xfrm>
            <a:custGeom>
              <a:avLst/>
              <a:gdLst/>
              <a:ahLst/>
              <a:cxnLst/>
              <a:rect l="l" t="t" r="r" b="b"/>
              <a:pathLst>
                <a:path w="10504" h="20889" extrusionOk="0">
                  <a:moveTo>
                    <a:pt x="1552" y="1"/>
                  </a:moveTo>
                  <a:lnTo>
                    <a:pt x="1" y="697"/>
                  </a:lnTo>
                  <a:lnTo>
                    <a:pt x="8952" y="20888"/>
                  </a:lnTo>
                  <a:lnTo>
                    <a:pt x="10504" y="20192"/>
                  </a:lnTo>
                  <a:lnTo>
                    <a:pt x="15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6"/>
            <p:cNvSpPr/>
            <p:nvPr/>
          </p:nvSpPr>
          <p:spPr>
            <a:xfrm rot="-3471661">
              <a:off x="-98885" y="3328473"/>
              <a:ext cx="262137" cy="521750"/>
            </a:xfrm>
            <a:custGeom>
              <a:avLst/>
              <a:gdLst/>
              <a:ahLst/>
              <a:cxnLst/>
              <a:rect l="l" t="t" r="r" b="b"/>
              <a:pathLst>
                <a:path w="10485" h="20869" extrusionOk="0">
                  <a:moveTo>
                    <a:pt x="1552" y="1"/>
                  </a:moveTo>
                  <a:lnTo>
                    <a:pt x="1" y="677"/>
                  </a:lnTo>
                  <a:lnTo>
                    <a:pt x="8952" y="20868"/>
                  </a:lnTo>
                  <a:lnTo>
                    <a:pt x="10484" y="20192"/>
                  </a:lnTo>
                  <a:lnTo>
                    <a:pt x="15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6"/>
            <p:cNvSpPr/>
            <p:nvPr/>
          </p:nvSpPr>
          <p:spPr>
            <a:xfrm rot="-3471661">
              <a:off x="-108713" y="3404738"/>
              <a:ext cx="262637" cy="522225"/>
            </a:xfrm>
            <a:custGeom>
              <a:avLst/>
              <a:gdLst/>
              <a:ahLst/>
              <a:cxnLst/>
              <a:rect l="l" t="t" r="r" b="b"/>
              <a:pathLst>
                <a:path w="10505" h="20888" extrusionOk="0">
                  <a:moveTo>
                    <a:pt x="1553" y="0"/>
                  </a:moveTo>
                  <a:lnTo>
                    <a:pt x="1" y="696"/>
                  </a:lnTo>
                  <a:lnTo>
                    <a:pt x="8953" y="20887"/>
                  </a:lnTo>
                  <a:lnTo>
                    <a:pt x="10504" y="20191"/>
                  </a:lnTo>
                  <a:lnTo>
                    <a:pt x="15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6"/>
            <p:cNvSpPr/>
            <p:nvPr/>
          </p:nvSpPr>
          <p:spPr>
            <a:xfrm rot="-3471661">
              <a:off x="-118804" y="3480624"/>
              <a:ext cx="262637" cy="522225"/>
            </a:xfrm>
            <a:custGeom>
              <a:avLst/>
              <a:gdLst/>
              <a:ahLst/>
              <a:cxnLst/>
              <a:rect l="l" t="t" r="r" b="b"/>
              <a:pathLst>
                <a:path w="10505" h="20888" extrusionOk="0">
                  <a:moveTo>
                    <a:pt x="1553" y="0"/>
                  </a:moveTo>
                  <a:lnTo>
                    <a:pt x="1" y="696"/>
                  </a:lnTo>
                  <a:lnTo>
                    <a:pt x="8953" y="20888"/>
                  </a:lnTo>
                  <a:lnTo>
                    <a:pt x="10504" y="20191"/>
                  </a:lnTo>
                  <a:lnTo>
                    <a:pt x="15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6"/>
            <p:cNvSpPr/>
            <p:nvPr/>
          </p:nvSpPr>
          <p:spPr>
            <a:xfrm rot="-3471661">
              <a:off x="-130080" y="2905780"/>
              <a:ext cx="452121" cy="499349"/>
            </a:xfrm>
            <a:custGeom>
              <a:avLst/>
              <a:gdLst/>
              <a:ahLst/>
              <a:cxnLst/>
              <a:rect l="l" t="t" r="r" b="b"/>
              <a:pathLst>
                <a:path w="18084" h="19973" extrusionOk="0">
                  <a:moveTo>
                    <a:pt x="9927" y="1"/>
                  </a:moveTo>
                  <a:lnTo>
                    <a:pt x="1015" y="3939"/>
                  </a:lnTo>
                  <a:cubicBezTo>
                    <a:pt x="1473" y="4954"/>
                    <a:pt x="1015" y="6148"/>
                    <a:pt x="1" y="6605"/>
                  </a:cubicBezTo>
                  <a:lnTo>
                    <a:pt x="5511" y="18958"/>
                  </a:lnTo>
                  <a:cubicBezTo>
                    <a:pt x="5776" y="18844"/>
                    <a:pt x="6054" y="18789"/>
                    <a:pt x="6327" y="18789"/>
                  </a:cubicBezTo>
                  <a:cubicBezTo>
                    <a:pt x="7098" y="18789"/>
                    <a:pt x="7834" y="19224"/>
                    <a:pt x="8157" y="19973"/>
                  </a:cubicBezTo>
                  <a:lnTo>
                    <a:pt x="17069" y="16034"/>
                  </a:lnTo>
                  <a:cubicBezTo>
                    <a:pt x="16591" y="15040"/>
                    <a:pt x="17069" y="13866"/>
                    <a:pt x="18083" y="13389"/>
                  </a:cubicBezTo>
                  <a:lnTo>
                    <a:pt x="12593" y="1035"/>
                  </a:lnTo>
                  <a:cubicBezTo>
                    <a:pt x="12328" y="1149"/>
                    <a:pt x="12051" y="1204"/>
                    <a:pt x="11779" y="1204"/>
                  </a:cubicBezTo>
                  <a:cubicBezTo>
                    <a:pt x="11006" y="1204"/>
                    <a:pt x="10265" y="765"/>
                    <a:pt x="9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12" name="Google Shape;2112;p26"/>
            <p:cNvCxnSpPr/>
            <p:nvPr/>
          </p:nvCxnSpPr>
          <p:spPr>
            <a:xfrm rot="-3471273">
              <a:off x="-310659" y="3622309"/>
              <a:ext cx="364238" cy="838185"/>
            </a:xfrm>
            <a:prstGeom prst="straightConnector1">
              <a:avLst/>
            </a:prstGeom>
            <a:noFill/>
            <a:ln w="9525" cap="flat" cmpd="sng">
              <a:solidFill>
                <a:schemeClr val="dk2"/>
              </a:solidFill>
              <a:prstDash val="solid"/>
              <a:round/>
              <a:headEnd type="none" w="med" len="med"/>
              <a:tailEnd type="none" w="med" len="med"/>
            </a:ln>
          </p:spPr>
        </p:cxnSp>
        <p:cxnSp>
          <p:nvCxnSpPr>
            <p:cNvPr id="2113" name="Google Shape;2113;p26"/>
            <p:cNvCxnSpPr/>
            <p:nvPr/>
          </p:nvCxnSpPr>
          <p:spPr>
            <a:xfrm rot="-3471273">
              <a:off x="-300385" y="3605956"/>
              <a:ext cx="364238" cy="838185"/>
            </a:xfrm>
            <a:prstGeom prst="straightConnector1">
              <a:avLst/>
            </a:prstGeom>
            <a:noFill/>
            <a:ln w="9525" cap="flat" cmpd="sng">
              <a:solidFill>
                <a:schemeClr val="dk2"/>
              </a:solidFill>
              <a:prstDash val="solid"/>
              <a:round/>
              <a:headEnd type="none" w="med" len="med"/>
              <a:tailEnd type="none" w="med" len="med"/>
            </a:ln>
          </p:spPr>
        </p:cxnSp>
        <p:cxnSp>
          <p:nvCxnSpPr>
            <p:cNvPr id="2114" name="Google Shape;2114;p26"/>
            <p:cNvCxnSpPr/>
            <p:nvPr/>
          </p:nvCxnSpPr>
          <p:spPr>
            <a:xfrm rot="-3471273">
              <a:off x="-290111" y="3589603"/>
              <a:ext cx="364238" cy="838185"/>
            </a:xfrm>
            <a:prstGeom prst="straightConnector1">
              <a:avLst/>
            </a:prstGeom>
            <a:noFill/>
            <a:ln w="9525" cap="flat" cmpd="sng">
              <a:solidFill>
                <a:schemeClr val="dk2"/>
              </a:solidFill>
              <a:prstDash val="solid"/>
              <a:round/>
              <a:headEnd type="none" w="med" len="med"/>
              <a:tailEnd type="none" w="med" len="med"/>
            </a:ln>
          </p:spPr>
        </p:cxnSp>
        <p:cxnSp>
          <p:nvCxnSpPr>
            <p:cNvPr id="2115" name="Google Shape;2115;p26"/>
            <p:cNvCxnSpPr/>
            <p:nvPr/>
          </p:nvCxnSpPr>
          <p:spPr>
            <a:xfrm rot="-3471273">
              <a:off x="-279838" y="3573250"/>
              <a:ext cx="364238" cy="838185"/>
            </a:xfrm>
            <a:prstGeom prst="straightConnector1">
              <a:avLst/>
            </a:prstGeom>
            <a:noFill/>
            <a:ln w="9525" cap="flat" cmpd="sng">
              <a:solidFill>
                <a:schemeClr val="dk2"/>
              </a:solidFill>
              <a:prstDash val="solid"/>
              <a:round/>
              <a:headEnd type="none" w="med" len="med"/>
              <a:tailEnd type="none" w="med" len="med"/>
            </a:ln>
          </p:spPr>
        </p:cxnSp>
        <p:sp>
          <p:nvSpPr>
            <p:cNvPr id="2116" name="Google Shape;2116;p26"/>
            <p:cNvSpPr/>
            <p:nvPr/>
          </p:nvSpPr>
          <p:spPr>
            <a:xfrm rot="-3471661">
              <a:off x="-1087706" y="3071249"/>
              <a:ext cx="1282185" cy="565502"/>
            </a:xfrm>
            <a:custGeom>
              <a:avLst/>
              <a:gdLst/>
              <a:ahLst/>
              <a:cxnLst/>
              <a:rect l="l" t="t" r="r" b="b"/>
              <a:pathLst>
                <a:path w="51285" h="22619" extrusionOk="0">
                  <a:moveTo>
                    <a:pt x="45058" y="0"/>
                  </a:moveTo>
                  <a:lnTo>
                    <a:pt x="1" y="19953"/>
                  </a:lnTo>
                  <a:cubicBezTo>
                    <a:pt x="2308" y="20052"/>
                    <a:pt x="4576" y="21027"/>
                    <a:pt x="6227" y="22618"/>
                  </a:cubicBezTo>
                  <a:lnTo>
                    <a:pt x="51284" y="2646"/>
                  </a:lnTo>
                  <a:cubicBezTo>
                    <a:pt x="49633" y="1054"/>
                    <a:pt x="47365" y="100"/>
                    <a:pt x="450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6"/>
            <p:cNvSpPr/>
            <p:nvPr/>
          </p:nvSpPr>
          <p:spPr>
            <a:xfrm rot="-3471661">
              <a:off x="-1087706" y="3071249"/>
              <a:ext cx="1282185" cy="565502"/>
            </a:xfrm>
            <a:custGeom>
              <a:avLst/>
              <a:gdLst/>
              <a:ahLst/>
              <a:cxnLst/>
              <a:rect l="l" t="t" r="r" b="b"/>
              <a:pathLst>
                <a:path w="51285" h="22619" extrusionOk="0">
                  <a:moveTo>
                    <a:pt x="45058" y="0"/>
                  </a:moveTo>
                  <a:lnTo>
                    <a:pt x="1" y="19953"/>
                  </a:lnTo>
                  <a:cubicBezTo>
                    <a:pt x="2308" y="20052"/>
                    <a:pt x="4576" y="21027"/>
                    <a:pt x="6227" y="22618"/>
                  </a:cubicBezTo>
                  <a:lnTo>
                    <a:pt x="51284" y="2646"/>
                  </a:lnTo>
                  <a:cubicBezTo>
                    <a:pt x="49633" y="1054"/>
                    <a:pt x="47365" y="100"/>
                    <a:pt x="45058" y="0"/>
                  </a:cubicBez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6"/>
            <p:cNvSpPr/>
            <p:nvPr/>
          </p:nvSpPr>
          <p:spPr>
            <a:xfrm rot="-3471661">
              <a:off x="-901254" y="3114429"/>
              <a:ext cx="944470" cy="404369"/>
            </a:xfrm>
            <a:custGeom>
              <a:avLst/>
              <a:gdLst/>
              <a:ahLst/>
              <a:cxnLst/>
              <a:rect l="l" t="t" r="r" b="b"/>
              <a:pathLst>
                <a:path w="37777" h="16174" fill="none" extrusionOk="0">
                  <a:moveTo>
                    <a:pt x="37777" y="1"/>
                  </a:moveTo>
                  <a:lnTo>
                    <a:pt x="1" y="16174"/>
                  </a:lnTo>
                </a:path>
              </a:pathLst>
            </a:custGeom>
            <a:noFill/>
            <a:ln w="12425" cap="flat" cmpd="sng">
              <a:solidFill>
                <a:schemeClr val="dk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6"/>
            <p:cNvSpPr/>
            <p:nvPr/>
          </p:nvSpPr>
          <p:spPr>
            <a:xfrm rot="-3471661">
              <a:off x="-939642" y="3130954"/>
              <a:ext cx="944995" cy="403869"/>
            </a:xfrm>
            <a:custGeom>
              <a:avLst/>
              <a:gdLst/>
              <a:ahLst/>
              <a:cxnLst/>
              <a:rect l="l" t="t" r="r" b="b"/>
              <a:pathLst>
                <a:path w="37798" h="16154" fill="none" extrusionOk="0">
                  <a:moveTo>
                    <a:pt x="37797" y="1"/>
                  </a:moveTo>
                  <a:lnTo>
                    <a:pt x="1" y="16154"/>
                  </a:lnTo>
                </a:path>
              </a:pathLst>
            </a:custGeom>
            <a:noFill/>
            <a:ln w="12425" cap="flat" cmpd="sng">
              <a:solidFill>
                <a:schemeClr val="dk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0" name="Google Shape;2120;p26"/>
          <p:cNvGrpSpPr/>
          <p:nvPr/>
        </p:nvGrpSpPr>
        <p:grpSpPr>
          <a:xfrm rot="607564" flipH="1">
            <a:off x="-97148" y="4447941"/>
            <a:ext cx="654815" cy="987614"/>
            <a:chOff x="5185050" y="2463125"/>
            <a:chExt cx="751475" cy="1133400"/>
          </a:xfrm>
        </p:grpSpPr>
        <p:sp>
          <p:nvSpPr>
            <p:cNvPr id="2121" name="Google Shape;2121;p26"/>
            <p:cNvSpPr/>
            <p:nvPr/>
          </p:nvSpPr>
          <p:spPr>
            <a:xfrm>
              <a:off x="5185050" y="2463125"/>
              <a:ext cx="751475" cy="1067250"/>
            </a:xfrm>
            <a:custGeom>
              <a:avLst/>
              <a:gdLst/>
              <a:ahLst/>
              <a:cxnLst/>
              <a:rect l="l" t="t" r="r" b="b"/>
              <a:pathLst>
                <a:path w="30059" h="42690" extrusionOk="0">
                  <a:moveTo>
                    <a:pt x="1831" y="0"/>
                  </a:moveTo>
                  <a:lnTo>
                    <a:pt x="1831" y="0"/>
                  </a:lnTo>
                  <a:cubicBezTo>
                    <a:pt x="2368" y="2188"/>
                    <a:pt x="1194" y="4476"/>
                    <a:pt x="697" y="6764"/>
                  </a:cubicBezTo>
                  <a:cubicBezTo>
                    <a:pt x="239" y="9071"/>
                    <a:pt x="1" y="11538"/>
                    <a:pt x="1393" y="13428"/>
                  </a:cubicBezTo>
                  <a:cubicBezTo>
                    <a:pt x="2845" y="15357"/>
                    <a:pt x="5809" y="16412"/>
                    <a:pt x="6904" y="18500"/>
                  </a:cubicBezTo>
                  <a:cubicBezTo>
                    <a:pt x="8236" y="21066"/>
                    <a:pt x="6347" y="24448"/>
                    <a:pt x="8018" y="26855"/>
                  </a:cubicBezTo>
                  <a:cubicBezTo>
                    <a:pt x="9589" y="29143"/>
                    <a:pt x="13826" y="29779"/>
                    <a:pt x="15060" y="32206"/>
                  </a:cubicBezTo>
                  <a:cubicBezTo>
                    <a:pt x="15875" y="33838"/>
                    <a:pt x="15060" y="35887"/>
                    <a:pt x="15597" y="37617"/>
                  </a:cubicBezTo>
                  <a:cubicBezTo>
                    <a:pt x="15696" y="37975"/>
                    <a:pt x="15875" y="38313"/>
                    <a:pt x="16174" y="38592"/>
                  </a:cubicBezTo>
                  <a:cubicBezTo>
                    <a:pt x="16611" y="38970"/>
                    <a:pt x="17268" y="39129"/>
                    <a:pt x="17904" y="39288"/>
                  </a:cubicBezTo>
                  <a:cubicBezTo>
                    <a:pt x="20470" y="39925"/>
                    <a:pt x="23295" y="40720"/>
                    <a:pt x="24051" y="42690"/>
                  </a:cubicBezTo>
                  <a:cubicBezTo>
                    <a:pt x="25503" y="40621"/>
                    <a:pt x="26975" y="38592"/>
                    <a:pt x="28408" y="36523"/>
                  </a:cubicBezTo>
                  <a:cubicBezTo>
                    <a:pt x="29004" y="35648"/>
                    <a:pt x="29621" y="34792"/>
                    <a:pt x="29800" y="33838"/>
                  </a:cubicBezTo>
                  <a:cubicBezTo>
                    <a:pt x="30059" y="32425"/>
                    <a:pt x="29183" y="31132"/>
                    <a:pt x="28487" y="29879"/>
                  </a:cubicBezTo>
                  <a:cubicBezTo>
                    <a:pt x="27711" y="28526"/>
                    <a:pt x="27075" y="26975"/>
                    <a:pt x="27473" y="25403"/>
                  </a:cubicBezTo>
                  <a:cubicBezTo>
                    <a:pt x="27731" y="24249"/>
                    <a:pt x="28567" y="23076"/>
                    <a:pt x="28388" y="21922"/>
                  </a:cubicBezTo>
                  <a:cubicBezTo>
                    <a:pt x="28288" y="21265"/>
                    <a:pt x="27831" y="20689"/>
                    <a:pt x="27373" y="20171"/>
                  </a:cubicBezTo>
                  <a:cubicBezTo>
                    <a:pt x="26199" y="18898"/>
                    <a:pt x="24747" y="17784"/>
                    <a:pt x="23096" y="16889"/>
                  </a:cubicBezTo>
                  <a:cubicBezTo>
                    <a:pt x="21346" y="15934"/>
                    <a:pt x="19277" y="15138"/>
                    <a:pt x="18481" y="13607"/>
                  </a:cubicBezTo>
                  <a:cubicBezTo>
                    <a:pt x="17924" y="12453"/>
                    <a:pt x="18163" y="11080"/>
                    <a:pt x="17944" y="9847"/>
                  </a:cubicBezTo>
                  <a:cubicBezTo>
                    <a:pt x="17347" y="6465"/>
                    <a:pt x="13369" y="4277"/>
                    <a:pt x="9191" y="3203"/>
                  </a:cubicBezTo>
                  <a:cubicBezTo>
                    <a:pt x="6406" y="2507"/>
                    <a:pt x="3144" y="1989"/>
                    <a:pt x="18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6"/>
            <p:cNvSpPr/>
            <p:nvPr/>
          </p:nvSpPr>
          <p:spPr>
            <a:xfrm>
              <a:off x="5320825" y="2577500"/>
              <a:ext cx="502800" cy="1019025"/>
            </a:xfrm>
            <a:custGeom>
              <a:avLst/>
              <a:gdLst/>
              <a:ahLst/>
              <a:cxnLst/>
              <a:rect l="l" t="t" r="r" b="b"/>
              <a:pathLst>
                <a:path w="20112" h="40761" extrusionOk="0">
                  <a:moveTo>
                    <a:pt x="0" y="0"/>
                  </a:moveTo>
                  <a:lnTo>
                    <a:pt x="0" y="0"/>
                  </a:lnTo>
                  <a:cubicBezTo>
                    <a:pt x="10225" y="11240"/>
                    <a:pt x="17208" y="25582"/>
                    <a:pt x="18859" y="40761"/>
                  </a:cubicBezTo>
                  <a:lnTo>
                    <a:pt x="20112" y="40601"/>
                  </a:lnTo>
                  <a:cubicBezTo>
                    <a:pt x="18063" y="25304"/>
                    <a:pt x="10623" y="1104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3" name="Google Shape;2123;p26"/>
          <p:cNvGrpSpPr/>
          <p:nvPr/>
        </p:nvGrpSpPr>
        <p:grpSpPr>
          <a:xfrm rot="3287096">
            <a:off x="-105259" y="73278"/>
            <a:ext cx="620913" cy="895094"/>
            <a:chOff x="3563300" y="2901850"/>
            <a:chExt cx="712675" cy="1027375"/>
          </a:xfrm>
        </p:grpSpPr>
        <p:sp>
          <p:nvSpPr>
            <p:cNvPr id="2124" name="Google Shape;2124;p26"/>
            <p:cNvSpPr/>
            <p:nvPr/>
          </p:nvSpPr>
          <p:spPr>
            <a:xfrm>
              <a:off x="3563300" y="2901850"/>
              <a:ext cx="232775" cy="228700"/>
            </a:xfrm>
            <a:custGeom>
              <a:avLst/>
              <a:gdLst/>
              <a:ahLst/>
              <a:cxnLst/>
              <a:rect l="l" t="t" r="r" b="b"/>
              <a:pathLst>
                <a:path w="9311" h="9148" extrusionOk="0">
                  <a:moveTo>
                    <a:pt x="1874" y="1"/>
                  </a:moveTo>
                  <a:cubicBezTo>
                    <a:pt x="1302" y="1"/>
                    <a:pt x="757" y="187"/>
                    <a:pt x="438" y="653"/>
                  </a:cubicBezTo>
                  <a:cubicBezTo>
                    <a:pt x="1" y="1230"/>
                    <a:pt x="100" y="2065"/>
                    <a:pt x="438" y="2722"/>
                  </a:cubicBezTo>
                  <a:cubicBezTo>
                    <a:pt x="896" y="3657"/>
                    <a:pt x="1731" y="4373"/>
                    <a:pt x="2627" y="4950"/>
                  </a:cubicBezTo>
                  <a:cubicBezTo>
                    <a:pt x="4676" y="6621"/>
                    <a:pt x="7321" y="7337"/>
                    <a:pt x="9311" y="9147"/>
                  </a:cubicBezTo>
                  <a:cubicBezTo>
                    <a:pt x="8037" y="7436"/>
                    <a:pt x="7520" y="5308"/>
                    <a:pt x="6366" y="3478"/>
                  </a:cubicBezTo>
                  <a:cubicBezTo>
                    <a:pt x="5511" y="2125"/>
                    <a:pt x="4437" y="772"/>
                    <a:pt x="2925" y="195"/>
                  </a:cubicBezTo>
                  <a:cubicBezTo>
                    <a:pt x="2597" y="73"/>
                    <a:pt x="2230" y="1"/>
                    <a:pt x="18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6"/>
            <p:cNvSpPr/>
            <p:nvPr/>
          </p:nvSpPr>
          <p:spPr>
            <a:xfrm>
              <a:off x="4130250" y="3368575"/>
              <a:ext cx="145725" cy="319450"/>
            </a:xfrm>
            <a:custGeom>
              <a:avLst/>
              <a:gdLst/>
              <a:ahLst/>
              <a:cxnLst/>
              <a:rect l="l" t="t" r="r" b="b"/>
              <a:pathLst>
                <a:path w="5829" h="12778" extrusionOk="0">
                  <a:moveTo>
                    <a:pt x="3219" y="0"/>
                  </a:moveTo>
                  <a:cubicBezTo>
                    <a:pt x="3053" y="0"/>
                    <a:pt x="2887" y="27"/>
                    <a:pt x="2726" y="86"/>
                  </a:cubicBezTo>
                  <a:cubicBezTo>
                    <a:pt x="1890" y="385"/>
                    <a:pt x="1492" y="1320"/>
                    <a:pt x="1353" y="2195"/>
                  </a:cubicBezTo>
                  <a:cubicBezTo>
                    <a:pt x="1055" y="3945"/>
                    <a:pt x="1254" y="5736"/>
                    <a:pt x="1274" y="7486"/>
                  </a:cubicBezTo>
                  <a:cubicBezTo>
                    <a:pt x="1293" y="9555"/>
                    <a:pt x="597" y="10948"/>
                    <a:pt x="0" y="12778"/>
                  </a:cubicBezTo>
                  <a:cubicBezTo>
                    <a:pt x="2686" y="11942"/>
                    <a:pt x="4576" y="7785"/>
                    <a:pt x="5272" y="5338"/>
                  </a:cubicBezTo>
                  <a:cubicBezTo>
                    <a:pt x="5670" y="3886"/>
                    <a:pt x="5829" y="2255"/>
                    <a:pt x="4974" y="1021"/>
                  </a:cubicBezTo>
                  <a:cubicBezTo>
                    <a:pt x="4575" y="447"/>
                    <a:pt x="3894" y="0"/>
                    <a:pt x="3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6"/>
            <p:cNvSpPr/>
            <p:nvPr/>
          </p:nvSpPr>
          <p:spPr>
            <a:xfrm>
              <a:off x="3796550" y="3558600"/>
              <a:ext cx="320800" cy="155950"/>
            </a:xfrm>
            <a:custGeom>
              <a:avLst/>
              <a:gdLst/>
              <a:ahLst/>
              <a:cxnLst/>
              <a:rect l="l" t="t" r="r" b="b"/>
              <a:pathLst>
                <a:path w="12832" h="6238" extrusionOk="0">
                  <a:moveTo>
                    <a:pt x="1839" y="0"/>
                  </a:moveTo>
                  <a:cubicBezTo>
                    <a:pt x="1465" y="0"/>
                    <a:pt x="1105" y="92"/>
                    <a:pt x="796" y="323"/>
                  </a:cubicBezTo>
                  <a:cubicBezTo>
                    <a:pt x="100" y="820"/>
                    <a:pt x="0" y="1875"/>
                    <a:pt x="319" y="2710"/>
                  </a:cubicBezTo>
                  <a:cubicBezTo>
                    <a:pt x="876" y="4103"/>
                    <a:pt x="2308" y="4898"/>
                    <a:pt x="3720" y="5356"/>
                  </a:cubicBezTo>
                  <a:cubicBezTo>
                    <a:pt x="5085" y="5800"/>
                    <a:pt x="7081" y="6237"/>
                    <a:pt x="8959" y="6237"/>
                  </a:cubicBezTo>
                  <a:cubicBezTo>
                    <a:pt x="10448" y="6237"/>
                    <a:pt x="11863" y="5962"/>
                    <a:pt x="12831" y="5197"/>
                  </a:cubicBezTo>
                  <a:cubicBezTo>
                    <a:pt x="11001" y="4660"/>
                    <a:pt x="9430" y="4461"/>
                    <a:pt x="7739" y="3267"/>
                  </a:cubicBezTo>
                  <a:cubicBezTo>
                    <a:pt x="6286" y="2273"/>
                    <a:pt x="4934" y="1079"/>
                    <a:pt x="3303" y="363"/>
                  </a:cubicBezTo>
                  <a:cubicBezTo>
                    <a:pt x="2850" y="159"/>
                    <a:pt x="2333" y="0"/>
                    <a:pt x="1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6"/>
            <p:cNvSpPr/>
            <p:nvPr/>
          </p:nvSpPr>
          <p:spPr>
            <a:xfrm>
              <a:off x="4054150" y="3170200"/>
              <a:ext cx="120375" cy="326875"/>
            </a:xfrm>
            <a:custGeom>
              <a:avLst/>
              <a:gdLst/>
              <a:ahLst/>
              <a:cxnLst/>
              <a:rect l="l" t="t" r="r" b="b"/>
              <a:pathLst>
                <a:path w="4815" h="13075" extrusionOk="0">
                  <a:moveTo>
                    <a:pt x="2163" y="1"/>
                  </a:moveTo>
                  <a:cubicBezTo>
                    <a:pt x="1941" y="1"/>
                    <a:pt x="1720" y="45"/>
                    <a:pt x="1513" y="144"/>
                  </a:cubicBezTo>
                  <a:cubicBezTo>
                    <a:pt x="717" y="502"/>
                    <a:pt x="419" y="1496"/>
                    <a:pt x="339" y="2372"/>
                  </a:cubicBezTo>
                  <a:cubicBezTo>
                    <a:pt x="200" y="4142"/>
                    <a:pt x="558" y="5913"/>
                    <a:pt x="757" y="7663"/>
                  </a:cubicBezTo>
                  <a:cubicBezTo>
                    <a:pt x="995" y="9732"/>
                    <a:pt x="419" y="11184"/>
                    <a:pt x="1" y="13074"/>
                  </a:cubicBezTo>
                  <a:cubicBezTo>
                    <a:pt x="2587" y="11900"/>
                    <a:pt x="4079" y="7623"/>
                    <a:pt x="4536" y="5117"/>
                  </a:cubicBezTo>
                  <a:cubicBezTo>
                    <a:pt x="4815" y="3645"/>
                    <a:pt x="4795" y="1994"/>
                    <a:pt x="3840" y="860"/>
                  </a:cubicBezTo>
                  <a:cubicBezTo>
                    <a:pt x="3443" y="360"/>
                    <a:pt x="2795" y="1"/>
                    <a:pt x="2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6"/>
            <p:cNvSpPr/>
            <p:nvPr/>
          </p:nvSpPr>
          <p:spPr>
            <a:xfrm>
              <a:off x="3714000" y="3392275"/>
              <a:ext cx="327750" cy="140750"/>
            </a:xfrm>
            <a:custGeom>
              <a:avLst/>
              <a:gdLst/>
              <a:ahLst/>
              <a:cxnLst/>
              <a:rect l="l" t="t" r="r" b="b"/>
              <a:pathLst>
                <a:path w="13110" h="5630" extrusionOk="0">
                  <a:moveTo>
                    <a:pt x="1902" y="1"/>
                  </a:moveTo>
                  <a:cubicBezTo>
                    <a:pt x="1447" y="1"/>
                    <a:pt x="1016" y="113"/>
                    <a:pt x="677" y="411"/>
                  </a:cubicBezTo>
                  <a:cubicBezTo>
                    <a:pt x="0" y="968"/>
                    <a:pt x="0" y="2063"/>
                    <a:pt x="398" y="2838"/>
                  </a:cubicBezTo>
                  <a:cubicBezTo>
                    <a:pt x="1074" y="4151"/>
                    <a:pt x="2586" y="4828"/>
                    <a:pt x="4019" y="5186"/>
                  </a:cubicBezTo>
                  <a:cubicBezTo>
                    <a:pt x="5092" y="5426"/>
                    <a:pt x="6546" y="5629"/>
                    <a:pt x="8020" y="5629"/>
                  </a:cubicBezTo>
                  <a:cubicBezTo>
                    <a:pt x="9960" y="5629"/>
                    <a:pt x="11933" y="5277"/>
                    <a:pt x="13109" y="4191"/>
                  </a:cubicBezTo>
                  <a:cubicBezTo>
                    <a:pt x="11220" y="3833"/>
                    <a:pt x="9648" y="3753"/>
                    <a:pt x="7858" y="2739"/>
                  </a:cubicBezTo>
                  <a:cubicBezTo>
                    <a:pt x="6306" y="1844"/>
                    <a:pt x="4854" y="809"/>
                    <a:pt x="3183" y="232"/>
                  </a:cubicBezTo>
                  <a:cubicBezTo>
                    <a:pt x="2770" y="98"/>
                    <a:pt x="2325" y="1"/>
                    <a:pt x="19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6"/>
            <p:cNvSpPr/>
            <p:nvPr/>
          </p:nvSpPr>
          <p:spPr>
            <a:xfrm>
              <a:off x="3928325" y="3013225"/>
              <a:ext cx="104975" cy="306300"/>
            </a:xfrm>
            <a:custGeom>
              <a:avLst/>
              <a:gdLst/>
              <a:ahLst/>
              <a:cxnLst/>
              <a:rect l="l" t="t" r="r" b="b"/>
              <a:pathLst>
                <a:path w="4199" h="12252" extrusionOk="0">
                  <a:moveTo>
                    <a:pt x="1607" y="1"/>
                  </a:moveTo>
                  <a:cubicBezTo>
                    <a:pt x="1352" y="1"/>
                    <a:pt x="1102" y="61"/>
                    <a:pt x="876" y="196"/>
                  </a:cubicBezTo>
                  <a:cubicBezTo>
                    <a:pt x="180" y="614"/>
                    <a:pt x="1" y="1549"/>
                    <a:pt x="1" y="2365"/>
                  </a:cubicBezTo>
                  <a:cubicBezTo>
                    <a:pt x="21" y="3996"/>
                    <a:pt x="558" y="5587"/>
                    <a:pt x="876" y="7218"/>
                  </a:cubicBezTo>
                  <a:cubicBezTo>
                    <a:pt x="1274" y="9069"/>
                    <a:pt x="876" y="10501"/>
                    <a:pt x="657" y="12251"/>
                  </a:cubicBezTo>
                  <a:cubicBezTo>
                    <a:pt x="2945" y="10958"/>
                    <a:pt x="3900" y="6860"/>
                    <a:pt x="4099" y="4533"/>
                  </a:cubicBezTo>
                  <a:cubicBezTo>
                    <a:pt x="4198" y="3160"/>
                    <a:pt x="4059" y="1609"/>
                    <a:pt x="3084" y="654"/>
                  </a:cubicBezTo>
                  <a:cubicBezTo>
                    <a:pt x="2694" y="264"/>
                    <a:pt x="2140" y="1"/>
                    <a:pt x="1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6"/>
            <p:cNvSpPr/>
            <p:nvPr/>
          </p:nvSpPr>
          <p:spPr>
            <a:xfrm>
              <a:off x="3622475" y="3250475"/>
              <a:ext cx="310350" cy="118175"/>
            </a:xfrm>
            <a:custGeom>
              <a:avLst/>
              <a:gdLst/>
              <a:ahLst/>
              <a:cxnLst/>
              <a:rect l="l" t="t" r="r" b="b"/>
              <a:pathLst>
                <a:path w="12414" h="4727" extrusionOk="0">
                  <a:moveTo>
                    <a:pt x="1997" y="0"/>
                  </a:moveTo>
                  <a:cubicBezTo>
                    <a:pt x="1452" y="0"/>
                    <a:pt x="924" y="129"/>
                    <a:pt x="578" y="513"/>
                  </a:cubicBezTo>
                  <a:cubicBezTo>
                    <a:pt x="1" y="1110"/>
                    <a:pt x="100" y="2065"/>
                    <a:pt x="558" y="2761"/>
                  </a:cubicBezTo>
                  <a:cubicBezTo>
                    <a:pt x="1294" y="3935"/>
                    <a:pt x="2766" y="4412"/>
                    <a:pt x="4139" y="4591"/>
                  </a:cubicBezTo>
                  <a:cubicBezTo>
                    <a:pt x="4742" y="4673"/>
                    <a:pt x="5468" y="4726"/>
                    <a:pt x="6242" y="4726"/>
                  </a:cubicBezTo>
                  <a:cubicBezTo>
                    <a:pt x="8481" y="4726"/>
                    <a:pt x="11128" y="4284"/>
                    <a:pt x="12414" y="2821"/>
                  </a:cubicBezTo>
                  <a:cubicBezTo>
                    <a:pt x="10644" y="2662"/>
                    <a:pt x="9171" y="2741"/>
                    <a:pt x="7441" y="1966"/>
                  </a:cubicBezTo>
                  <a:cubicBezTo>
                    <a:pt x="5949" y="1329"/>
                    <a:pt x="4477" y="474"/>
                    <a:pt x="2885" y="96"/>
                  </a:cubicBezTo>
                  <a:cubicBezTo>
                    <a:pt x="2603" y="39"/>
                    <a:pt x="2298" y="0"/>
                    <a:pt x="19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6"/>
            <p:cNvSpPr/>
            <p:nvPr/>
          </p:nvSpPr>
          <p:spPr>
            <a:xfrm>
              <a:off x="3821425" y="2928275"/>
              <a:ext cx="89525" cy="256475"/>
            </a:xfrm>
            <a:custGeom>
              <a:avLst/>
              <a:gdLst/>
              <a:ahLst/>
              <a:cxnLst/>
              <a:rect l="l" t="t" r="r" b="b"/>
              <a:pathLst>
                <a:path w="3581" h="10259" extrusionOk="0">
                  <a:moveTo>
                    <a:pt x="1364" y="1"/>
                  </a:moveTo>
                  <a:cubicBezTo>
                    <a:pt x="1129" y="1"/>
                    <a:pt x="899" y="60"/>
                    <a:pt x="696" y="193"/>
                  </a:cubicBezTo>
                  <a:cubicBezTo>
                    <a:pt x="119" y="571"/>
                    <a:pt x="0" y="1327"/>
                    <a:pt x="20" y="2023"/>
                  </a:cubicBezTo>
                  <a:cubicBezTo>
                    <a:pt x="100" y="3395"/>
                    <a:pt x="577" y="4708"/>
                    <a:pt x="895" y="6041"/>
                  </a:cubicBezTo>
                  <a:cubicBezTo>
                    <a:pt x="1273" y="7593"/>
                    <a:pt x="995" y="8766"/>
                    <a:pt x="875" y="10258"/>
                  </a:cubicBezTo>
                  <a:cubicBezTo>
                    <a:pt x="2725" y="9144"/>
                    <a:pt x="3461" y="5703"/>
                    <a:pt x="3541" y="3714"/>
                  </a:cubicBezTo>
                  <a:cubicBezTo>
                    <a:pt x="3581" y="2580"/>
                    <a:pt x="3402" y="1307"/>
                    <a:pt x="2566" y="511"/>
                  </a:cubicBezTo>
                  <a:cubicBezTo>
                    <a:pt x="2244" y="201"/>
                    <a:pt x="1796" y="1"/>
                    <a:pt x="13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6"/>
            <p:cNvSpPr/>
            <p:nvPr/>
          </p:nvSpPr>
          <p:spPr>
            <a:xfrm>
              <a:off x="3574250" y="3135025"/>
              <a:ext cx="259625" cy="96000"/>
            </a:xfrm>
            <a:custGeom>
              <a:avLst/>
              <a:gdLst/>
              <a:ahLst/>
              <a:cxnLst/>
              <a:rect l="l" t="t" r="r" b="b"/>
              <a:pathLst>
                <a:path w="10385" h="3840" extrusionOk="0">
                  <a:moveTo>
                    <a:pt x="1654" y="1"/>
                  </a:moveTo>
                  <a:cubicBezTo>
                    <a:pt x="1193" y="1"/>
                    <a:pt x="741" y="121"/>
                    <a:pt x="438" y="477"/>
                  </a:cubicBezTo>
                  <a:cubicBezTo>
                    <a:pt x="0" y="974"/>
                    <a:pt x="100" y="1789"/>
                    <a:pt x="498" y="2366"/>
                  </a:cubicBezTo>
                  <a:cubicBezTo>
                    <a:pt x="1154" y="3301"/>
                    <a:pt x="2387" y="3659"/>
                    <a:pt x="3521" y="3779"/>
                  </a:cubicBezTo>
                  <a:cubicBezTo>
                    <a:pt x="3900" y="3817"/>
                    <a:pt x="4335" y="3840"/>
                    <a:pt x="4802" y="3840"/>
                  </a:cubicBezTo>
                  <a:cubicBezTo>
                    <a:pt x="6759" y="3840"/>
                    <a:pt x="9260" y="3438"/>
                    <a:pt x="10384" y="2088"/>
                  </a:cubicBezTo>
                  <a:cubicBezTo>
                    <a:pt x="8892" y="1988"/>
                    <a:pt x="7699" y="2108"/>
                    <a:pt x="6207" y="1511"/>
                  </a:cubicBezTo>
                  <a:cubicBezTo>
                    <a:pt x="4934" y="994"/>
                    <a:pt x="3700" y="357"/>
                    <a:pt x="2348" y="79"/>
                  </a:cubicBezTo>
                  <a:cubicBezTo>
                    <a:pt x="2126" y="32"/>
                    <a:pt x="1889" y="1"/>
                    <a:pt x="1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6"/>
            <p:cNvSpPr/>
            <p:nvPr/>
          </p:nvSpPr>
          <p:spPr>
            <a:xfrm>
              <a:off x="3659300" y="2992750"/>
              <a:ext cx="512750" cy="936475"/>
            </a:xfrm>
            <a:custGeom>
              <a:avLst/>
              <a:gdLst/>
              <a:ahLst/>
              <a:cxnLst/>
              <a:rect l="l" t="t" r="r" b="b"/>
              <a:pathLst>
                <a:path w="20510" h="37459" extrusionOk="0">
                  <a:moveTo>
                    <a:pt x="0" y="1"/>
                  </a:moveTo>
                  <a:lnTo>
                    <a:pt x="0" y="1"/>
                  </a:lnTo>
                  <a:cubicBezTo>
                    <a:pt x="2566" y="2587"/>
                    <a:pt x="4993" y="5272"/>
                    <a:pt x="7281" y="8097"/>
                  </a:cubicBezTo>
                  <a:cubicBezTo>
                    <a:pt x="14104" y="16532"/>
                    <a:pt x="19216" y="26578"/>
                    <a:pt x="20509" y="37459"/>
                  </a:cubicBezTo>
                  <a:cubicBezTo>
                    <a:pt x="19813" y="22679"/>
                    <a:pt x="10921" y="945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6"/>
            <p:cNvSpPr/>
            <p:nvPr/>
          </p:nvSpPr>
          <p:spPr>
            <a:xfrm>
              <a:off x="3831350" y="3005200"/>
              <a:ext cx="42800" cy="186500"/>
            </a:xfrm>
            <a:custGeom>
              <a:avLst/>
              <a:gdLst/>
              <a:ahLst/>
              <a:cxnLst/>
              <a:rect l="l" t="t" r="r" b="b"/>
              <a:pathLst>
                <a:path w="1712" h="7460" extrusionOk="0">
                  <a:moveTo>
                    <a:pt x="1473" y="0"/>
                  </a:moveTo>
                  <a:lnTo>
                    <a:pt x="1473" y="0"/>
                  </a:lnTo>
                  <a:cubicBezTo>
                    <a:pt x="1373" y="2507"/>
                    <a:pt x="1373" y="5272"/>
                    <a:pt x="1" y="7460"/>
                  </a:cubicBezTo>
                  <a:cubicBezTo>
                    <a:pt x="1692" y="5391"/>
                    <a:pt x="1712" y="2527"/>
                    <a:pt x="1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6"/>
            <p:cNvSpPr/>
            <p:nvPr/>
          </p:nvSpPr>
          <p:spPr>
            <a:xfrm>
              <a:off x="3934800" y="3132000"/>
              <a:ext cx="55725" cy="193500"/>
            </a:xfrm>
            <a:custGeom>
              <a:avLst/>
              <a:gdLst/>
              <a:ahLst/>
              <a:cxnLst/>
              <a:rect l="l" t="t" r="r" b="b"/>
              <a:pathLst>
                <a:path w="2229" h="7740" extrusionOk="0">
                  <a:moveTo>
                    <a:pt x="2189" y="1"/>
                  </a:moveTo>
                  <a:cubicBezTo>
                    <a:pt x="1890" y="2627"/>
                    <a:pt x="1691" y="5571"/>
                    <a:pt x="1" y="7739"/>
                  </a:cubicBezTo>
                  <a:cubicBezTo>
                    <a:pt x="1990" y="5710"/>
                    <a:pt x="2229" y="2686"/>
                    <a:pt x="2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6"/>
            <p:cNvSpPr/>
            <p:nvPr/>
          </p:nvSpPr>
          <p:spPr>
            <a:xfrm>
              <a:off x="4046700" y="3277225"/>
              <a:ext cx="78600" cy="222825"/>
            </a:xfrm>
            <a:custGeom>
              <a:avLst/>
              <a:gdLst/>
              <a:ahLst/>
              <a:cxnLst/>
              <a:rect l="l" t="t" r="r" b="b"/>
              <a:pathLst>
                <a:path w="3144" h="8913" extrusionOk="0">
                  <a:moveTo>
                    <a:pt x="3024" y="0"/>
                  </a:moveTo>
                  <a:cubicBezTo>
                    <a:pt x="2805" y="3163"/>
                    <a:pt x="2328" y="6565"/>
                    <a:pt x="0" y="8912"/>
                  </a:cubicBezTo>
                  <a:cubicBezTo>
                    <a:pt x="2606" y="6804"/>
                    <a:pt x="3143" y="3163"/>
                    <a:pt x="3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6"/>
            <p:cNvSpPr/>
            <p:nvPr/>
          </p:nvSpPr>
          <p:spPr>
            <a:xfrm>
              <a:off x="4124275" y="3492575"/>
              <a:ext cx="74625" cy="193475"/>
            </a:xfrm>
            <a:custGeom>
              <a:avLst/>
              <a:gdLst/>
              <a:ahLst/>
              <a:cxnLst/>
              <a:rect l="l" t="t" r="r" b="b"/>
              <a:pathLst>
                <a:path w="2985" h="7739" extrusionOk="0">
                  <a:moveTo>
                    <a:pt x="2985" y="0"/>
                  </a:moveTo>
                  <a:lnTo>
                    <a:pt x="2985" y="0"/>
                  </a:lnTo>
                  <a:cubicBezTo>
                    <a:pt x="2567" y="2725"/>
                    <a:pt x="2070" y="5689"/>
                    <a:pt x="1" y="7738"/>
                  </a:cubicBezTo>
                  <a:cubicBezTo>
                    <a:pt x="2308" y="5948"/>
                    <a:pt x="2905" y="2785"/>
                    <a:pt x="29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6"/>
            <p:cNvSpPr/>
            <p:nvPr/>
          </p:nvSpPr>
          <p:spPr>
            <a:xfrm>
              <a:off x="3648850" y="3192675"/>
              <a:ext cx="177075" cy="20025"/>
            </a:xfrm>
            <a:custGeom>
              <a:avLst/>
              <a:gdLst/>
              <a:ahLst/>
              <a:cxnLst/>
              <a:rect l="l" t="t" r="r" b="b"/>
              <a:pathLst>
                <a:path w="7083" h="801" extrusionOk="0">
                  <a:moveTo>
                    <a:pt x="7082" y="1"/>
                  </a:moveTo>
                  <a:lnTo>
                    <a:pt x="7082" y="1"/>
                  </a:lnTo>
                  <a:cubicBezTo>
                    <a:pt x="5654" y="370"/>
                    <a:pt x="4180" y="564"/>
                    <a:pt x="2708" y="564"/>
                  </a:cubicBezTo>
                  <a:cubicBezTo>
                    <a:pt x="1801" y="564"/>
                    <a:pt x="895" y="491"/>
                    <a:pt x="0" y="339"/>
                  </a:cubicBezTo>
                  <a:lnTo>
                    <a:pt x="0" y="339"/>
                  </a:lnTo>
                  <a:cubicBezTo>
                    <a:pt x="986" y="647"/>
                    <a:pt x="2027" y="801"/>
                    <a:pt x="3069" y="801"/>
                  </a:cubicBezTo>
                  <a:cubicBezTo>
                    <a:pt x="4446" y="801"/>
                    <a:pt x="5825" y="533"/>
                    <a:pt x="7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6"/>
            <p:cNvSpPr/>
            <p:nvPr/>
          </p:nvSpPr>
          <p:spPr>
            <a:xfrm>
              <a:off x="3783125" y="3319500"/>
              <a:ext cx="154200" cy="25750"/>
            </a:xfrm>
            <a:custGeom>
              <a:avLst/>
              <a:gdLst/>
              <a:ahLst/>
              <a:cxnLst/>
              <a:rect l="l" t="t" r="r" b="b"/>
              <a:pathLst>
                <a:path w="6168" h="1030" extrusionOk="0">
                  <a:moveTo>
                    <a:pt x="6167" y="0"/>
                  </a:moveTo>
                  <a:cubicBezTo>
                    <a:pt x="4796" y="541"/>
                    <a:pt x="3356" y="811"/>
                    <a:pt x="1904" y="811"/>
                  </a:cubicBezTo>
                  <a:cubicBezTo>
                    <a:pt x="1270" y="811"/>
                    <a:pt x="634" y="759"/>
                    <a:pt x="0" y="657"/>
                  </a:cubicBezTo>
                  <a:lnTo>
                    <a:pt x="0" y="657"/>
                  </a:lnTo>
                  <a:cubicBezTo>
                    <a:pt x="745" y="907"/>
                    <a:pt x="1530" y="1030"/>
                    <a:pt x="2318" y="1030"/>
                  </a:cubicBezTo>
                  <a:cubicBezTo>
                    <a:pt x="3656" y="1030"/>
                    <a:pt x="5002" y="677"/>
                    <a:pt x="6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6"/>
            <p:cNvSpPr/>
            <p:nvPr/>
          </p:nvSpPr>
          <p:spPr>
            <a:xfrm>
              <a:off x="3847275" y="3489575"/>
              <a:ext cx="196950" cy="21325"/>
            </a:xfrm>
            <a:custGeom>
              <a:avLst/>
              <a:gdLst/>
              <a:ahLst/>
              <a:cxnLst/>
              <a:rect l="l" t="t" r="r" b="b"/>
              <a:pathLst>
                <a:path w="7878" h="853" extrusionOk="0">
                  <a:moveTo>
                    <a:pt x="0" y="1"/>
                  </a:moveTo>
                  <a:lnTo>
                    <a:pt x="0" y="1"/>
                  </a:lnTo>
                  <a:cubicBezTo>
                    <a:pt x="1349" y="566"/>
                    <a:pt x="2817" y="852"/>
                    <a:pt x="4287" y="852"/>
                  </a:cubicBezTo>
                  <a:cubicBezTo>
                    <a:pt x="5505" y="852"/>
                    <a:pt x="6724" y="656"/>
                    <a:pt x="7878" y="259"/>
                  </a:cubicBezTo>
                  <a:lnTo>
                    <a:pt x="7878" y="259"/>
                  </a:lnTo>
                  <a:cubicBezTo>
                    <a:pt x="6768" y="486"/>
                    <a:pt x="5648" y="596"/>
                    <a:pt x="4530" y="596"/>
                  </a:cubicBezTo>
                  <a:cubicBezTo>
                    <a:pt x="3004" y="596"/>
                    <a:pt x="1482" y="39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6"/>
            <p:cNvSpPr/>
            <p:nvPr/>
          </p:nvSpPr>
          <p:spPr>
            <a:xfrm>
              <a:off x="3914400" y="3664625"/>
              <a:ext cx="204425" cy="36850"/>
            </a:xfrm>
            <a:custGeom>
              <a:avLst/>
              <a:gdLst/>
              <a:ahLst/>
              <a:cxnLst/>
              <a:rect l="l" t="t" r="r" b="b"/>
              <a:pathLst>
                <a:path w="8177" h="1474" extrusionOk="0">
                  <a:moveTo>
                    <a:pt x="1" y="1"/>
                  </a:moveTo>
                  <a:lnTo>
                    <a:pt x="1" y="1"/>
                  </a:lnTo>
                  <a:cubicBezTo>
                    <a:pt x="1465" y="973"/>
                    <a:pt x="3234" y="1473"/>
                    <a:pt x="4997" y="1473"/>
                  </a:cubicBezTo>
                  <a:cubicBezTo>
                    <a:pt x="6083" y="1473"/>
                    <a:pt x="7168" y="1283"/>
                    <a:pt x="8177" y="896"/>
                  </a:cubicBezTo>
                  <a:lnTo>
                    <a:pt x="8177" y="896"/>
                  </a:lnTo>
                  <a:cubicBezTo>
                    <a:pt x="7232" y="1137"/>
                    <a:pt x="6263" y="1257"/>
                    <a:pt x="5296" y="1257"/>
                  </a:cubicBezTo>
                  <a:cubicBezTo>
                    <a:pt x="3472" y="1257"/>
                    <a:pt x="1652" y="83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2" name="Google Shape;2142;p26"/>
          <p:cNvGrpSpPr/>
          <p:nvPr/>
        </p:nvGrpSpPr>
        <p:grpSpPr>
          <a:xfrm rot="5721596">
            <a:off x="8318881" y="4326399"/>
            <a:ext cx="965676" cy="592749"/>
            <a:chOff x="3635425" y="69650"/>
            <a:chExt cx="965800" cy="592825"/>
          </a:xfrm>
        </p:grpSpPr>
        <p:sp>
          <p:nvSpPr>
            <p:cNvPr id="2143" name="Google Shape;2143;p26"/>
            <p:cNvSpPr/>
            <p:nvPr/>
          </p:nvSpPr>
          <p:spPr>
            <a:xfrm>
              <a:off x="3741350" y="90400"/>
              <a:ext cx="859875" cy="436675"/>
            </a:xfrm>
            <a:custGeom>
              <a:avLst/>
              <a:gdLst/>
              <a:ahLst/>
              <a:cxnLst/>
              <a:rect l="l" t="t" r="r" b="b"/>
              <a:pathLst>
                <a:path w="34395" h="17467" fill="none" extrusionOk="0">
                  <a:moveTo>
                    <a:pt x="0" y="17467"/>
                  </a:moveTo>
                  <a:cubicBezTo>
                    <a:pt x="10464" y="9848"/>
                    <a:pt x="21723" y="2746"/>
                    <a:pt x="34395" y="1"/>
                  </a:cubicBezTo>
                </a:path>
              </a:pathLst>
            </a:custGeom>
            <a:solidFill>
              <a:schemeClr val="dk1"/>
            </a:solidFill>
            <a:ln w="10450" cap="flat" cmpd="sng">
              <a:solidFill>
                <a:srgbClr val="28292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6"/>
            <p:cNvSpPr/>
            <p:nvPr/>
          </p:nvSpPr>
          <p:spPr>
            <a:xfrm>
              <a:off x="3783125" y="468375"/>
              <a:ext cx="70150" cy="192650"/>
            </a:xfrm>
            <a:custGeom>
              <a:avLst/>
              <a:gdLst/>
              <a:ahLst/>
              <a:cxnLst/>
              <a:rect l="l" t="t" r="r" b="b"/>
              <a:pathLst>
                <a:path w="2806" h="7706" extrusionOk="0">
                  <a:moveTo>
                    <a:pt x="2805" y="0"/>
                  </a:moveTo>
                  <a:cubicBezTo>
                    <a:pt x="2805" y="1"/>
                    <a:pt x="279" y="5471"/>
                    <a:pt x="140" y="6167"/>
                  </a:cubicBezTo>
                  <a:cubicBezTo>
                    <a:pt x="0" y="6843"/>
                    <a:pt x="418" y="7520"/>
                    <a:pt x="1114" y="7679"/>
                  </a:cubicBezTo>
                  <a:cubicBezTo>
                    <a:pt x="1204" y="7697"/>
                    <a:pt x="1294" y="7706"/>
                    <a:pt x="1382" y="7706"/>
                  </a:cubicBezTo>
                  <a:cubicBezTo>
                    <a:pt x="1976" y="7706"/>
                    <a:pt x="2505" y="7310"/>
                    <a:pt x="2626" y="6704"/>
                  </a:cubicBezTo>
                  <a:cubicBezTo>
                    <a:pt x="2785" y="6008"/>
                    <a:pt x="2805" y="1"/>
                    <a:pt x="2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6"/>
            <p:cNvSpPr/>
            <p:nvPr/>
          </p:nvSpPr>
          <p:spPr>
            <a:xfrm>
              <a:off x="3865675" y="221850"/>
              <a:ext cx="70150" cy="192825"/>
            </a:xfrm>
            <a:custGeom>
              <a:avLst/>
              <a:gdLst/>
              <a:ahLst/>
              <a:cxnLst/>
              <a:rect l="l" t="t" r="r" b="b"/>
              <a:pathLst>
                <a:path w="2806" h="7713" extrusionOk="0">
                  <a:moveTo>
                    <a:pt x="1396" y="1"/>
                  </a:moveTo>
                  <a:cubicBezTo>
                    <a:pt x="813" y="1"/>
                    <a:pt x="299" y="395"/>
                    <a:pt x="180" y="1009"/>
                  </a:cubicBezTo>
                  <a:cubicBezTo>
                    <a:pt x="20" y="1685"/>
                    <a:pt x="0" y="7713"/>
                    <a:pt x="0" y="7713"/>
                  </a:cubicBezTo>
                  <a:cubicBezTo>
                    <a:pt x="0" y="7713"/>
                    <a:pt x="2507" y="2242"/>
                    <a:pt x="2666" y="1546"/>
                  </a:cubicBezTo>
                  <a:cubicBezTo>
                    <a:pt x="2805" y="850"/>
                    <a:pt x="2388" y="174"/>
                    <a:pt x="1691" y="34"/>
                  </a:cubicBezTo>
                  <a:cubicBezTo>
                    <a:pt x="1592" y="12"/>
                    <a:pt x="1493" y="1"/>
                    <a:pt x="13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6"/>
            <p:cNvSpPr/>
            <p:nvPr/>
          </p:nvSpPr>
          <p:spPr>
            <a:xfrm>
              <a:off x="3874125" y="464400"/>
              <a:ext cx="125350" cy="170850"/>
            </a:xfrm>
            <a:custGeom>
              <a:avLst/>
              <a:gdLst/>
              <a:ahLst/>
              <a:cxnLst/>
              <a:rect l="l" t="t" r="r" b="b"/>
              <a:pathLst>
                <a:path w="5014" h="6834" extrusionOk="0">
                  <a:moveTo>
                    <a:pt x="1" y="0"/>
                  </a:moveTo>
                  <a:cubicBezTo>
                    <a:pt x="1" y="1"/>
                    <a:pt x="2089" y="5650"/>
                    <a:pt x="2487" y="6247"/>
                  </a:cubicBezTo>
                  <a:cubicBezTo>
                    <a:pt x="2731" y="6631"/>
                    <a:pt x="3147" y="6834"/>
                    <a:pt x="3573" y="6834"/>
                  </a:cubicBezTo>
                  <a:cubicBezTo>
                    <a:pt x="3808" y="6834"/>
                    <a:pt x="4045" y="6772"/>
                    <a:pt x="4258" y="6644"/>
                  </a:cubicBezTo>
                  <a:cubicBezTo>
                    <a:pt x="4835" y="6266"/>
                    <a:pt x="5014" y="5471"/>
                    <a:pt x="4636" y="4874"/>
                  </a:cubicBezTo>
                  <a:cubicBezTo>
                    <a:pt x="4258" y="4277"/>
                    <a:pt x="1" y="1"/>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6"/>
            <p:cNvSpPr/>
            <p:nvPr/>
          </p:nvSpPr>
          <p:spPr>
            <a:xfrm>
              <a:off x="3719475" y="247575"/>
              <a:ext cx="125825" cy="171100"/>
            </a:xfrm>
            <a:custGeom>
              <a:avLst/>
              <a:gdLst/>
              <a:ahLst/>
              <a:cxnLst/>
              <a:rect l="l" t="t" r="r" b="b"/>
              <a:pathLst>
                <a:path w="5033" h="6844" extrusionOk="0">
                  <a:moveTo>
                    <a:pt x="1459" y="1"/>
                  </a:moveTo>
                  <a:cubicBezTo>
                    <a:pt x="1225" y="1"/>
                    <a:pt x="988" y="65"/>
                    <a:pt x="776" y="199"/>
                  </a:cubicBezTo>
                  <a:cubicBezTo>
                    <a:pt x="179" y="577"/>
                    <a:pt x="0" y="1373"/>
                    <a:pt x="398" y="1969"/>
                  </a:cubicBezTo>
                  <a:cubicBezTo>
                    <a:pt x="776" y="2566"/>
                    <a:pt x="5033" y="6843"/>
                    <a:pt x="5033" y="6843"/>
                  </a:cubicBezTo>
                  <a:cubicBezTo>
                    <a:pt x="5033" y="6843"/>
                    <a:pt x="2944" y="1194"/>
                    <a:pt x="2546" y="597"/>
                  </a:cubicBezTo>
                  <a:cubicBezTo>
                    <a:pt x="2303" y="212"/>
                    <a:pt x="1885"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6"/>
            <p:cNvSpPr/>
            <p:nvPr/>
          </p:nvSpPr>
          <p:spPr>
            <a:xfrm>
              <a:off x="3660775" y="456425"/>
              <a:ext cx="175575" cy="120425"/>
            </a:xfrm>
            <a:custGeom>
              <a:avLst/>
              <a:gdLst/>
              <a:ahLst/>
              <a:cxnLst/>
              <a:rect l="l" t="t" r="r" b="b"/>
              <a:pathLst>
                <a:path w="7023" h="4817" extrusionOk="0">
                  <a:moveTo>
                    <a:pt x="7023" y="1"/>
                  </a:moveTo>
                  <a:cubicBezTo>
                    <a:pt x="7022" y="1"/>
                    <a:pt x="1373" y="2090"/>
                    <a:pt x="777" y="2487"/>
                  </a:cubicBezTo>
                  <a:cubicBezTo>
                    <a:pt x="180" y="2865"/>
                    <a:pt x="1" y="3661"/>
                    <a:pt x="379" y="4258"/>
                  </a:cubicBezTo>
                  <a:cubicBezTo>
                    <a:pt x="621" y="4614"/>
                    <a:pt x="1033" y="4816"/>
                    <a:pt x="1456" y="4816"/>
                  </a:cubicBezTo>
                  <a:cubicBezTo>
                    <a:pt x="1693" y="4816"/>
                    <a:pt x="1934" y="4752"/>
                    <a:pt x="2149" y="4616"/>
                  </a:cubicBezTo>
                  <a:cubicBezTo>
                    <a:pt x="2746" y="4258"/>
                    <a:pt x="7023" y="1"/>
                    <a:pt x="7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6"/>
            <p:cNvSpPr/>
            <p:nvPr/>
          </p:nvSpPr>
          <p:spPr>
            <a:xfrm>
              <a:off x="3883075" y="305750"/>
              <a:ext cx="175075" cy="120875"/>
            </a:xfrm>
            <a:custGeom>
              <a:avLst/>
              <a:gdLst/>
              <a:ahLst/>
              <a:cxnLst/>
              <a:rect l="l" t="t" r="r" b="b"/>
              <a:pathLst>
                <a:path w="7003" h="4835" extrusionOk="0">
                  <a:moveTo>
                    <a:pt x="5549" y="0"/>
                  </a:moveTo>
                  <a:cubicBezTo>
                    <a:pt x="5315" y="0"/>
                    <a:pt x="5081" y="64"/>
                    <a:pt x="4874" y="199"/>
                  </a:cubicBezTo>
                  <a:cubicBezTo>
                    <a:pt x="4278" y="577"/>
                    <a:pt x="1" y="4834"/>
                    <a:pt x="1" y="4834"/>
                  </a:cubicBezTo>
                  <a:cubicBezTo>
                    <a:pt x="1" y="4834"/>
                    <a:pt x="5630" y="2746"/>
                    <a:pt x="6247" y="2348"/>
                  </a:cubicBezTo>
                  <a:cubicBezTo>
                    <a:pt x="6824" y="1970"/>
                    <a:pt x="7003" y="1174"/>
                    <a:pt x="6645" y="577"/>
                  </a:cubicBezTo>
                  <a:cubicBezTo>
                    <a:pt x="6389" y="207"/>
                    <a:pt x="5969" y="0"/>
                    <a:pt x="5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6"/>
            <p:cNvSpPr/>
            <p:nvPr/>
          </p:nvSpPr>
          <p:spPr>
            <a:xfrm>
              <a:off x="3886075" y="447475"/>
              <a:ext cx="195950" cy="67350"/>
            </a:xfrm>
            <a:custGeom>
              <a:avLst/>
              <a:gdLst/>
              <a:ahLst/>
              <a:cxnLst/>
              <a:rect l="l" t="t" r="r" b="b"/>
              <a:pathLst>
                <a:path w="7838" h="2694" extrusionOk="0">
                  <a:moveTo>
                    <a:pt x="0" y="1"/>
                  </a:moveTo>
                  <a:cubicBezTo>
                    <a:pt x="0" y="1"/>
                    <a:pt x="5471" y="2527"/>
                    <a:pt x="6167" y="2666"/>
                  </a:cubicBezTo>
                  <a:cubicBezTo>
                    <a:pt x="6257" y="2684"/>
                    <a:pt x="6346" y="2693"/>
                    <a:pt x="6435" y="2693"/>
                  </a:cubicBezTo>
                  <a:cubicBezTo>
                    <a:pt x="7029" y="2693"/>
                    <a:pt x="7557" y="2298"/>
                    <a:pt x="7679" y="1692"/>
                  </a:cubicBezTo>
                  <a:cubicBezTo>
                    <a:pt x="7838" y="995"/>
                    <a:pt x="7420" y="339"/>
                    <a:pt x="6724" y="180"/>
                  </a:cubicBezTo>
                  <a:cubicBezTo>
                    <a:pt x="6028" y="21"/>
                    <a:pt x="0"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6"/>
            <p:cNvSpPr/>
            <p:nvPr/>
          </p:nvSpPr>
          <p:spPr>
            <a:xfrm>
              <a:off x="3636900" y="368075"/>
              <a:ext cx="195975" cy="67000"/>
            </a:xfrm>
            <a:custGeom>
              <a:avLst/>
              <a:gdLst/>
              <a:ahLst/>
              <a:cxnLst/>
              <a:rect l="l" t="t" r="r" b="b"/>
              <a:pathLst>
                <a:path w="7839" h="2680" extrusionOk="0">
                  <a:moveTo>
                    <a:pt x="1357" y="0"/>
                  </a:moveTo>
                  <a:cubicBezTo>
                    <a:pt x="778" y="0"/>
                    <a:pt x="276" y="392"/>
                    <a:pt x="140" y="989"/>
                  </a:cubicBezTo>
                  <a:cubicBezTo>
                    <a:pt x="1" y="1685"/>
                    <a:pt x="419" y="2361"/>
                    <a:pt x="1115" y="2520"/>
                  </a:cubicBezTo>
                  <a:cubicBezTo>
                    <a:pt x="1811" y="2660"/>
                    <a:pt x="7839" y="2680"/>
                    <a:pt x="7839" y="2680"/>
                  </a:cubicBezTo>
                  <a:cubicBezTo>
                    <a:pt x="7839" y="2680"/>
                    <a:pt x="2368" y="173"/>
                    <a:pt x="1652" y="34"/>
                  </a:cubicBezTo>
                  <a:cubicBezTo>
                    <a:pt x="1552" y="11"/>
                    <a:pt x="1453" y="0"/>
                    <a:pt x="1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6"/>
            <p:cNvSpPr/>
            <p:nvPr/>
          </p:nvSpPr>
          <p:spPr>
            <a:xfrm>
              <a:off x="3713500" y="464400"/>
              <a:ext cx="130325" cy="166675"/>
            </a:xfrm>
            <a:custGeom>
              <a:avLst/>
              <a:gdLst/>
              <a:ahLst/>
              <a:cxnLst/>
              <a:rect l="l" t="t" r="r" b="b"/>
              <a:pathLst>
                <a:path w="5213" h="6667" extrusionOk="0">
                  <a:moveTo>
                    <a:pt x="5212" y="0"/>
                  </a:moveTo>
                  <a:cubicBezTo>
                    <a:pt x="5212" y="1"/>
                    <a:pt x="816" y="4098"/>
                    <a:pt x="398" y="4675"/>
                  </a:cubicBezTo>
                  <a:cubicBezTo>
                    <a:pt x="0" y="5252"/>
                    <a:pt x="140" y="6048"/>
                    <a:pt x="716" y="6445"/>
                  </a:cubicBezTo>
                  <a:cubicBezTo>
                    <a:pt x="934" y="6596"/>
                    <a:pt x="1180" y="6666"/>
                    <a:pt x="1425" y="6666"/>
                  </a:cubicBezTo>
                  <a:cubicBezTo>
                    <a:pt x="1828" y="6666"/>
                    <a:pt x="2227" y="6474"/>
                    <a:pt x="2487" y="6127"/>
                  </a:cubicBezTo>
                  <a:cubicBezTo>
                    <a:pt x="2885" y="5550"/>
                    <a:pt x="5212" y="1"/>
                    <a:pt x="52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6"/>
            <p:cNvSpPr/>
            <p:nvPr/>
          </p:nvSpPr>
          <p:spPr>
            <a:xfrm>
              <a:off x="3875625" y="251850"/>
              <a:ext cx="130325" cy="166825"/>
            </a:xfrm>
            <a:custGeom>
              <a:avLst/>
              <a:gdLst/>
              <a:ahLst/>
              <a:cxnLst/>
              <a:rect l="l" t="t" r="r" b="b"/>
              <a:pathLst>
                <a:path w="5213" h="6673" extrusionOk="0">
                  <a:moveTo>
                    <a:pt x="3770" y="0"/>
                  </a:moveTo>
                  <a:cubicBezTo>
                    <a:pt x="3367" y="0"/>
                    <a:pt x="2971" y="190"/>
                    <a:pt x="2726" y="545"/>
                  </a:cubicBezTo>
                  <a:cubicBezTo>
                    <a:pt x="2328" y="1122"/>
                    <a:pt x="0" y="6672"/>
                    <a:pt x="0" y="6672"/>
                  </a:cubicBezTo>
                  <a:cubicBezTo>
                    <a:pt x="0" y="6672"/>
                    <a:pt x="4397" y="2554"/>
                    <a:pt x="4814" y="1977"/>
                  </a:cubicBezTo>
                  <a:cubicBezTo>
                    <a:pt x="5212" y="1420"/>
                    <a:pt x="5073" y="625"/>
                    <a:pt x="4496" y="227"/>
                  </a:cubicBezTo>
                  <a:cubicBezTo>
                    <a:pt x="4275" y="74"/>
                    <a:pt x="4021" y="0"/>
                    <a:pt x="3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6"/>
            <p:cNvSpPr/>
            <p:nvPr/>
          </p:nvSpPr>
          <p:spPr>
            <a:xfrm>
              <a:off x="3858700" y="468875"/>
              <a:ext cx="68175" cy="193600"/>
            </a:xfrm>
            <a:custGeom>
              <a:avLst/>
              <a:gdLst/>
              <a:ahLst/>
              <a:cxnLst/>
              <a:rect l="l" t="t" r="r" b="b"/>
              <a:pathLst>
                <a:path w="2727" h="7744" extrusionOk="0">
                  <a:moveTo>
                    <a:pt x="220" y="0"/>
                  </a:moveTo>
                  <a:cubicBezTo>
                    <a:pt x="220" y="0"/>
                    <a:pt x="1" y="6008"/>
                    <a:pt x="120" y="6704"/>
                  </a:cubicBezTo>
                  <a:cubicBezTo>
                    <a:pt x="243" y="7316"/>
                    <a:pt x="749" y="7744"/>
                    <a:pt x="1343" y="7744"/>
                  </a:cubicBezTo>
                  <a:cubicBezTo>
                    <a:pt x="1425" y="7744"/>
                    <a:pt x="1508" y="7735"/>
                    <a:pt x="1592" y="7719"/>
                  </a:cubicBezTo>
                  <a:cubicBezTo>
                    <a:pt x="2289" y="7599"/>
                    <a:pt x="2726" y="6963"/>
                    <a:pt x="2647" y="6266"/>
                  </a:cubicBezTo>
                  <a:cubicBezTo>
                    <a:pt x="2507" y="5570"/>
                    <a:pt x="220"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6"/>
            <p:cNvSpPr/>
            <p:nvPr/>
          </p:nvSpPr>
          <p:spPr>
            <a:xfrm>
              <a:off x="3791575" y="220225"/>
              <a:ext cx="69150" cy="193975"/>
            </a:xfrm>
            <a:custGeom>
              <a:avLst/>
              <a:gdLst/>
              <a:ahLst/>
              <a:cxnLst/>
              <a:rect l="l" t="t" r="r" b="b"/>
              <a:pathLst>
                <a:path w="2766" h="7759" extrusionOk="0">
                  <a:moveTo>
                    <a:pt x="1402" y="0"/>
                  </a:moveTo>
                  <a:cubicBezTo>
                    <a:pt x="1327" y="0"/>
                    <a:pt x="1251" y="7"/>
                    <a:pt x="1174" y="20"/>
                  </a:cubicBezTo>
                  <a:cubicBezTo>
                    <a:pt x="438" y="139"/>
                    <a:pt x="0" y="796"/>
                    <a:pt x="120" y="1492"/>
                  </a:cubicBezTo>
                  <a:cubicBezTo>
                    <a:pt x="259" y="2188"/>
                    <a:pt x="2547" y="7758"/>
                    <a:pt x="2547" y="7758"/>
                  </a:cubicBezTo>
                  <a:cubicBezTo>
                    <a:pt x="2547" y="7758"/>
                    <a:pt x="2766" y="1731"/>
                    <a:pt x="2646" y="1034"/>
                  </a:cubicBezTo>
                  <a:cubicBezTo>
                    <a:pt x="2522" y="415"/>
                    <a:pt x="2005" y="0"/>
                    <a:pt x="1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6"/>
            <p:cNvSpPr/>
            <p:nvPr/>
          </p:nvSpPr>
          <p:spPr>
            <a:xfrm>
              <a:off x="3635425" y="442425"/>
              <a:ext cx="196450" cy="64250"/>
            </a:xfrm>
            <a:custGeom>
              <a:avLst/>
              <a:gdLst/>
              <a:ahLst/>
              <a:cxnLst/>
              <a:rect l="l" t="t" r="r" b="b"/>
              <a:pathLst>
                <a:path w="7858" h="2570" extrusionOk="0">
                  <a:moveTo>
                    <a:pt x="2308" y="0"/>
                  </a:moveTo>
                  <a:cubicBezTo>
                    <a:pt x="1739" y="0"/>
                    <a:pt x="1311" y="12"/>
                    <a:pt x="1154" y="44"/>
                  </a:cubicBezTo>
                  <a:cubicBezTo>
                    <a:pt x="458" y="163"/>
                    <a:pt x="0" y="800"/>
                    <a:pt x="120" y="1496"/>
                  </a:cubicBezTo>
                  <a:cubicBezTo>
                    <a:pt x="243" y="2151"/>
                    <a:pt x="793" y="2570"/>
                    <a:pt x="1375" y="2570"/>
                  </a:cubicBezTo>
                  <a:cubicBezTo>
                    <a:pt x="1447" y="2570"/>
                    <a:pt x="1519" y="2563"/>
                    <a:pt x="1592" y="2550"/>
                  </a:cubicBezTo>
                  <a:cubicBezTo>
                    <a:pt x="2288" y="2431"/>
                    <a:pt x="7858" y="143"/>
                    <a:pt x="7858" y="143"/>
                  </a:cubicBezTo>
                  <a:cubicBezTo>
                    <a:pt x="7858" y="143"/>
                    <a:pt x="4257"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6"/>
            <p:cNvSpPr/>
            <p:nvPr/>
          </p:nvSpPr>
          <p:spPr>
            <a:xfrm>
              <a:off x="3886550" y="376375"/>
              <a:ext cx="196475" cy="64075"/>
            </a:xfrm>
            <a:custGeom>
              <a:avLst/>
              <a:gdLst/>
              <a:ahLst/>
              <a:cxnLst/>
              <a:rect l="l" t="t" r="r" b="b"/>
              <a:pathLst>
                <a:path w="7859" h="2563" extrusionOk="0">
                  <a:moveTo>
                    <a:pt x="6495" y="1"/>
                  </a:moveTo>
                  <a:cubicBezTo>
                    <a:pt x="6420" y="1"/>
                    <a:pt x="6344" y="7"/>
                    <a:pt x="6267" y="20"/>
                  </a:cubicBezTo>
                  <a:cubicBezTo>
                    <a:pt x="5571" y="139"/>
                    <a:pt x="1" y="2427"/>
                    <a:pt x="1" y="2427"/>
                  </a:cubicBezTo>
                  <a:cubicBezTo>
                    <a:pt x="1" y="2427"/>
                    <a:pt x="3722" y="2562"/>
                    <a:pt x="5654" y="2562"/>
                  </a:cubicBezTo>
                  <a:cubicBezTo>
                    <a:pt x="6182" y="2562"/>
                    <a:pt x="6576" y="2552"/>
                    <a:pt x="6725" y="2527"/>
                  </a:cubicBezTo>
                  <a:cubicBezTo>
                    <a:pt x="7421" y="2407"/>
                    <a:pt x="7859" y="1751"/>
                    <a:pt x="7739" y="1054"/>
                  </a:cubicBezTo>
                  <a:cubicBezTo>
                    <a:pt x="7633" y="417"/>
                    <a:pt x="7102" y="1"/>
                    <a:pt x="6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6"/>
            <p:cNvSpPr/>
            <p:nvPr/>
          </p:nvSpPr>
          <p:spPr>
            <a:xfrm>
              <a:off x="3882575" y="456925"/>
              <a:ext cx="170625" cy="126500"/>
            </a:xfrm>
            <a:custGeom>
              <a:avLst/>
              <a:gdLst/>
              <a:ahLst/>
              <a:cxnLst/>
              <a:rect l="l" t="t" r="r" b="b"/>
              <a:pathLst>
                <a:path w="6825" h="5060" extrusionOk="0">
                  <a:moveTo>
                    <a:pt x="1" y="1"/>
                  </a:moveTo>
                  <a:cubicBezTo>
                    <a:pt x="1" y="1"/>
                    <a:pt x="4099" y="4437"/>
                    <a:pt x="4676" y="4835"/>
                  </a:cubicBezTo>
                  <a:cubicBezTo>
                    <a:pt x="4888" y="4986"/>
                    <a:pt x="5135" y="5060"/>
                    <a:pt x="5381" y="5060"/>
                  </a:cubicBezTo>
                  <a:cubicBezTo>
                    <a:pt x="5781" y="5060"/>
                    <a:pt x="6180" y="4866"/>
                    <a:pt x="6426" y="4497"/>
                  </a:cubicBezTo>
                  <a:cubicBezTo>
                    <a:pt x="6824" y="3940"/>
                    <a:pt x="6685" y="3164"/>
                    <a:pt x="6108" y="2746"/>
                  </a:cubicBezTo>
                  <a:cubicBezTo>
                    <a:pt x="5531" y="234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6"/>
            <p:cNvSpPr/>
            <p:nvPr/>
          </p:nvSpPr>
          <p:spPr>
            <a:xfrm>
              <a:off x="3665250" y="299725"/>
              <a:ext cx="171100" cy="126400"/>
            </a:xfrm>
            <a:custGeom>
              <a:avLst/>
              <a:gdLst/>
              <a:ahLst/>
              <a:cxnLst/>
              <a:rect l="l" t="t" r="r" b="b"/>
              <a:pathLst>
                <a:path w="6844" h="5056" extrusionOk="0">
                  <a:moveTo>
                    <a:pt x="1455" y="1"/>
                  </a:moveTo>
                  <a:cubicBezTo>
                    <a:pt x="1048" y="1"/>
                    <a:pt x="646" y="193"/>
                    <a:pt x="399" y="540"/>
                  </a:cubicBezTo>
                  <a:cubicBezTo>
                    <a:pt x="1" y="1117"/>
                    <a:pt x="160" y="1912"/>
                    <a:pt x="737" y="2310"/>
                  </a:cubicBezTo>
                  <a:cubicBezTo>
                    <a:pt x="1294" y="2708"/>
                    <a:pt x="6844" y="5055"/>
                    <a:pt x="6844" y="5055"/>
                  </a:cubicBezTo>
                  <a:cubicBezTo>
                    <a:pt x="6844" y="5055"/>
                    <a:pt x="2746" y="639"/>
                    <a:pt x="2169" y="222"/>
                  </a:cubicBezTo>
                  <a:cubicBezTo>
                    <a:pt x="1951" y="71"/>
                    <a:pt x="1702" y="1"/>
                    <a:pt x="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6"/>
            <p:cNvSpPr/>
            <p:nvPr/>
          </p:nvSpPr>
          <p:spPr>
            <a:xfrm>
              <a:off x="3793075" y="382575"/>
              <a:ext cx="133300" cy="117275"/>
            </a:xfrm>
            <a:custGeom>
              <a:avLst/>
              <a:gdLst/>
              <a:ahLst/>
              <a:cxnLst/>
              <a:rect l="l" t="t" r="r" b="b"/>
              <a:pathLst>
                <a:path w="5332" h="4691" extrusionOk="0">
                  <a:moveTo>
                    <a:pt x="2669" y="0"/>
                  </a:moveTo>
                  <a:cubicBezTo>
                    <a:pt x="2240" y="0"/>
                    <a:pt x="1804" y="119"/>
                    <a:pt x="1413" y="369"/>
                  </a:cubicBezTo>
                  <a:cubicBezTo>
                    <a:pt x="318" y="1065"/>
                    <a:pt x="0" y="2497"/>
                    <a:pt x="696" y="3591"/>
                  </a:cubicBezTo>
                  <a:cubicBezTo>
                    <a:pt x="1134" y="4299"/>
                    <a:pt x="1896" y="4690"/>
                    <a:pt x="2675" y="4690"/>
                  </a:cubicBezTo>
                  <a:cubicBezTo>
                    <a:pt x="3101" y="4690"/>
                    <a:pt x="3532" y="4574"/>
                    <a:pt x="3919" y="4328"/>
                  </a:cubicBezTo>
                  <a:cubicBezTo>
                    <a:pt x="5013" y="3631"/>
                    <a:pt x="5331" y="2179"/>
                    <a:pt x="4635" y="1085"/>
                  </a:cubicBezTo>
                  <a:cubicBezTo>
                    <a:pt x="4188" y="383"/>
                    <a:pt x="3438" y="0"/>
                    <a:pt x="26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6"/>
            <p:cNvSpPr/>
            <p:nvPr/>
          </p:nvSpPr>
          <p:spPr>
            <a:xfrm>
              <a:off x="4119300" y="154075"/>
              <a:ext cx="281525" cy="399950"/>
            </a:xfrm>
            <a:custGeom>
              <a:avLst/>
              <a:gdLst/>
              <a:ahLst/>
              <a:cxnLst/>
              <a:rect l="l" t="t" r="r" b="b"/>
              <a:pathLst>
                <a:path w="11261" h="15998" extrusionOk="0">
                  <a:moveTo>
                    <a:pt x="11260" y="0"/>
                  </a:moveTo>
                  <a:lnTo>
                    <a:pt x="11260" y="0"/>
                  </a:lnTo>
                  <a:cubicBezTo>
                    <a:pt x="8177" y="1552"/>
                    <a:pt x="5372" y="3143"/>
                    <a:pt x="3124" y="5849"/>
                  </a:cubicBezTo>
                  <a:cubicBezTo>
                    <a:pt x="1353" y="7957"/>
                    <a:pt x="120" y="10603"/>
                    <a:pt x="21" y="13368"/>
                  </a:cubicBezTo>
                  <a:cubicBezTo>
                    <a:pt x="1" y="14025"/>
                    <a:pt x="41" y="14721"/>
                    <a:pt x="419" y="15298"/>
                  </a:cubicBezTo>
                  <a:cubicBezTo>
                    <a:pt x="696" y="15706"/>
                    <a:pt x="1188" y="15997"/>
                    <a:pt x="1666" y="15997"/>
                  </a:cubicBezTo>
                  <a:cubicBezTo>
                    <a:pt x="1839" y="15997"/>
                    <a:pt x="2010" y="15959"/>
                    <a:pt x="2169" y="15875"/>
                  </a:cubicBezTo>
                  <a:cubicBezTo>
                    <a:pt x="2487" y="15695"/>
                    <a:pt x="2686" y="15377"/>
                    <a:pt x="2865" y="15079"/>
                  </a:cubicBezTo>
                  <a:cubicBezTo>
                    <a:pt x="4775" y="11697"/>
                    <a:pt x="4695" y="7420"/>
                    <a:pt x="6864" y="4178"/>
                  </a:cubicBezTo>
                  <a:cubicBezTo>
                    <a:pt x="7998" y="2467"/>
                    <a:pt x="9669" y="1253"/>
                    <a:pt x="11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6"/>
            <p:cNvSpPr/>
            <p:nvPr/>
          </p:nvSpPr>
          <p:spPr>
            <a:xfrm>
              <a:off x="4182475" y="143125"/>
              <a:ext cx="238725" cy="251675"/>
            </a:xfrm>
            <a:custGeom>
              <a:avLst/>
              <a:gdLst/>
              <a:ahLst/>
              <a:cxnLst/>
              <a:rect l="l" t="t" r="r" b="b"/>
              <a:pathLst>
                <a:path w="9549" h="10067" extrusionOk="0">
                  <a:moveTo>
                    <a:pt x="9549" y="0"/>
                  </a:moveTo>
                  <a:cubicBezTo>
                    <a:pt x="5630" y="1453"/>
                    <a:pt x="2347" y="4576"/>
                    <a:pt x="637" y="8395"/>
                  </a:cubicBezTo>
                  <a:cubicBezTo>
                    <a:pt x="438" y="8873"/>
                    <a:pt x="159" y="9569"/>
                    <a:pt x="0" y="10066"/>
                  </a:cubicBezTo>
                  <a:cubicBezTo>
                    <a:pt x="199" y="9589"/>
                    <a:pt x="537" y="8893"/>
                    <a:pt x="776" y="8455"/>
                  </a:cubicBezTo>
                  <a:cubicBezTo>
                    <a:pt x="2686" y="4775"/>
                    <a:pt x="5849" y="1811"/>
                    <a:pt x="9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6"/>
            <p:cNvSpPr/>
            <p:nvPr/>
          </p:nvSpPr>
          <p:spPr>
            <a:xfrm>
              <a:off x="3937300" y="69650"/>
              <a:ext cx="472475" cy="140675"/>
            </a:xfrm>
            <a:custGeom>
              <a:avLst/>
              <a:gdLst/>
              <a:ahLst/>
              <a:cxnLst/>
              <a:rect l="l" t="t" r="r" b="b"/>
              <a:pathLst>
                <a:path w="18899" h="5627" extrusionOk="0">
                  <a:moveTo>
                    <a:pt x="1338" y="0"/>
                  </a:moveTo>
                  <a:cubicBezTo>
                    <a:pt x="1154" y="0"/>
                    <a:pt x="975" y="25"/>
                    <a:pt x="816" y="95"/>
                  </a:cubicBezTo>
                  <a:cubicBezTo>
                    <a:pt x="219" y="373"/>
                    <a:pt x="0" y="1169"/>
                    <a:pt x="199" y="1825"/>
                  </a:cubicBezTo>
                  <a:cubicBezTo>
                    <a:pt x="398" y="2462"/>
                    <a:pt x="895" y="2939"/>
                    <a:pt x="1432" y="3337"/>
                  </a:cubicBezTo>
                  <a:cubicBezTo>
                    <a:pt x="3581" y="4925"/>
                    <a:pt x="6332" y="5627"/>
                    <a:pt x="9027" y="5627"/>
                  </a:cubicBezTo>
                  <a:cubicBezTo>
                    <a:pt x="9101" y="5627"/>
                    <a:pt x="9176" y="5626"/>
                    <a:pt x="9250" y="5625"/>
                  </a:cubicBezTo>
                  <a:cubicBezTo>
                    <a:pt x="12771" y="5565"/>
                    <a:pt x="15775" y="4372"/>
                    <a:pt x="18898" y="2939"/>
                  </a:cubicBezTo>
                  <a:lnTo>
                    <a:pt x="18898" y="2939"/>
                  </a:lnTo>
                  <a:cubicBezTo>
                    <a:pt x="17185" y="3351"/>
                    <a:pt x="15486" y="3791"/>
                    <a:pt x="13726" y="3791"/>
                  </a:cubicBezTo>
                  <a:cubicBezTo>
                    <a:pt x="13443" y="3791"/>
                    <a:pt x="13158" y="3780"/>
                    <a:pt x="12871" y="3755"/>
                  </a:cubicBezTo>
                  <a:cubicBezTo>
                    <a:pt x="9011" y="3417"/>
                    <a:pt x="5709" y="672"/>
                    <a:pt x="1890" y="55"/>
                  </a:cubicBezTo>
                  <a:cubicBezTo>
                    <a:pt x="1711" y="25"/>
                    <a:pt x="1522" y="0"/>
                    <a:pt x="1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6"/>
            <p:cNvSpPr/>
            <p:nvPr/>
          </p:nvSpPr>
          <p:spPr>
            <a:xfrm>
              <a:off x="4085500" y="134175"/>
              <a:ext cx="345650" cy="55525"/>
            </a:xfrm>
            <a:custGeom>
              <a:avLst/>
              <a:gdLst/>
              <a:ahLst/>
              <a:cxnLst/>
              <a:rect l="l" t="t" r="r" b="b"/>
              <a:pathLst>
                <a:path w="13826" h="2221" extrusionOk="0">
                  <a:moveTo>
                    <a:pt x="13825" y="0"/>
                  </a:moveTo>
                  <a:lnTo>
                    <a:pt x="13825" y="0"/>
                  </a:lnTo>
                  <a:cubicBezTo>
                    <a:pt x="11191" y="1254"/>
                    <a:pt x="8267" y="1910"/>
                    <a:pt x="5343" y="1910"/>
                  </a:cubicBezTo>
                  <a:cubicBezTo>
                    <a:pt x="4139" y="1910"/>
                    <a:pt x="2935" y="1798"/>
                    <a:pt x="1751" y="1572"/>
                  </a:cubicBezTo>
                  <a:cubicBezTo>
                    <a:pt x="1214" y="1472"/>
                    <a:pt x="497" y="1274"/>
                    <a:pt x="0" y="1154"/>
                  </a:cubicBezTo>
                  <a:lnTo>
                    <a:pt x="0" y="1154"/>
                  </a:lnTo>
                  <a:cubicBezTo>
                    <a:pt x="477" y="1353"/>
                    <a:pt x="1194" y="1572"/>
                    <a:pt x="1691" y="1731"/>
                  </a:cubicBezTo>
                  <a:cubicBezTo>
                    <a:pt x="2977" y="2059"/>
                    <a:pt x="4305" y="2221"/>
                    <a:pt x="5633" y="2221"/>
                  </a:cubicBezTo>
                  <a:cubicBezTo>
                    <a:pt x="8498" y="2221"/>
                    <a:pt x="11366" y="1468"/>
                    <a:pt x="13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5" name="Google Shape;2165;p26"/>
          <p:cNvGrpSpPr/>
          <p:nvPr/>
        </p:nvGrpSpPr>
        <p:grpSpPr>
          <a:xfrm rot="5011547" flipH="1">
            <a:off x="8506304" y="1195304"/>
            <a:ext cx="890056" cy="995340"/>
            <a:chOff x="2180275" y="-47850"/>
            <a:chExt cx="812625" cy="908750"/>
          </a:xfrm>
        </p:grpSpPr>
        <p:sp>
          <p:nvSpPr>
            <p:cNvPr id="2166" name="Google Shape;2166;p26"/>
            <p:cNvSpPr/>
            <p:nvPr/>
          </p:nvSpPr>
          <p:spPr>
            <a:xfrm>
              <a:off x="2722850" y="650400"/>
              <a:ext cx="270050" cy="184225"/>
            </a:xfrm>
            <a:custGeom>
              <a:avLst/>
              <a:gdLst/>
              <a:ahLst/>
              <a:cxnLst/>
              <a:rect l="l" t="t" r="r" b="b"/>
              <a:pathLst>
                <a:path w="10802" h="7369" extrusionOk="0">
                  <a:moveTo>
                    <a:pt x="0" y="0"/>
                  </a:moveTo>
                  <a:lnTo>
                    <a:pt x="0" y="0"/>
                  </a:lnTo>
                  <a:cubicBezTo>
                    <a:pt x="1572" y="1393"/>
                    <a:pt x="2566" y="3362"/>
                    <a:pt x="4078" y="4894"/>
                  </a:cubicBezTo>
                  <a:cubicBezTo>
                    <a:pt x="5232" y="6047"/>
                    <a:pt x="6565" y="7102"/>
                    <a:pt x="8196" y="7340"/>
                  </a:cubicBezTo>
                  <a:cubicBezTo>
                    <a:pt x="8329" y="7359"/>
                    <a:pt x="8467" y="7368"/>
                    <a:pt x="8608" y="7368"/>
                  </a:cubicBezTo>
                  <a:cubicBezTo>
                    <a:pt x="9392" y="7368"/>
                    <a:pt x="10236" y="7074"/>
                    <a:pt x="10523" y="6366"/>
                  </a:cubicBezTo>
                  <a:cubicBezTo>
                    <a:pt x="10802" y="5689"/>
                    <a:pt x="10523" y="4914"/>
                    <a:pt x="10086" y="4357"/>
                  </a:cubicBezTo>
                  <a:cubicBezTo>
                    <a:pt x="9429" y="3521"/>
                    <a:pt x="8435" y="3004"/>
                    <a:pt x="7460" y="2626"/>
                  </a:cubicBezTo>
                  <a:cubicBezTo>
                    <a:pt x="5093" y="1452"/>
                    <a:pt x="2347" y="133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6"/>
            <p:cNvSpPr/>
            <p:nvPr/>
          </p:nvSpPr>
          <p:spPr>
            <a:xfrm>
              <a:off x="2184750" y="178425"/>
              <a:ext cx="114900" cy="331200"/>
            </a:xfrm>
            <a:custGeom>
              <a:avLst/>
              <a:gdLst/>
              <a:ahLst/>
              <a:cxnLst/>
              <a:rect l="l" t="t" r="r" b="b"/>
              <a:pathLst>
                <a:path w="4596" h="13248" extrusionOk="0">
                  <a:moveTo>
                    <a:pt x="3561" y="1"/>
                  </a:moveTo>
                  <a:lnTo>
                    <a:pt x="3561" y="1"/>
                  </a:lnTo>
                  <a:cubicBezTo>
                    <a:pt x="1134" y="1433"/>
                    <a:pt x="199" y="5889"/>
                    <a:pt x="80" y="8435"/>
                  </a:cubicBezTo>
                  <a:cubicBezTo>
                    <a:pt x="0" y="9927"/>
                    <a:pt x="219" y="11559"/>
                    <a:pt x="1293" y="12593"/>
                  </a:cubicBezTo>
                  <a:cubicBezTo>
                    <a:pt x="1711" y="12984"/>
                    <a:pt x="2299" y="13247"/>
                    <a:pt x="2863" y="13247"/>
                  </a:cubicBezTo>
                  <a:cubicBezTo>
                    <a:pt x="3158" y="13247"/>
                    <a:pt x="3447" y="13175"/>
                    <a:pt x="3700" y="13011"/>
                  </a:cubicBezTo>
                  <a:cubicBezTo>
                    <a:pt x="4456" y="12533"/>
                    <a:pt x="4595" y="11519"/>
                    <a:pt x="4576" y="10643"/>
                  </a:cubicBezTo>
                  <a:cubicBezTo>
                    <a:pt x="4496" y="8873"/>
                    <a:pt x="3879" y="7182"/>
                    <a:pt x="3481" y="5451"/>
                  </a:cubicBezTo>
                  <a:cubicBezTo>
                    <a:pt x="3004" y="3442"/>
                    <a:pt x="3382" y="1911"/>
                    <a:pt x="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6"/>
            <p:cNvSpPr/>
            <p:nvPr/>
          </p:nvSpPr>
          <p:spPr>
            <a:xfrm>
              <a:off x="2285700" y="120125"/>
              <a:ext cx="335225" cy="124025"/>
            </a:xfrm>
            <a:custGeom>
              <a:avLst/>
              <a:gdLst/>
              <a:ahLst/>
              <a:cxnLst/>
              <a:rect l="l" t="t" r="r" b="b"/>
              <a:pathLst>
                <a:path w="13409" h="4961" extrusionOk="0">
                  <a:moveTo>
                    <a:pt x="7144" y="1"/>
                  </a:moveTo>
                  <a:cubicBezTo>
                    <a:pt x="4625" y="1"/>
                    <a:pt x="1445" y="499"/>
                    <a:pt x="0" y="2214"/>
                  </a:cubicBezTo>
                  <a:cubicBezTo>
                    <a:pt x="1930" y="2333"/>
                    <a:pt x="3482" y="2214"/>
                    <a:pt x="5411" y="2969"/>
                  </a:cubicBezTo>
                  <a:cubicBezTo>
                    <a:pt x="7042" y="3646"/>
                    <a:pt x="8634" y="4521"/>
                    <a:pt x="10384" y="4859"/>
                  </a:cubicBezTo>
                  <a:cubicBezTo>
                    <a:pt x="10668" y="4920"/>
                    <a:pt x="10977" y="4960"/>
                    <a:pt x="11284" y="4960"/>
                  </a:cubicBezTo>
                  <a:cubicBezTo>
                    <a:pt x="11881" y="4960"/>
                    <a:pt x="12470" y="4809"/>
                    <a:pt x="12851" y="4362"/>
                  </a:cubicBezTo>
                  <a:cubicBezTo>
                    <a:pt x="13408" y="3725"/>
                    <a:pt x="13289" y="2651"/>
                    <a:pt x="12791" y="1935"/>
                  </a:cubicBezTo>
                  <a:cubicBezTo>
                    <a:pt x="11956" y="722"/>
                    <a:pt x="10365" y="244"/>
                    <a:pt x="8892" y="85"/>
                  </a:cubicBezTo>
                  <a:cubicBezTo>
                    <a:pt x="8378" y="33"/>
                    <a:pt x="7782" y="1"/>
                    <a:pt x="7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6"/>
            <p:cNvSpPr/>
            <p:nvPr/>
          </p:nvSpPr>
          <p:spPr>
            <a:xfrm>
              <a:off x="2320025" y="350000"/>
              <a:ext cx="123350" cy="331575"/>
            </a:xfrm>
            <a:custGeom>
              <a:avLst/>
              <a:gdLst/>
              <a:ahLst/>
              <a:cxnLst/>
              <a:rect l="l" t="t" r="r" b="b"/>
              <a:pathLst>
                <a:path w="4934" h="13263" extrusionOk="0">
                  <a:moveTo>
                    <a:pt x="2825" y="1"/>
                  </a:moveTo>
                  <a:cubicBezTo>
                    <a:pt x="557" y="1652"/>
                    <a:pt x="0" y="6168"/>
                    <a:pt x="139" y="8734"/>
                  </a:cubicBezTo>
                  <a:cubicBezTo>
                    <a:pt x="179" y="10226"/>
                    <a:pt x="557" y="11837"/>
                    <a:pt x="1731" y="12732"/>
                  </a:cubicBezTo>
                  <a:cubicBezTo>
                    <a:pt x="2127" y="13059"/>
                    <a:pt x="2654" y="13262"/>
                    <a:pt x="3163" y="13262"/>
                  </a:cubicBezTo>
                  <a:cubicBezTo>
                    <a:pt x="3521" y="13262"/>
                    <a:pt x="3870" y="13161"/>
                    <a:pt x="4158" y="12931"/>
                  </a:cubicBezTo>
                  <a:cubicBezTo>
                    <a:pt x="4854" y="12394"/>
                    <a:pt x="4933" y="11360"/>
                    <a:pt x="4794" y="10504"/>
                  </a:cubicBezTo>
                  <a:cubicBezTo>
                    <a:pt x="4555" y="8734"/>
                    <a:pt x="3800" y="7122"/>
                    <a:pt x="3243" y="5432"/>
                  </a:cubicBezTo>
                  <a:cubicBezTo>
                    <a:pt x="2586" y="3482"/>
                    <a:pt x="2825" y="191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6"/>
            <p:cNvSpPr/>
            <p:nvPr/>
          </p:nvSpPr>
          <p:spPr>
            <a:xfrm>
              <a:off x="2402075" y="272875"/>
              <a:ext cx="337700" cy="117250"/>
            </a:xfrm>
            <a:custGeom>
              <a:avLst/>
              <a:gdLst/>
              <a:ahLst/>
              <a:cxnLst/>
              <a:rect l="l" t="t" r="r" b="b"/>
              <a:pathLst>
                <a:path w="13508" h="4690" extrusionOk="0">
                  <a:moveTo>
                    <a:pt x="8437" y="1"/>
                  </a:moveTo>
                  <a:cubicBezTo>
                    <a:pt x="5877" y="1"/>
                    <a:pt x="1566" y="685"/>
                    <a:pt x="0" y="2967"/>
                  </a:cubicBezTo>
                  <a:cubicBezTo>
                    <a:pt x="975" y="2937"/>
                    <a:pt x="1840" y="2857"/>
                    <a:pt x="2711" y="2857"/>
                  </a:cubicBezTo>
                  <a:cubicBezTo>
                    <a:pt x="3581" y="2857"/>
                    <a:pt x="4456" y="2937"/>
                    <a:pt x="5451" y="3225"/>
                  </a:cubicBezTo>
                  <a:cubicBezTo>
                    <a:pt x="7162" y="3762"/>
                    <a:pt x="8813" y="4458"/>
                    <a:pt x="10583" y="4657"/>
                  </a:cubicBezTo>
                  <a:cubicBezTo>
                    <a:pt x="10759" y="4678"/>
                    <a:pt x="10943" y="4690"/>
                    <a:pt x="11128" y="4690"/>
                  </a:cubicBezTo>
                  <a:cubicBezTo>
                    <a:pt x="11842" y="4690"/>
                    <a:pt x="12579" y="4510"/>
                    <a:pt x="12990" y="3941"/>
                  </a:cubicBezTo>
                  <a:cubicBezTo>
                    <a:pt x="13507" y="3205"/>
                    <a:pt x="13289" y="2171"/>
                    <a:pt x="12712" y="1494"/>
                  </a:cubicBezTo>
                  <a:cubicBezTo>
                    <a:pt x="11777" y="361"/>
                    <a:pt x="10146" y="22"/>
                    <a:pt x="8654" y="2"/>
                  </a:cubicBezTo>
                  <a:cubicBezTo>
                    <a:pt x="8583" y="1"/>
                    <a:pt x="8511" y="1"/>
                    <a:pt x="8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6"/>
            <p:cNvSpPr/>
            <p:nvPr/>
          </p:nvSpPr>
          <p:spPr>
            <a:xfrm>
              <a:off x="2485625" y="498700"/>
              <a:ext cx="125350" cy="304650"/>
            </a:xfrm>
            <a:custGeom>
              <a:avLst/>
              <a:gdLst/>
              <a:ahLst/>
              <a:cxnLst/>
              <a:rect l="l" t="t" r="r" b="b"/>
              <a:pathLst>
                <a:path w="5014" h="12186" extrusionOk="0">
                  <a:moveTo>
                    <a:pt x="1990" y="1"/>
                  </a:moveTo>
                  <a:cubicBezTo>
                    <a:pt x="80" y="1712"/>
                    <a:pt x="0" y="5949"/>
                    <a:pt x="319" y="8276"/>
                  </a:cubicBezTo>
                  <a:cubicBezTo>
                    <a:pt x="517" y="9649"/>
                    <a:pt x="995" y="11081"/>
                    <a:pt x="2169" y="11837"/>
                  </a:cubicBezTo>
                  <a:cubicBezTo>
                    <a:pt x="2531" y="12054"/>
                    <a:pt x="2964" y="12186"/>
                    <a:pt x="3379" y="12186"/>
                  </a:cubicBezTo>
                  <a:cubicBezTo>
                    <a:pt x="3762" y="12186"/>
                    <a:pt x="4130" y="12075"/>
                    <a:pt x="4416" y="11817"/>
                  </a:cubicBezTo>
                  <a:cubicBezTo>
                    <a:pt x="5013" y="11240"/>
                    <a:pt x="4993" y="10285"/>
                    <a:pt x="4794" y="9490"/>
                  </a:cubicBezTo>
                  <a:cubicBezTo>
                    <a:pt x="4416" y="7898"/>
                    <a:pt x="3561" y="6466"/>
                    <a:pt x="2885" y="4974"/>
                  </a:cubicBezTo>
                  <a:cubicBezTo>
                    <a:pt x="2089" y="3223"/>
                    <a:pt x="2149" y="1791"/>
                    <a:pt x="1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6"/>
            <p:cNvSpPr/>
            <p:nvPr/>
          </p:nvSpPr>
          <p:spPr>
            <a:xfrm>
              <a:off x="2546300" y="405125"/>
              <a:ext cx="312325" cy="103550"/>
            </a:xfrm>
            <a:custGeom>
              <a:avLst/>
              <a:gdLst/>
              <a:ahLst/>
              <a:cxnLst/>
              <a:rect l="l" t="t" r="r" b="b"/>
              <a:pathLst>
                <a:path w="12493" h="4142" extrusionOk="0">
                  <a:moveTo>
                    <a:pt x="8551" y="0"/>
                  </a:moveTo>
                  <a:cubicBezTo>
                    <a:pt x="8271" y="0"/>
                    <a:pt x="7992" y="16"/>
                    <a:pt x="7719" y="44"/>
                  </a:cubicBezTo>
                  <a:cubicBezTo>
                    <a:pt x="5371" y="243"/>
                    <a:pt x="1273" y="1277"/>
                    <a:pt x="0" y="3545"/>
                  </a:cubicBezTo>
                  <a:cubicBezTo>
                    <a:pt x="1260" y="3389"/>
                    <a:pt x="2329" y="3143"/>
                    <a:pt x="3522" y="3143"/>
                  </a:cubicBezTo>
                  <a:cubicBezTo>
                    <a:pt x="4005" y="3143"/>
                    <a:pt x="4508" y="3183"/>
                    <a:pt x="5053" y="3286"/>
                  </a:cubicBezTo>
                  <a:cubicBezTo>
                    <a:pt x="6664" y="3624"/>
                    <a:pt x="8256" y="4142"/>
                    <a:pt x="9907" y="4142"/>
                  </a:cubicBezTo>
                  <a:cubicBezTo>
                    <a:pt x="10722" y="4142"/>
                    <a:pt x="11637" y="3943"/>
                    <a:pt x="12075" y="3246"/>
                  </a:cubicBezTo>
                  <a:cubicBezTo>
                    <a:pt x="12493" y="2550"/>
                    <a:pt x="12175" y="1595"/>
                    <a:pt x="11598" y="1038"/>
                  </a:cubicBezTo>
                  <a:cubicBezTo>
                    <a:pt x="10817" y="258"/>
                    <a:pt x="9679" y="0"/>
                    <a:pt x="8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6"/>
            <p:cNvSpPr/>
            <p:nvPr/>
          </p:nvSpPr>
          <p:spPr>
            <a:xfrm>
              <a:off x="2624875" y="606625"/>
              <a:ext cx="109925" cy="254275"/>
            </a:xfrm>
            <a:custGeom>
              <a:avLst/>
              <a:gdLst/>
              <a:ahLst/>
              <a:cxnLst/>
              <a:rect l="l" t="t" r="r" b="b"/>
              <a:pathLst>
                <a:path w="4397" h="10171" extrusionOk="0">
                  <a:moveTo>
                    <a:pt x="1552" y="1"/>
                  </a:moveTo>
                  <a:cubicBezTo>
                    <a:pt x="0" y="1532"/>
                    <a:pt x="40" y="5053"/>
                    <a:pt x="398" y="7003"/>
                  </a:cubicBezTo>
                  <a:cubicBezTo>
                    <a:pt x="597" y="8137"/>
                    <a:pt x="1035" y="9330"/>
                    <a:pt x="2029" y="9907"/>
                  </a:cubicBezTo>
                  <a:cubicBezTo>
                    <a:pt x="2321" y="10072"/>
                    <a:pt x="2669" y="10171"/>
                    <a:pt x="3002" y="10171"/>
                  </a:cubicBezTo>
                  <a:cubicBezTo>
                    <a:pt x="3352" y="10171"/>
                    <a:pt x="3685" y="10062"/>
                    <a:pt x="3919" y="9808"/>
                  </a:cubicBezTo>
                  <a:cubicBezTo>
                    <a:pt x="4397" y="9310"/>
                    <a:pt x="4357" y="8534"/>
                    <a:pt x="4178" y="7858"/>
                  </a:cubicBezTo>
                  <a:cubicBezTo>
                    <a:pt x="3800" y="6545"/>
                    <a:pt x="3044" y="5372"/>
                    <a:pt x="2447" y="4138"/>
                  </a:cubicBezTo>
                  <a:cubicBezTo>
                    <a:pt x="1731" y="2686"/>
                    <a:pt x="1751" y="1492"/>
                    <a:pt x="1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6"/>
            <p:cNvSpPr/>
            <p:nvPr/>
          </p:nvSpPr>
          <p:spPr>
            <a:xfrm>
              <a:off x="2673100" y="522750"/>
              <a:ext cx="259125" cy="85400"/>
            </a:xfrm>
            <a:custGeom>
              <a:avLst/>
              <a:gdLst/>
              <a:ahLst/>
              <a:cxnLst/>
              <a:rect l="l" t="t" r="r" b="b"/>
              <a:pathLst>
                <a:path w="10365" h="3416" extrusionOk="0">
                  <a:moveTo>
                    <a:pt x="7162" y="0"/>
                  </a:moveTo>
                  <a:cubicBezTo>
                    <a:pt x="6881" y="0"/>
                    <a:pt x="6600" y="20"/>
                    <a:pt x="6327" y="53"/>
                  </a:cubicBezTo>
                  <a:cubicBezTo>
                    <a:pt x="4357" y="312"/>
                    <a:pt x="976" y="1267"/>
                    <a:pt x="1" y="3196"/>
                  </a:cubicBezTo>
                  <a:cubicBezTo>
                    <a:pt x="1131" y="3013"/>
                    <a:pt x="2061" y="2760"/>
                    <a:pt x="3162" y="2760"/>
                  </a:cubicBezTo>
                  <a:cubicBezTo>
                    <a:pt x="3495" y="2760"/>
                    <a:pt x="3844" y="2783"/>
                    <a:pt x="4218" y="2838"/>
                  </a:cubicBezTo>
                  <a:cubicBezTo>
                    <a:pt x="5536" y="3052"/>
                    <a:pt x="6855" y="3416"/>
                    <a:pt x="8191" y="3416"/>
                  </a:cubicBezTo>
                  <a:cubicBezTo>
                    <a:pt x="8226" y="3416"/>
                    <a:pt x="8261" y="3416"/>
                    <a:pt x="8296" y="3415"/>
                  </a:cubicBezTo>
                  <a:cubicBezTo>
                    <a:pt x="8953" y="3395"/>
                    <a:pt x="9728" y="3216"/>
                    <a:pt x="10047" y="2619"/>
                  </a:cubicBezTo>
                  <a:cubicBezTo>
                    <a:pt x="10365" y="2023"/>
                    <a:pt x="10067" y="1247"/>
                    <a:pt x="9569" y="769"/>
                  </a:cubicBezTo>
                  <a:cubicBezTo>
                    <a:pt x="8935" y="196"/>
                    <a:pt x="8049" y="0"/>
                    <a:pt x="7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6"/>
            <p:cNvSpPr/>
            <p:nvPr/>
          </p:nvSpPr>
          <p:spPr>
            <a:xfrm>
              <a:off x="2180275" y="-47850"/>
              <a:ext cx="706200" cy="802700"/>
            </a:xfrm>
            <a:custGeom>
              <a:avLst/>
              <a:gdLst/>
              <a:ahLst/>
              <a:cxnLst/>
              <a:rect l="l" t="t" r="r" b="b"/>
              <a:pathLst>
                <a:path w="28248" h="32108" extrusionOk="0">
                  <a:moveTo>
                    <a:pt x="0" y="1"/>
                  </a:moveTo>
                  <a:lnTo>
                    <a:pt x="0" y="1"/>
                  </a:lnTo>
                  <a:cubicBezTo>
                    <a:pt x="3939" y="14304"/>
                    <a:pt x="15497" y="25264"/>
                    <a:pt x="28248" y="32108"/>
                  </a:cubicBezTo>
                  <a:cubicBezTo>
                    <a:pt x="25164" y="30138"/>
                    <a:pt x="22181" y="28049"/>
                    <a:pt x="19356" y="25782"/>
                  </a:cubicBezTo>
                  <a:cubicBezTo>
                    <a:pt x="10842" y="19058"/>
                    <a:pt x="3660" y="103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6"/>
            <p:cNvSpPr/>
            <p:nvPr/>
          </p:nvSpPr>
          <p:spPr>
            <a:xfrm>
              <a:off x="2644750" y="598675"/>
              <a:ext cx="34350" cy="189500"/>
            </a:xfrm>
            <a:custGeom>
              <a:avLst/>
              <a:gdLst/>
              <a:ahLst/>
              <a:cxnLst/>
              <a:rect l="l" t="t" r="r" b="b"/>
              <a:pathLst>
                <a:path w="1374" h="7580" extrusionOk="0">
                  <a:moveTo>
                    <a:pt x="1175" y="0"/>
                  </a:moveTo>
                  <a:lnTo>
                    <a:pt x="1175" y="0"/>
                  </a:lnTo>
                  <a:cubicBezTo>
                    <a:pt x="1" y="2367"/>
                    <a:pt x="598" y="5172"/>
                    <a:pt x="1374" y="7579"/>
                  </a:cubicBezTo>
                  <a:cubicBezTo>
                    <a:pt x="916" y="5113"/>
                    <a:pt x="299" y="244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6"/>
            <p:cNvSpPr/>
            <p:nvPr/>
          </p:nvSpPr>
          <p:spPr>
            <a:xfrm>
              <a:off x="2506500" y="490750"/>
              <a:ext cx="37325" cy="200450"/>
            </a:xfrm>
            <a:custGeom>
              <a:avLst/>
              <a:gdLst/>
              <a:ahLst/>
              <a:cxnLst/>
              <a:rect l="l" t="t" r="r" b="b"/>
              <a:pathLst>
                <a:path w="1493" h="8018" extrusionOk="0">
                  <a:moveTo>
                    <a:pt x="1493" y="1"/>
                  </a:moveTo>
                  <a:cubicBezTo>
                    <a:pt x="1" y="2408"/>
                    <a:pt x="438" y="5411"/>
                    <a:pt x="1055" y="8017"/>
                  </a:cubicBezTo>
                  <a:cubicBezTo>
                    <a:pt x="757" y="5391"/>
                    <a:pt x="339" y="2487"/>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6"/>
            <p:cNvSpPr/>
            <p:nvPr/>
          </p:nvSpPr>
          <p:spPr>
            <a:xfrm>
              <a:off x="2344875" y="344550"/>
              <a:ext cx="51750" cy="233750"/>
            </a:xfrm>
            <a:custGeom>
              <a:avLst/>
              <a:gdLst/>
              <a:ahLst/>
              <a:cxnLst/>
              <a:rect l="l" t="t" r="r" b="b"/>
              <a:pathLst>
                <a:path w="2070" h="9350" extrusionOk="0">
                  <a:moveTo>
                    <a:pt x="2069" y="0"/>
                  </a:moveTo>
                  <a:lnTo>
                    <a:pt x="2069" y="0"/>
                  </a:lnTo>
                  <a:cubicBezTo>
                    <a:pt x="1" y="2626"/>
                    <a:pt x="259" y="6286"/>
                    <a:pt x="1055" y="9350"/>
                  </a:cubicBezTo>
                  <a:cubicBezTo>
                    <a:pt x="578" y="6207"/>
                    <a:pt x="279" y="2785"/>
                    <a:pt x="20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6"/>
            <p:cNvSpPr/>
            <p:nvPr/>
          </p:nvSpPr>
          <p:spPr>
            <a:xfrm>
              <a:off x="2233975" y="179425"/>
              <a:ext cx="46275" cy="205425"/>
            </a:xfrm>
            <a:custGeom>
              <a:avLst/>
              <a:gdLst/>
              <a:ahLst/>
              <a:cxnLst/>
              <a:rect l="l" t="t" r="r" b="b"/>
              <a:pathLst>
                <a:path w="1851" h="8217" extrusionOk="0">
                  <a:moveTo>
                    <a:pt x="1851" y="1"/>
                  </a:moveTo>
                  <a:lnTo>
                    <a:pt x="1851" y="1"/>
                  </a:lnTo>
                  <a:cubicBezTo>
                    <a:pt x="1" y="2268"/>
                    <a:pt x="120" y="5491"/>
                    <a:pt x="617" y="8216"/>
                  </a:cubicBezTo>
                  <a:cubicBezTo>
                    <a:pt x="438" y="5451"/>
                    <a:pt x="299" y="2447"/>
                    <a:pt x="1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6"/>
            <p:cNvSpPr/>
            <p:nvPr/>
          </p:nvSpPr>
          <p:spPr>
            <a:xfrm>
              <a:off x="2679575" y="548575"/>
              <a:ext cx="170600" cy="47625"/>
            </a:xfrm>
            <a:custGeom>
              <a:avLst/>
              <a:gdLst/>
              <a:ahLst/>
              <a:cxnLst/>
              <a:rect l="l" t="t" r="r" b="b"/>
              <a:pathLst>
                <a:path w="6824" h="1905" extrusionOk="0">
                  <a:moveTo>
                    <a:pt x="6004" y="1"/>
                  </a:moveTo>
                  <a:cubicBezTo>
                    <a:pt x="3892" y="1"/>
                    <a:pt x="1744" y="672"/>
                    <a:pt x="0" y="1905"/>
                  </a:cubicBezTo>
                  <a:cubicBezTo>
                    <a:pt x="2129" y="791"/>
                    <a:pt x="4456" y="174"/>
                    <a:pt x="6824" y="35"/>
                  </a:cubicBezTo>
                  <a:cubicBezTo>
                    <a:pt x="6552" y="12"/>
                    <a:pt x="6278" y="1"/>
                    <a:pt x="6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6"/>
            <p:cNvSpPr/>
            <p:nvPr/>
          </p:nvSpPr>
          <p:spPr>
            <a:xfrm>
              <a:off x="2542800" y="445700"/>
              <a:ext cx="146750" cy="50550"/>
            </a:xfrm>
            <a:custGeom>
              <a:avLst/>
              <a:gdLst/>
              <a:ahLst/>
              <a:cxnLst/>
              <a:rect l="l" t="t" r="r" b="b"/>
              <a:pathLst>
                <a:path w="5870" h="2022" extrusionOk="0">
                  <a:moveTo>
                    <a:pt x="5185" y="0"/>
                  </a:moveTo>
                  <a:cubicBezTo>
                    <a:pt x="3289" y="0"/>
                    <a:pt x="1368" y="726"/>
                    <a:pt x="1" y="2021"/>
                  </a:cubicBezTo>
                  <a:cubicBezTo>
                    <a:pt x="1771" y="848"/>
                    <a:pt x="3781" y="151"/>
                    <a:pt x="5869" y="32"/>
                  </a:cubicBezTo>
                  <a:cubicBezTo>
                    <a:pt x="5642" y="11"/>
                    <a:pt x="5414" y="0"/>
                    <a:pt x="5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6"/>
            <p:cNvSpPr/>
            <p:nvPr/>
          </p:nvSpPr>
          <p:spPr>
            <a:xfrm>
              <a:off x="2400575" y="307375"/>
              <a:ext cx="192975" cy="40175"/>
            </a:xfrm>
            <a:custGeom>
              <a:avLst/>
              <a:gdLst/>
              <a:ahLst/>
              <a:cxnLst/>
              <a:rect l="l" t="t" r="r" b="b"/>
              <a:pathLst>
                <a:path w="7719" h="1607" extrusionOk="0">
                  <a:moveTo>
                    <a:pt x="5779" y="1"/>
                  </a:moveTo>
                  <a:cubicBezTo>
                    <a:pt x="3758" y="1"/>
                    <a:pt x="1731" y="553"/>
                    <a:pt x="1" y="1606"/>
                  </a:cubicBezTo>
                  <a:cubicBezTo>
                    <a:pt x="2114" y="646"/>
                    <a:pt x="4427" y="145"/>
                    <a:pt x="6751" y="145"/>
                  </a:cubicBezTo>
                  <a:cubicBezTo>
                    <a:pt x="7074" y="145"/>
                    <a:pt x="7397" y="155"/>
                    <a:pt x="7719" y="174"/>
                  </a:cubicBezTo>
                  <a:cubicBezTo>
                    <a:pt x="7079" y="58"/>
                    <a:pt x="6429" y="1"/>
                    <a:pt x="5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6"/>
            <p:cNvSpPr/>
            <p:nvPr/>
          </p:nvSpPr>
          <p:spPr>
            <a:xfrm>
              <a:off x="2286200" y="139775"/>
              <a:ext cx="203425" cy="37200"/>
            </a:xfrm>
            <a:custGeom>
              <a:avLst/>
              <a:gdLst/>
              <a:ahLst/>
              <a:cxnLst/>
              <a:rect l="l" t="t" r="r" b="b"/>
              <a:pathLst>
                <a:path w="8137" h="1488" extrusionOk="0">
                  <a:moveTo>
                    <a:pt x="4952" y="1"/>
                  </a:moveTo>
                  <a:cubicBezTo>
                    <a:pt x="3197" y="1"/>
                    <a:pt x="1436" y="506"/>
                    <a:pt x="0" y="1487"/>
                  </a:cubicBezTo>
                  <a:cubicBezTo>
                    <a:pt x="1633" y="664"/>
                    <a:pt x="3455" y="236"/>
                    <a:pt x="5285" y="236"/>
                  </a:cubicBezTo>
                  <a:cubicBezTo>
                    <a:pt x="6242" y="236"/>
                    <a:pt x="7201" y="353"/>
                    <a:pt x="8136" y="592"/>
                  </a:cubicBezTo>
                  <a:cubicBezTo>
                    <a:pt x="7130" y="196"/>
                    <a:pt x="6042" y="1"/>
                    <a:pt x="4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4" name="Google Shape;2184;p26"/>
          <p:cNvGrpSpPr/>
          <p:nvPr/>
        </p:nvGrpSpPr>
        <p:grpSpPr>
          <a:xfrm rot="2417957">
            <a:off x="8567376" y="4793532"/>
            <a:ext cx="592916" cy="295872"/>
            <a:chOff x="5351150" y="1861950"/>
            <a:chExt cx="1036450" cy="517200"/>
          </a:xfrm>
        </p:grpSpPr>
        <p:sp>
          <p:nvSpPr>
            <p:cNvPr id="2185" name="Google Shape;2185;p26"/>
            <p:cNvSpPr/>
            <p:nvPr/>
          </p:nvSpPr>
          <p:spPr>
            <a:xfrm>
              <a:off x="5429725" y="2107025"/>
              <a:ext cx="957875" cy="126850"/>
            </a:xfrm>
            <a:custGeom>
              <a:avLst/>
              <a:gdLst/>
              <a:ahLst/>
              <a:cxnLst/>
              <a:rect l="l" t="t" r="r" b="b"/>
              <a:pathLst>
                <a:path w="38315" h="5074" fill="none" extrusionOk="0">
                  <a:moveTo>
                    <a:pt x="1" y="538"/>
                  </a:moveTo>
                  <a:cubicBezTo>
                    <a:pt x="12951" y="1"/>
                    <a:pt x="26259" y="339"/>
                    <a:pt x="38314" y="5074"/>
                  </a:cubicBezTo>
                </a:path>
              </a:pathLst>
            </a:custGeom>
            <a:solidFill>
              <a:schemeClr val="dk1"/>
            </a:solidFill>
            <a:ln w="10450" cap="flat" cmpd="sng">
              <a:solidFill>
                <a:schemeClr val="dk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6"/>
            <p:cNvSpPr/>
            <p:nvPr/>
          </p:nvSpPr>
          <p:spPr>
            <a:xfrm>
              <a:off x="5401400" y="2134375"/>
              <a:ext cx="153675" cy="145650"/>
            </a:xfrm>
            <a:custGeom>
              <a:avLst/>
              <a:gdLst/>
              <a:ahLst/>
              <a:cxnLst/>
              <a:rect l="l" t="t" r="r" b="b"/>
              <a:pathLst>
                <a:path w="6147" h="5826" extrusionOk="0">
                  <a:moveTo>
                    <a:pt x="6147" y="1"/>
                  </a:moveTo>
                  <a:cubicBezTo>
                    <a:pt x="6146" y="1"/>
                    <a:pt x="1034" y="3144"/>
                    <a:pt x="537" y="3641"/>
                  </a:cubicBezTo>
                  <a:cubicBezTo>
                    <a:pt x="40" y="4139"/>
                    <a:pt x="0" y="4934"/>
                    <a:pt x="497" y="5432"/>
                  </a:cubicBezTo>
                  <a:cubicBezTo>
                    <a:pt x="766" y="5690"/>
                    <a:pt x="1105" y="5825"/>
                    <a:pt x="1438" y="5825"/>
                  </a:cubicBezTo>
                  <a:cubicBezTo>
                    <a:pt x="1746" y="5825"/>
                    <a:pt x="2049" y="5710"/>
                    <a:pt x="2288" y="5471"/>
                  </a:cubicBezTo>
                  <a:cubicBezTo>
                    <a:pt x="2785" y="4974"/>
                    <a:pt x="6147" y="1"/>
                    <a:pt x="6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6"/>
            <p:cNvSpPr/>
            <p:nvPr/>
          </p:nvSpPr>
          <p:spPr>
            <a:xfrm>
              <a:off x="5596350" y="1949750"/>
              <a:ext cx="153675" cy="145875"/>
            </a:xfrm>
            <a:custGeom>
              <a:avLst/>
              <a:gdLst/>
              <a:ahLst/>
              <a:cxnLst/>
              <a:rect l="l" t="t" r="r" b="b"/>
              <a:pathLst>
                <a:path w="6147" h="5835" extrusionOk="0">
                  <a:moveTo>
                    <a:pt x="4735" y="1"/>
                  </a:moveTo>
                  <a:cubicBezTo>
                    <a:pt x="4418" y="1"/>
                    <a:pt x="4103" y="120"/>
                    <a:pt x="3859" y="364"/>
                  </a:cubicBezTo>
                  <a:cubicBezTo>
                    <a:pt x="3362" y="861"/>
                    <a:pt x="0" y="5834"/>
                    <a:pt x="0" y="5834"/>
                  </a:cubicBezTo>
                  <a:cubicBezTo>
                    <a:pt x="0" y="5834"/>
                    <a:pt x="5112" y="2671"/>
                    <a:pt x="5610" y="2174"/>
                  </a:cubicBezTo>
                  <a:cubicBezTo>
                    <a:pt x="6107" y="1677"/>
                    <a:pt x="6147" y="881"/>
                    <a:pt x="5650" y="384"/>
                  </a:cubicBezTo>
                  <a:cubicBezTo>
                    <a:pt x="5396" y="130"/>
                    <a:pt x="5065" y="1"/>
                    <a:pt x="4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6"/>
            <p:cNvSpPr/>
            <p:nvPr/>
          </p:nvSpPr>
          <p:spPr>
            <a:xfrm>
              <a:off x="5539650" y="2142850"/>
              <a:ext cx="64675" cy="196450"/>
            </a:xfrm>
            <a:custGeom>
              <a:avLst/>
              <a:gdLst/>
              <a:ahLst/>
              <a:cxnLst/>
              <a:rect l="l" t="t" r="r" b="b"/>
              <a:pathLst>
                <a:path w="2587" h="7858" extrusionOk="0">
                  <a:moveTo>
                    <a:pt x="1413" y="0"/>
                  </a:moveTo>
                  <a:cubicBezTo>
                    <a:pt x="1413" y="0"/>
                    <a:pt x="20" y="5869"/>
                    <a:pt x="20" y="6565"/>
                  </a:cubicBezTo>
                  <a:cubicBezTo>
                    <a:pt x="0" y="7261"/>
                    <a:pt x="577" y="7838"/>
                    <a:pt x="1273" y="7858"/>
                  </a:cubicBezTo>
                  <a:cubicBezTo>
                    <a:pt x="1970" y="7858"/>
                    <a:pt x="2566" y="7321"/>
                    <a:pt x="2566" y="6624"/>
                  </a:cubicBezTo>
                  <a:cubicBezTo>
                    <a:pt x="2586" y="5928"/>
                    <a:pt x="1413" y="0"/>
                    <a:pt x="1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6"/>
            <p:cNvSpPr/>
            <p:nvPr/>
          </p:nvSpPr>
          <p:spPr>
            <a:xfrm>
              <a:off x="5547100" y="1891175"/>
              <a:ext cx="64675" cy="196500"/>
            </a:xfrm>
            <a:custGeom>
              <a:avLst/>
              <a:gdLst/>
              <a:ahLst/>
              <a:cxnLst/>
              <a:rect l="l" t="t" r="r" b="b"/>
              <a:pathLst>
                <a:path w="2587" h="7860" extrusionOk="0">
                  <a:moveTo>
                    <a:pt x="1276" y="1"/>
                  </a:moveTo>
                  <a:cubicBezTo>
                    <a:pt x="597" y="1"/>
                    <a:pt x="60" y="532"/>
                    <a:pt x="21" y="1235"/>
                  </a:cubicBezTo>
                  <a:cubicBezTo>
                    <a:pt x="1" y="1931"/>
                    <a:pt x="1174" y="7859"/>
                    <a:pt x="1174" y="7859"/>
                  </a:cubicBezTo>
                  <a:cubicBezTo>
                    <a:pt x="1174" y="7859"/>
                    <a:pt x="2567" y="1991"/>
                    <a:pt x="2567" y="1294"/>
                  </a:cubicBezTo>
                  <a:cubicBezTo>
                    <a:pt x="2587" y="598"/>
                    <a:pt x="2010" y="21"/>
                    <a:pt x="1314" y="1"/>
                  </a:cubicBezTo>
                  <a:cubicBezTo>
                    <a:pt x="1301" y="1"/>
                    <a:pt x="1289" y="1"/>
                    <a:pt x="1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6"/>
            <p:cNvSpPr/>
            <p:nvPr/>
          </p:nvSpPr>
          <p:spPr>
            <a:xfrm>
              <a:off x="5351150" y="2079175"/>
              <a:ext cx="197475" cy="63700"/>
            </a:xfrm>
            <a:custGeom>
              <a:avLst/>
              <a:gdLst/>
              <a:ahLst/>
              <a:cxnLst/>
              <a:rect l="l" t="t" r="r" b="b"/>
              <a:pathLst>
                <a:path w="7899" h="2548" extrusionOk="0">
                  <a:moveTo>
                    <a:pt x="1299" y="0"/>
                  </a:moveTo>
                  <a:cubicBezTo>
                    <a:pt x="618" y="0"/>
                    <a:pt x="60" y="570"/>
                    <a:pt x="41" y="1254"/>
                  </a:cubicBezTo>
                  <a:cubicBezTo>
                    <a:pt x="1" y="1950"/>
                    <a:pt x="558" y="2547"/>
                    <a:pt x="1274" y="2547"/>
                  </a:cubicBezTo>
                  <a:cubicBezTo>
                    <a:pt x="1280" y="2547"/>
                    <a:pt x="1286" y="2547"/>
                    <a:pt x="1293" y="2547"/>
                  </a:cubicBezTo>
                  <a:cubicBezTo>
                    <a:pt x="2070" y="2547"/>
                    <a:pt x="7898" y="1393"/>
                    <a:pt x="7898" y="1393"/>
                  </a:cubicBezTo>
                  <a:cubicBezTo>
                    <a:pt x="7898" y="1393"/>
                    <a:pt x="2030" y="1"/>
                    <a:pt x="1334" y="1"/>
                  </a:cubicBezTo>
                  <a:cubicBezTo>
                    <a:pt x="1322" y="1"/>
                    <a:pt x="1310" y="0"/>
                    <a:pt x="1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6"/>
            <p:cNvSpPr/>
            <p:nvPr/>
          </p:nvSpPr>
          <p:spPr>
            <a:xfrm>
              <a:off x="5603300" y="2086650"/>
              <a:ext cx="196975" cy="63700"/>
            </a:xfrm>
            <a:custGeom>
              <a:avLst/>
              <a:gdLst/>
              <a:ahLst/>
              <a:cxnLst/>
              <a:rect l="l" t="t" r="r" b="b"/>
              <a:pathLst>
                <a:path w="7879" h="2548" extrusionOk="0">
                  <a:moveTo>
                    <a:pt x="6586" y="0"/>
                  </a:moveTo>
                  <a:cubicBezTo>
                    <a:pt x="5810" y="0"/>
                    <a:pt x="1" y="1154"/>
                    <a:pt x="1" y="1154"/>
                  </a:cubicBezTo>
                  <a:cubicBezTo>
                    <a:pt x="1" y="1154"/>
                    <a:pt x="5869" y="2547"/>
                    <a:pt x="6565" y="2547"/>
                  </a:cubicBezTo>
                  <a:cubicBezTo>
                    <a:pt x="6577" y="2547"/>
                    <a:pt x="6589" y="2547"/>
                    <a:pt x="6600" y="2547"/>
                  </a:cubicBezTo>
                  <a:cubicBezTo>
                    <a:pt x="7261" y="2547"/>
                    <a:pt x="7819" y="1997"/>
                    <a:pt x="7858" y="1313"/>
                  </a:cubicBezTo>
                  <a:cubicBezTo>
                    <a:pt x="7878" y="617"/>
                    <a:pt x="7321" y="40"/>
                    <a:pt x="6605" y="0"/>
                  </a:cubicBezTo>
                  <a:cubicBezTo>
                    <a:pt x="6599" y="0"/>
                    <a:pt x="6593" y="0"/>
                    <a:pt x="6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6"/>
            <p:cNvSpPr/>
            <p:nvPr/>
          </p:nvSpPr>
          <p:spPr>
            <a:xfrm>
              <a:off x="5594850" y="2135375"/>
              <a:ext cx="149225" cy="150350"/>
            </a:xfrm>
            <a:custGeom>
              <a:avLst/>
              <a:gdLst/>
              <a:ahLst/>
              <a:cxnLst/>
              <a:rect l="l" t="t" r="r" b="b"/>
              <a:pathLst>
                <a:path w="5969" h="6014" extrusionOk="0">
                  <a:moveTo>
                    <a:pt x="0" y="1"/>
                  </a:moveTo>
                  <a:lnTo>
                    <a:pt x="0" y="1"/>
                  </a:lnTo>
                  <a:cubicBezTo>
                    <a:pt x="1" y="1"/>
                    <a:pt x="3163" y="5133"/>
                    <a:pt x="3661" y="5630"/>
                  </a:cubicBezTo>
                  <a:cubicBezTo>
                    <a:pt x="3914" y="5884"/>
                    <a:pt x="4245" y="6013"/>
                    <a:pt x="4575" y="6013"/>
                  </a:cubicBezTo>
                  <a:cubicBezTo>
                    <a:pt x="4892" y="6013"/>
                    <a:pt x="5207" y="5894"/>
                    <a:pt x="5451" y="5650"/>
                  </a:cubicBezTo>
                  <a:cubicBezTo>
                    <a:pt x="5948" y="5153"/>
                    <a:pt x="5968" y="4357"/>
                    <a:pt x="5471" y="3860"/>
                  </a:cubicBezTo>
                  <a:cubicBezTo>
                    <a:pt x="4974" y="3363"/>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6"/>
            <p:cNvSpPr/>
            <p:nvPr/>
          </p:nvSpPr>
          <p:spPr>
            <a:xfrm>
              <a:off x="5407350" y="1944275"/>
              <a:ext cx="149225" cy="150350"/>
            </a:xfrm>
            <a:custGeom>
              <a:avLst/>
              <a:gdLst/>
              <a:ahLst/>
              <a:cxnLst/>
              <a:rect l="l" t="t" r="r" b="b"/>
              <a:pathLst>
                <a:path w="5969" h="6014" extrusionOk="0">
                  <a:moveTo>
                    <a:pt x="1394" y="1"/>
                  </a:moveTo>
                  <a:cubicBezTo>
                    <a:pt x="1077" y="1"/>
                    <a:pt x="762" y="120"/>
                    <a:pt x="518" y="364"/>
                  </a:cubicBezTo>
                  <a:cubicBezTo>
                    <a:pt x="21" y="861"/>
                    <a:pt x="1" y="1657"/>
                    <a:pt x="498" y="2154"/>
                  </a:cubicBezTo>
                  <a:cubicBezTo>
                    <a:pt x="995" y="2652"/>
                    <a:pt x="5969" y="6014"/>
                    <a:pt x="5969" y="6014"/>
                  </a:cubicBezTo>
                  <a:cubicBezTo>
                    <a:pt x="5969" y="6014"/>
                    <a:pt x="2806" y="881"/>
                    <a:pt x="2308" y="384"/>
                  </a:cubicBezTo>
                  <a:cubicBezTo>
                    <a:pt x="2055" y="130"/>
                    <a:pt x="1723" y="1"/>
                    <a:pt x="1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6"/>
            <p:cNvSpPr/>
            <p:nvPr/>
          </p:nvSpPr>
          <p:spPr>
            <a:xfrm>
              <a:off x="5360600" y="2124950"/>
              <a:ext cx="189025" cy="91975"/>
            </a:xfrm>
            <a:custGeom>
              <a:avLst/>
              <a:gdLst/>
              <a:ahLst/>
              <a:cxnLst/>
              <a:rect l="l" t="t" r="r" b="b"/>
              <a:pathLst>
                <a:path w="7561" h="3679" extrusionOk="0">
                  <a:moveTo>
                    <a:pt x="7560" y="0"/>
                  </a:moveTo>
                  <a:cubicBezTo>
                    <a:pt x="7560" y="0"/>
                    <a:pt x="1612" y="955"/>
                    <a:pt x="976" y="1213"/>
                  </a:cubicBezTo>
                  <a:cubicBezTo>
                    <a:pt x="319" y="1452"/>
                    <a:pt x="1" y="2208"/>
                    <a:pt x="260" y="2865"/>
                  </a:cubicBezTo>
                  <a:cubicBezTo>
                    <a:pt x="456" y="3364"/>
                    <a:pt x="929" y="3679"/>
                    <a:pt x="1424" y="3679"/>
                  </a:cubicBezTo>
                  <a:cubicBezTo>
                    <a:pt x="1580" y="3679"/>
                    <a:pt x="1738" y="3647"/>
                    <a:pt x="1891" y="3581"/>
                  </a:cubicBezTo>
                  <a:cubicBezTo>
                    <a:pt x="2547" y="3322"/>
                    <a:pt x="7560" y="0"/>
                    <a:pt x="7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6"/>
            <p:cNvSpPr/>
            <p:nvPr/>
          </p:nvSpPr>
          <p:spPr>
            <a:xfrm>
              <a:off x="5601800" y="2013000"/>
              <a:ext cx="189025" cy="92075"/>
            </a:xfrm>
            <a:custGeom>
              <a:avLst/>
              <a:gdLst/>
              <a:ahLst/>
              <a:cxnLst/>
              <a:rect l="l" t="t" r="r" b="b"/>
              <a:pathLst>
                <a:path w="7561" h="3683" extrusionOk="0">
                  <a:moveTo>
                    <a:pt x="6157" y="1"/>
                  </a:moveTo>
                  <a:cubicBezTo>
                    <a:pt x="5996" y="1"/>
                    <a:pt x="5831" y="33"/>
                    <a:pt x="5670" y="102"/>
                  </a:cubicBezTo>
                  <a:cubicBezTo>
                    <a:pt x="5034" y="340"/>
                    <a:pt x="1" y="3682"/>
                    <a:pt x="1" y="3682"/>
                  </a:cubicBezTo>
                  <a:cubicBezTo>
                    <a:pt x="1" y="3682"/>
                    <a:pt x="5949" y="2708"/>
                    <a:pt x="6585" y="2449"/>
                  </a:cubicBezTo>
                  <a:cubicBezTo>
                    <a:pt x="7242" y="2210"/>
                    <a:pt x="7560" y="1454"/>
                    <a:pt x="7321" y="818"/>
                  </a:cubicBezTo>
                  <a:cubicBezTo>
                    <a:pt x="7111" y="307"/>
                    <a:pt x="6652" y="1"/>
                    <a:pt x="6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6"/>
            <p:cNvSpPr/>
            <p:nvPr/>
          </p:nvSpPr>
          <p:spPr>
            <a:xfrm>
              <a:off x="5462550" y="2140350"/>
              <a:ext cx="101975" cy="182250"/>
            </a:xfrm>
            <a:custGeom>
              <a:avLst/>
              <a:gdLst/>
              <a:ahLst/>
              <a:cxnLst/>
              <a:rect l="l" t="t" r="r" b="b"/>
              <a:pathLst>
                <a:path w="4079" h="7290" extrusionOk="0">
                  <a:moveTo>
                    <a:pt x="4079" y="1"/>
                  </a:moveTo>
                  <a:cubicBezTo>
                    <a:pt x="4079" y="1"/>
                    <a:pt x="538" y="4874"/>
                    <a:pt x="279" y="5531"/>
                  </a:cubicBezTo>
                  <a:cubicBezTo>
                    <a:pt x="1" y="6167"/>
                    <a:pt x="279" y="6923"/>
                    <a:pt x="916" y="7182"/>
                  </a:cubicBezTo>
                  <a:cubicBezTo>
                    <a:pt x="1088" y="7255"/>
                    <a:pt x="1267" y="7290"/>
                    <a:pt x="1443" y="7290"/>
                  </a:cubicBezTo>
                  <a:cubicBezTo>
                    <a:pt x="1936" y="7290"/>
                    <a:pt x="2401" y="7015"/>
                    <a:pt x="2607" y="6545"/>
                  </a:cubicBezTo>
                  <a:cubicBezTo>
                    <a:pt x="2885" y="5889"/>
                    <a:pt x="4079" y="1"/>
                    <a:pt x="4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6"/>
            <p:cNvSpPr/>
            <p:nvPr/>
          </p:nvSpPr>
          <p:spPr>
            <a:xfrm>
              <a:off x="5586900" y="1906700"/>
              <a:ext cx="101975" cy="182950"/>
            </a:xfrm>
            <a:custGeom>
              <a:avLst/>
              <a:gdLst/>
              <a:ahLst/>
              <a:cxnLst/>
              <a:rect l="l" t="t" r="r" b="b"/>
              <a:pathLst>
                <a:path w="4079" h="7318" extrusionOk="0">
                  <a:moveTo>
                    <a:pt x="2636" y="1"/>
                  </a:moveTo>
                  <a:cubicBezTo>
                    <a:pt x="2149" y="1"/>
                    <a:pt x="1692" y="290"/>
                    <a:pt x="1472" y="773"/>
                  </a:cubicBezTo>
                  <a:cubicBezTo>
                    <a:pt x="1194" y="1409"/>
                    <a:pt x="0" y="7318"/>
                    <a:pt x="0" y="7318"/>
                  </a:cubicBezTo>
                  <a:cubicBezTo>
                    <a:pt x="0" y="7318"/>
                    <a:pt x="3541" y="2444"/>
                    <a:pt x="3800" y="1787"/>
                  </a:cubicBezTo>
                  <a:cubicBezTo>
                    <a:pt x="4078" y="1151"/>
                    <a:pt x="3800" y="395"/>
                    <a:pt x="3163" y="116"/>
                  </a:cubicBezTo>
                  <a:cubicBezTo>
                    <a:pt x="2990" y="38"/>
                    <a:pt x="2811" y="1"/>
                    <a:pt x="26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6"/>
            <p:cNvSpPr/>
            <p:nvPr/>
          </p:nvSpPr>
          <p:spPr>
            <a:xfrm>
              <a:off x="5363100" y="2005875"/>
              <a:ext cx="187000" cy="97700"/>
            </a:xfrm>
            <a:custGeom>
              <a:avLst/>
              <a:gdLst/>
              <a:ahLst/>
              <a:cxnLst/>
              <a:rect l="l" t="t" r="r" b="b"/>
              <a:pathLst>
                <a:path w="7480" h="3908" extrusionOk="0">
                  <a:moveTo>
                    <a:pt x="1446" y="0"/>
                  </a:moveTo>
                  <a:cubicBezTo>
                    <a:pt x="959" y="0"/>
                    <a:pt x="504" y="275"/>
                    <a:pt x="299" y="745"/>
                  </a:cubicBezTo>
                  <a:cubicBezTo>
                    <a:pt x="0" y="1401"/>
                    <a:pt x="299" y="2177"/>
                    <a:pt x="955" y="2455"/>
                  </a:cubicBezTo>
                  <a:cubicBezTo>
                    <a:pt x="1592" y="2714"/>
                    <a:pt x="7480" y="3908"/>
                    <a:pt x="7480" y="3908"/>
                  </a:cubicBezTo>
                  <a:cubicBezTo>
                    <a:pt x="7480" y="3908"/>
                    <a:pt x="2606" y="387"/>
                    <a:pt x="1970" y="108"/>
                  </a:cubicBezTo>
                  <a:cubicBezTo>
                    <a:pt x="1798" y="35"/>
                    <a:pt x="1620" y="0"/>
                    <a:pt x="1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6"/>
            <p:cNvSpPr/>
            <p:nvPr/>
          </p:nvSpPr>
          <p:spPr>
            <a:xfrm>
              <a:off x="5601300" y="2125925"/>
              <a:ext cx="187025" cy="98000"/>
            </a:xfrm>
            <a:custGeom>
              <a:avLst/>
              <a:gdLst/>
              <a:ahLst/>
              <a:cxnLst/>
              <a:rect l="l" t="t" r="r" b="b"/>
              <a:pathLst>
                <a:path w="7481" h="3920" extrusionOk="0">
                  <a:moveTo>
                    <a:pt x="1" y="1"/>
                  </a:moveTo>
                  <a:cubicBezTo>
                    <a:pt x="1" y="1"/>
                    <a:pt x="4875" y="3542"/>
                    <a:pt x="5511" y="3820"/>
                  </a:cubicBezTo>
                  <a:cubicBezTo>
                    <a:pt x="5680" y="3887"/>
                    <a:pt x="5855" y="3919"/>
                    <a:pt x="6025" y="3919"/>
                  </a:cubicBezTo>
                  <a:cubicBezTo>
                    <a:pt x="6517" y="3919"/>
                    <a:pt x="6975" y="3651"/>
                    <a:pt x="7182" y="3164"/>
                  </a:cubicBezTo>
                  <a:cubicBezTo>
                    <a:pt x="7481" y="2527"/>
                    <a:pt x="7182" y="1771"/>
                    <a:pt x="6546" y="1473"/>
                  </a:cubicBezTo>
                  <a:cubicBezTo>
                    <a:pt x="5889" y="1194"/>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6"/>
            <p:cNvSpPr/>
            <p:nvPr/>
          </p:nvSpPr>
          <p:spPr>
            <a:xfrm>
              <a:off x="5585900" y="2140850"/>
              <a:ext cx="96000" cy="185025"/>
            </a:xfrm>
            <a:custGeom>
              <a:avLst/>
              <a:gdLst/>
              <a:ahLst/>
              <a:cxnLst/>
              <a:rect l="l" t="t" r="r" b="b"/>
              <a:pathLst>
                <a:path w="3840" h="7401" extrusionOk="0">
                  <a:moveTo>
                    <a:pt x="0" y="1"/>
                  </a:moveTo>
                  <a:cubicBezTo>
                    <a:pt x="0" y="1"/>
                    <a:pt x="955" y="5949"/>
                    <a:pt x="1214" y="6605"/>
                  </a:cubicBezTo>
                  <a:cubicBezTo>
                    <a:pt x="1399" y="7098"/>
                    <a:pt x="1894" y="7400"/>
                    <a:pt x="2404" y="7400"/>
                  </a:cubicBezTo>
                  <a:cubicBezTo>
                    <a:pt x="2552" y="7400"/>
                    <a:pt x="2702" y="7375"/>
                    <a:pt x="2845" y="7321"/>
                  </a:cubicBezTo>
                  <a:cubicBezTo>
                    <a:pt x="3521" y="7063"/>
                    <a:pt x="3840" y="6326"/>
                    <a:pt x="3581" y="5670"/>
                  </a:cubicBezTo>
                  <a:cubicBezTo>
                    <a:pt x="3322" y="5033"/>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6"/>
            <p:cNvSpPr/>
            <p:nvPr/>
          </p:nvSpPr>
          <p:spPr>
            <a:xfrm>
              <a:off x="5469525" y="1903875"/>
              <a:ext cx="96500" cy="184775"/>
            </a:xfrm>
            <a:custGeom>
              <a:avLst/>
              <a:gdLst/>
              <a:ahLst/>
              <a:cxnLst/>
              <a:rect l="l" t="t" r="r" b="b"/>
              <a:pathLst>
                <a:path w="3860" h="7391" extrusionOk="0">
                  <a:moveTo>
                    <a:pt x="1457" y="0"/>
                  </a:moveTo>
                  <a:cubicBezTo>
                    <a:pt x="1302" y="0"/>
                    <a:pt x="1145" y="29"/>
                    <a:pt x="995" y="90"/>
                  </a:cubicBezTo>
                  <a:cubicBezTo>
                    <a:pt x="319" y="349"/>
                    <a:pt x="0" y="1085"/>
                    <a:pt x="279" y="1721"/>
                  </a:cubicBezTo>
                  <a:cubicBezTo>
                    <a:pt x="518" y="2378"/>
                    <a:pt x="3860" y="7391"/>
                    <a:pt x="3860" y="7391"/>
                  </a:cubicBezTo>
                  <a:cubicBezTo>
                    <a:pt x="3860" y="7391"/>
                    <a:pt x="2885" y="1463"/>
                    <a:pt x="2626" y="806"/>
                  </a:cubicBezTo>
                  <a:cubicBezTo>
                    <a:pt x="2444" y="305"/>
                    <a:pt x="1959"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6"/>
            <p:cNvSpPr/>
            <p:nvPr/>
          </p:nvSpPr>
          <p:spPr>
            <a:xfrm>
              <a:off x="5516775" y="2056300"/>
              <a:ext cx="117875" cy="116925"/>
            </a:xfrm>
            <a:custGeom>
              <a:avLst/>
              <a:gdLst/>
              <a:ahLst/>
              <a:cxnLst/>
              <a:rect l="l" t="t" r="r" b="b"/>
              <a:pathLst>
                <a:path w="4715" h="4677" extrusionOk="0">
                  <a:moveTo>
                    <a:pt x="2370" y="1"/>
                  </a:moveTo>
                  <a:cubicBezTo>
                    <a:pt x="1094" y="1"/>
                    <a:pt x="40" y="1008"/>
                    <a:pt x="20" y="2288"/>
                  </a:cubicBezTo>
                  <a:cubicBezTo>
                    <a:pt x="0" y="3582"/>
                    <a:pt x="1015" y="4656"/>
                    <a:pt x="2308" y="4676"/>
                  </a:cubicBezTo>
                  <a:cubicBezTo>
                    <a:pt x="2332" y="4676"/>
                    <a:pt x="2356" y="4677"/>
                    <a:pt x="2380" y="4677"/>
                  </a:cubicBezTo>
                  <a:cubicBezTo>
                    <a:pt x="3640" y="4677"/>
                    <a:pt x="4675" y="3657"/>
                    <a:pt x="4695" y="2388"/>
                  </a:cubicBezTo>
                  <a:cubicBezTo>
                    <a:pt x="4715" y="1095"/>
                    <a:pt x="3700" y="41"/>
                    <a:pt x="2407" y="1"/>
                  </a:cubicBezTo>
                  <a:cubicBezTo>
                    <a:pt x="2395" y="1"/>
                    <a:pt x="2382" y="1"/>
                    <a:pt x="23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6"/>
            <p:cNvSpPr/>
            <p:nvPr/>
          </p:nvSpPr>
          <p:spPr>
            <a:xfrm>
              <a:off x="5747025" y="2166800"/>
              <a:ext cx="438650" cy="212350"/>
            </a:xfrm>
            <a:custGeom>
              <a:avLst/>
              <a:gdLst/>
              <a:ahLst/>
              <a:cxnLst/>
              <a:rect l="l" t="t" r="r" b="b"/>
              <a:pathLst>
                <a:path w="17546" h="8494" extrusionOk="0">
                  <a:moveTo>
                    <a:pt x="12816" y="0"/>
                  </a:moveTo>
                  <a:cubicBezTo>
                    <a:pt x="11060" y="0"/>
                    <a:pt x="9310" y="187"/>
                    <a:pt x="7520" y="713"/>
                  </a:cubicBezTo>
                  <a:cubicBezTo>
                    <a:pt x="4874" y="1489"/>
                    <a:pt x="2368" y="3001"/>
                    <a:pt x="756" y="5229"/>
                  </a:cubicBezTo>
                  <a:cubicBezTo>
                    <a:pt x="359" y="5786"/>
                    <a:pt x="1" y="6383"/>
                    <a:pt x="1" y="7059"/>
                  </a:cubicBezTo>
                  <a:cubicBezTo>
                    <a:pt x="1" y="7715"/>
                    <a:pt x="458" y="8412"/>
                    <a:pt x="1134" y="8491"/>
                  </a:cubicBezTo>
                  <a:cubicBezTo>
                    <a:pt x="1156" y="8492"/>
                    <a:pt x="1178" y="8493"/>
                    <a:pt x="1200" y="8493"/>
                  </a:cubicBezTo>
                  <a:cubicBezTo>
                    <a:pt x="1521" y="8493"/>
                    <a:pt x="1871" y="8362"/>
                    <a:pt x="2169" y="8213"/>
                  </a:cubicBezTo>
                  <a:cubicBezTo>
                    <a:pt x="5650" y="6482"/>
                    <a:pt x="7958" y="2881"/>
                    <a:pt x="11558" y="1389"/>
                  </a:cubicBezTo>
                  <a:cubicBezTo>
                    <a:pt x="13468" y="594"/>
                    <a:pt x="15497" y="514"/>
                    <a:pt x="17546" y="335"/>
                  </a:cubicBezTo>
                  <a:cubicBezTo>
                    <a:pt x="15944" y="148"/>
                    <a:pt x="14378" y="0"/>
                    <a:pt x="1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6"/>
            <p:cNvSpPr/>
            <p:nvPr/>
          </p:nvSpPr>
          <p:spPr>
            <a:xfrm>
              <a:off x="5870850" y="2168025"/>
              <a:ext cx="338200" cy="86750"/>
            </a:xfrm>
            <a:custGeom>
              <a:avLst/>
              <a:gdLst/>
              <a:ahLst/>
              <a:cxnLst/>
              <a:rect l="l" t="t" r="r" b="b"/>
              <a:pathLst>
                <a:path w="13528" h="3470" extrusionOk="0">
                  <a:moveTo>
                    <a:pt x="9986" y="0"/>
                  </a:moveTo>
                  <a:cubicBezTo>
                    <a:pt x="6995" y="0"/>
                    <a:pt x="4000" y="841"/>
                    <a:pt x="1453" y="2435"/>
                  </a:cubicBezTo>
                  <a:cubicBezTo>
                    <a:pt x="1035" y="2693"/>
                    <a:pt x="399" y="3151"/>
                    <a:pt x="1" y="3469"/>
                  </a:cubicBezTo>
                  <a:cubicBezTo>
                    <a:pt x="438" y="3191"/>
                    <a:pt x="1075" y="2793"/>
                    <a:pt x="1533" y="2554"/>
                  </a:cubicBezTo>
                  <a:cubicBezTo>
                    <a:pt x="4393" y="1007"/>
                    <a:pt x="7634" y="233"/>
                    <a:pt x="10879" y="233"/>
                  </a:cubicBezTo>
                  <a:cubicBezTo>
                    <a:pt x="11764" y="233"/>
                    <a:pt x="12650" y="290"/>
                    <a:pt x="13528" y="406"/>
                  </a:cubicBezTo>
                  <a:cubicBezTo>
                    <a:pt x="12367" y="134"/>
                    <a:pt x="11177" y="0"/>
                    <a:pt x="9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6"/>
            <p:cNvSpPr/>
            <p:nvPr/>
          </p:nvSpPr>
          <p:spPr>
            <a:xfrm>
              <a:off x="5820625" y="1861950"/>
              <a:ext cx="378475" cy="310250"/>
            </a:xfrm>
            <a:custGeom>
              <a:avLst/>
              <a:gdLst/>
              <a:ahLst/>
              <a:cxnLst/>
              <a:rect l="l" t="t" r="r" b="b"/>
              <a:pathLst>
                <a:path w="15139" h="12410" extrusionOk="0">
                  <a:moveTo>
                    <a:pt x="1491" y="0"/>
                  </a:moveTo>
                  <a:cubicBezTo>
                    <a:pt x="902" y="0"/>
                    <a:pt x="362" y="513"/>
                    <a:pt x="200" y="1091"/>
                  </a:cubicBezTo>
                  <a:cubicBezTo>
                    <a:pt x="1" y="1747"/>
                    <a:pt x="180" y="2444"/>
                    <a:pt x="398" y="3060"/>
                  </a:cubicBezTo>
                  <a:cubicBezTo>
                    <a:pt x="1314" y="5646"/>
                    <a:pt x="3303" y="7775"/>
                    <a:pt x="5630" y="9267"/>
                  </a:cubicBezTo>
                  <a:cubicBezTo>
                    <a:pt x="8574" y="11196"/>
                    <a:pt x="11737" y="11853"/>
                    <a:pt x="15139" y="12410"/>
                  </a:cubicBezTo>
                  <a:cubicBezTo>
                    <a:pt x="13229" y="11694"/>
                    <a:pt x="11300" y="11037"/>
                    <a:pt x="9668" y="9744"/>
                  </a:cubicBezTo>
                  <a:cubicBezTo>
                    <a:pt x="6665" y="7337"/>
                    <a:pt x="5451" y="3199"/>
                    <a:pt x="2587" y="574"/>
                  </a:cubicBezTo>
                  <a:cubicBezTo>
                    <a:pt x="2308" y="315"/>
                    <a:pt x="2010" y="96"/>
                    <a:pt x="1672" y="17"/>
                  </a:cubicBezTo>
                  <a:cubicBezTo>
                    <a:pt x="1611" y="6"/>
                    <a:pt x="1551" y="0"/>
                    <a:pt x="1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6"/>
            <p:cNvSpPr/>
            <p:nvPr/>
          </p:nvSpPr>
          <p:spPr>
            <a:xfrm>
              <a:off x="5919100" y="2008575"/>
              <a:ext cx="303375" cy="168100"/>
            </a:xfrm>
            <a:custGeom>
              <a:avLst/>
              <a:gdLst/>
              <a:ahLst/>
              <a:cxnLst/>
              <a:rect l="l" t="t" r="r" b="b"/>
              <a:pathLst>
                <a:path w="12135" h="6724" extrusionOk="0">
                  <a:moveTo>
                    <a:pt x="0" y="0"/>
                  </a:moveTo>
                  <a:cubicBezTo>
                    <a:pt x="259" y="418"/>
                    <a:pt x="756" y="1015"/>
                    <a:pt x="1094" y="1413"/>
                  </a:cubicBezTo>
                  <a:cubicBezTo>
                    <a:pt x="3879" y="4536"/>
                    <a:pt x="7957" y="6525"/>
                    <a:pt x="12135" y="6724"/>
                  </a:cubicBezTo>
                  <a:cubicBezTo>
                    <a:pt x="8316" y="6147"/>
                    <a:pt x="4695" y="4476"/>
                    <a:pt x="1850" y="1910"/>
                  </a:cubicBezTo>
                  <a:cubicBezTo>
                    <a:pt x="1234" y="1373"/>
                    <a:pt x="518" y="61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7" name="Google Shape;2207;p26"/>
          <p:cNvSpPr txBox="1">
            <a:spLocks noGrp="1"/>
          </p:cNvSpPr>
          <p:nvPr>
            <p:ph type="title"/>
          </p:nvPr>
        </p:nvSpPr>
        <p:spPr>
          <a:xfrm>
            <a:off x="2038200" y="2347875"/>
            <a:ext cx="5067600" cy="1087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08" name="Google Shape;2208;p26"/>
          <p:cNvSpPr txBox="1">
            <a:spLocks noGrp="1"/>
          </p:cNvSpPr>
          <p:nvPr>
            <p:ph type="title" idx="2" hasCustomPrompt="1"/>
          </p:nvPr>
        </p:nvSpPr>
        <p:spPr>
          <a:xfrm>
            <a:off x="3745950" y="1333425"/>
            <a:ext cx="1652100" cy="915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Clr>
                <a:schemeClr val="lt1"/>
              </a:buClr>
              <a:buSzPts val="6000"/>
              <a:buNone/>
              <a:defRPr sz="6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09" name="Google Shape;2209;p26"/>
          <p:cNvSpPr txBox="1">
            <a:spLocks noGrp="1"/>
          </p:cNvSpPr>
          <p:nvPr>
            <p:ph type="subTitle" idx="1"/>
          </p:nvPr>
        </p:nvSpPr>
        <p:spPr>
          <a:xfrm>
            <a:off x="2038200" y="3435075"/>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2415"/>
        <p:cNvGrpSpPr/>
        <p:nvPr/>
      </p:nvGrpSpPr>
      <p:grpSpPr>
        <a:xfrm>
          <a:off x="0" y="0"/>
          <a:ext cx="0" cy="0"/>
          <a:chOff x="0" y="0"/>
          <a:chExt cx="0" cy="0"/>
        </a:xfrm>
      </p:grpSpPr>
      <p:sp>
        <p:nvSpPr>
          <p:cNvPr id="2416" name="Google Shape;2416;p29"/>
          <p:cNvSpPr/>
          <p:nvPr/>
        </p:nvSpPr>
        <p:spPr>
          <a:xfrm rot="-3828850">
            <a:off x="-1121368" y="2836372"/>
            <a:ext cx="3046210" cy="4338957"/>
          </a:xfrm>
          <a:custGeom>
            <a:avLst/>
            <a:gdLst/>
            <a:ahLst/>
            <a:cxnLst/>
            <a:rect l="l" t="t" r="r" b="b"/>
            <a:pathLst>
              <a:path w="121844" h="173552" extrusionOk="0">
                <a:moveTo>
                  <a:pt x="81619" y="1"/>
                </a:moveTo>
                <a:cubicBezTo>
                  <a:pt x="80393" y="1"/>
                  <a:pt x="79165" y="116"/>
                  <a:pt x="77940" y="366"/>
                </a:cubicBezTo>
                <a:cubicBezTo>
                  <a:pt x="69446" y="2116"/>
                  <a:pt x="63558" y="9735"/>
                  <a:pt x="59241" y="17254"/>
                </a:cubicBezTo>
                <a:cubicBezTo>
                  <a:pt x="54924" y="24655"/>
                  <a:pt x="51343" y="32492"/>
                  <a:pt x="46450" y="39514"/>
                </a:cubicBezTo>
                <a:cubicBezTo>
                  <a:pt x="41556" y="46517"/>
                  <a:pt x="35091" y="52843"/>
                  <a:pt x="26975" y="55608"/>
                </a:cubicBezTo>
                <a:cubicBezTo>
                  <a:pt x="24432" y="56470"/>
                  <a:pt x="21708" y="56912"/>
                  <a:pt x="18994" y="56912"/>
                </a:cubicBezTo>
                <a:cubicBezTo>
                  <a:pt x="13070" y="56912"/>
                  <a:pt x="7196" y="54804"/>
                  <a:pt x="3362" y="50356"/>
                </a:cubicBezTo>
                <a:lnTo>
                  <a:pt x="0" y="144588"/>
                </a:lnTo>
                <a:lnTo>
                  <a:pt x="87210" y="173552"/>
                </a:lnTo>
                <a:cubicBezTo>
                  <a:pt x="95386" y="160761"/>
                  <a:pt x="103920" y="145901"/>
                  <a:pt x="100021" y="131220"/>
                </a:cubicBezTo>
                <a:cubicBezTo>
                  <a:pt x="98131" y="124078"/>
                  <a:pt x="93397" y="117892"/>
                  <a:pt x="91785" y="110671"/>
                </a:cubicBezTo>
                <a:cubicBezTo>
                  <a:pt x="88801" y="97343"/>
                  <a:pt x="96878" y="84293"/>
                  <a:pt x="104934" y="73253"/>
                </a:cubicBezTo>
                <a:cubicBezTo>
                  <a:pt x="112991" y="62232"/>
                  <a:pt x="121843" y="50077"/>
                  <a:pt x="120709" y="36471"/>
                </a:cubicBezTo>
                <a:cubicBezTo>
                  <a:pt x="119635" y="23899"/>
                  <a:pt x="110067" y="13594"/>
                  <a:pt x="99524" y="6612"/>
                </a:cubicBezTo>
                <a:cubicBezTo>
                  <a:pt x="94145" y="3048"/>
                  <a:pt x="87916" y="1"/>
                  <a:pt x="816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9"/>
          <p:cNvSpPr/>
          <p:nvPr/>
        </p:nvSpPr>
        <p:spPr>
          <a:xfrm rot="-5400000" flipH="1">
            <a:off x="7384010" y="2814894"/>
            <a:ext cx="1436211" cy="3547432"/>
          </a:xfrm>
          <a:custGeom>
            <a:avLst/>
            <a:gdLst/>
            <a:ahLst/>
            <a:cxnLst/>
            <a:rect l="l" t="t" r="r" b="b"/>
            <a:pathLst>
              <a:path w="75096" h="174858" extrusionOk="0">
                <a:moveTo>
                  <a:pt x="72370" y="1"/>
                </a:moveTo>
                <a:cubicBezTo>
                  <a:pt x="51205" y="5889"/>
                  <a:pt x="35648" y="27671"/>
                  <a:pt x="36941" y="49613"/>
                </a:cubicBezTo>
                <a:cubicBezTo>
                  <a:pt x="38135" y="69824"/>
                  <a:pt x="51821" y="88941"/>
                  <a:pt x="47942" y="108814"/>
                </a:cubicBezTo>
                <a:cubicBezTo>
                  <a:pt x="47226" y="112593"/>
                  <a:pt x="45654" y="116492"/>
                  <a:pt x="42432" y="118581"/>
                </a:cubicBezTo>
                <a:cubicBezTo>
                  <a:pt x="40283" y="119974"/>
                  <a:pt x="37697" y="120372"/>
                  <a:pt x="35251" y="120948"/>
                </a:cubicBezTo>
                <a:cubicBezTo>
                  <a:pt x="23514" y="123614"/>
                  <a:pt x="12414" y="130437"/>
                  <a:pt x="6327" y="140821"/>
                </a:cubicBezTo>
                <a:cubicBezTo>
                  <a:pt x="259" y="151185"/>
                  <a:pt x="1" y="165210"/>
                  <a:pt x="7202" y="174858"/>
                </a:cubicBezTo>
                <a:lnTo>
                  <a:pt x="75096" y="171556"/>
                </a:lnTo>
                <a:lnTo>
                  <a:pt x="723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9"/>
          <p:cNvSpPr/>
          <p:nvPr/>
        </p:nvSpPr>
        <p:spPr>
          <a:xfrm>
            <a:off x="6472465" y="-424647"/>
            <a:ext cx="3035590" cy="2531180"/>
          </a:xfrm>
          <a:custGeom>
            <a:avLst/>
            <a:gdLst/>
            <a:ahLst/>
            <a:cxnLst/>
            <a:rect l="l" t="t" r="r" b="b"/>
            <a:pathLst>
              <a:path w="77483" h="64608" extrusionOk="0">
                <a:moveTo>
                  <a:pt x="140" y="1"/>
                </a:moveTo>
                <a:lnTo>
                  <a:pt x="140" y="1"/>
                </a:lnTo>
                <a:cubicBezTo>
                  <a:pt x="0" y="6227"/>
                  <a:pt x="359" y="12632"/>
                  <a:pt x="2845" y="18361"/>
                </a:cubicBezTo>
                <a:cubicBezTo>
                  <a:pt x="5332" y="24071"/>
                  <a:pt x="10245" y="29044"/>
                  <a:pt x="16352" y="30218"/>
                </a:cubicBezTo>
                <a:cubicBezTo>
                  <a:pt x="17516" y="30440"/>
                  <a:pt x="18701" y="30526"/>
                  <a:pt x="19896" y="30526"/>
                </a:cubicBezTo>
                <a:cubicBezTo>
                  <a:pt x="23825" y="30526"/>
                  <a:pt x="27874" y="29604"/>
                  <a:pt x="31722" y="29604"/>
                </a:cubicBezTo>
                <a:cubicBezTo>
                  <a:pt x="34028" y="29604"/>
                  <a:pt x="36262" y="29935"/>
                  <a:pt x="38354" y="30993"/>
                </a:cubicBezTo>
                <a:cubicBezTo>
                  <a:pt x="46470" y="35071"/>
                  <a:pt x="46390" y="46549"/>
                  <a:pt x="50906" y="54427"/>
                </a:cubicBezTo>
                <a:cubicBezTo>
                  <a:pt x="54554" y="60705"/>
                  <a:pt x="61788" y="64607"/>
                  <a:pt x="69005" y="64607"/>
                </a:cubicBezTo>
                <a:cubicBezTo>
                  <a:pt x="70523" y="64607"/>
                  <a:pt x="72041" y="64435"/>
                  <a:pt x="73524" y="64075"/>
                </a:cubicBezTo>
                <a:lnTo>
                  <a:pt x="77482" y="1174"/>
                </a:lnTo>
                <a:lnTo>
                  <a:pt x="1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9"/>
          <p:cNvSpPr/>
          <p:nvPr/>
        </p:nvSpPr>
        <p:spPr>
          <a:xfrm rot="-5097765" flipH="1">
            <a:off x="-177495" y="-1356063"/>
            <a:ext cx="3076308" cy="4117056"/>
          </a:xfrm>
          <a:custGeom>
            <a:avLst/>
            <a:gdLst/>
            <a:ahLst/>
            <a:cxnLst/>
            <a:rect l="l" t="t" r="r" b="b"/>
            <a:pathLst>
              <a:path w="123057" h="127030" extrusionOk="0">
                <a:moveTo>
                  <a:pt x="12613" y="0"/>
                </a:moveTo>
                <a:lnTo>
                  <a:pt x="1" y="122122"/>
                </a:lnTo>
                <a:cubicBezTo>
                  <a:pt x="6745" y="125386"/>
                  <a:pt x="14226" y="127030"/>
                  <a:pt x="21703" y="127030"/>
                </a:cubicBezTo>
                <a:cubicBezTo>
                  <a:pt x="27348" y="127030"/>
                  <a:pt x="32991" y="126093"/>
                  <a:pt x="38314" y="124210"/>
                </a:cubicBezTo>
                <a:cubicBezTo>
                  <a:pt x="50707" y="119814"/>
                  <a:pt x="61171" y="110305"/>
                  <a:pt x="66760" y="98429"/>
                </a:cubicBezTo>
                <a:cubicBezTo>
                  <a:pt x="73325" y="84485"/>
                  <a:pt x="74001" y="66700"/>
                  <a:pt x="86056" y="57132"/>
                </a:cubicBezTo>
                <a:cubicBezTo>
                  <a:pt x="94710" y="50269"/>
                  <a:pt x="107322" y="49513"/>
                  <a:pt x="115159" y="41755"/>
                </a:cubicBezTo>
                <a:cubicBezTo>
                  <a:pt x="120133" y="36802"/>
                  <a:pt x="122420" y="29640"/>
                  <a:pt x="122739" y="22638"/>
                </a:cubicBezTo>
                <a:cubicBezTo>
                  <a:pt x="123057" y="15616"/>
                  <a:pt x="121644" y="8654"/>
                  <a:pt x="120152" y="1791"/>
                </a:cubicBezTo>
                <a:lnTo>
                  <a:pt x="126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0" name="Google Shape;2420;p29"/>
          <p:cNvGrpSpPr/>
          <p:nvPr/>
        </p:nvGrpSpPr>
        <p:grpSpPr>
          <a:xfrm rot="3516190">
            <a:off x="261705" y="4663722"/>
            <a:ext cx="903030" cy="450622"/>
            <a:chOff x="5351150" y="1861950"/>
            <a:chExt cx="1036450" cy="517200"/>
          </a:xfrm>
        </p:grpSpPr>
        <p:sp>
          <p:nvSpPr>
            <p:cNvPr id="2421" name="Google Shape;2421;p29"/>
            <p:cNvSpPr/>
            <p:nvPr/>
          </p:nvSpPr>
          <p:spPr>
            <a:xfrm>
              <a:off x="5429725" y="2107025"/>
              <a:ext cx="957875" cy="126850"/>
            </a:xfrm>
            <a:custGeom>
              <a:avLst/>
              <a:gdLst/>
              <a:ahLst/>
              <a:cxnLst/>
              <a:rect l="l" t="t" r="r" b="b"/>
              <a:pathLst>
                <a:path w="38315" h="5074" fill="none" extrusionOk="0">
                  <a:moveTo>
                    <a:pt x="1" y="538"/>
                  </a:moveTo>
                  <a:cubicBezTo>
                    <a:pt x="12951" y="1"/>
                    <a:pt x="26259" y="339"/>
                    <a:pt x="38314" y="5074"/>
                  </a:cubicBezTo>
                </a:path>
              </a:pathLst>
            </a:custGeom>
            <a:solidFill>
              <a:schemeClr val="dk1"/>
            </a:solidFill>
            <a:ln w="10450" cap="flat" cmpd="sng">
              <a:solidFill>
                <a:schemeClr val="dk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9"/>
            <p:cNvSpPr/>
            <p:nvPr/>
          </p:nvSpPr>
          <p:spPr>
            <a:xfrm>
              <a:off x="5401400" y="2134375"/>
              <a:ext cx="153675" cy="145650"/>
            </a:xfrm>
            <a:custGeom>
              <a:avLst/>
              <a:gdLst/>
              <a:ahLst/>
              <a:cxnLst/>
              <a:rect l="l" t="t" r="r" b="b"/>
              <a:pathLst>
                <a:path w="6147" h="5826" extrusionOk="0">
                  <a:moveTo>
                    <a:pt x="6147" y="1"/>
                  </a:moveTo>
                  <a:cubicBezTo>
                    <a:pt x="6146" y="1"/>
                    <a:pt x="1034" y="3144"/>
                    <a:pt x="537" y="3641"/>
                  </a:cubicBezTo>
                  <a:cubicBezTo>
                    <a:pt x="40" y="4139"/>
                    <a:pt x="0" y="4934"/>
                    <a:pt x="497" y="5432"/>
                  </a:cubicBezTo>
                  <a:cubicBezTo>
                    <a:pt x="766" y="5690"/>
                    <a:pt x="1105" y="5825"/>
                    <a:pt x="1438" y="5825"/>
                  </a:cubicBezTo>
                  <a:cubicBezTo>
                    <a:pt x="1746" y="5825"/>
                    <a:pt x="2049" y="5710"/>
                    <a:pt x="2288" y="5471"/>
                  </a:cubicBezTo>
                  <a:cubicBezTo>
                    <a:pt x="2785" y="4974"/>
                    <a:pt x="6147" y="1"/>
                    <a:pt x="6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9"/>
            <p:cNvSpPr/>
            <p:nvPr/>
          </p:nvSpPr>
          <p:spPr>
            <a:xfrm>
              <a:off x="5596350" y="1949750"/>
              <a:ext cx="153675" cy="145875"/>
            </a:xfrm>
            <a:custGeom>
              <a:avLst/>
              <a:gdLst/>
              <a:ahLst/>
              <a:cxnLst/>
              <a:rect l="l" t="t" r="r" b="b"/>
              <a:pathLst>
                <a:path w="6147" h="5835" extrusionOk="0">
                  <a:moveTo>
                    <a:pt x="4735" y="1"/>
                  </a:moveTo>
                  <a:cubicBezTo>
                    <a:pt x="4418" y="1"/>
                    <a:pt x="4103" y="120"/>
                    <a:pt x="3859" y="364"/>
                  </a:cubicBezTo>
                  <a:cubicBezTo>
                    <a:pt x="3362" y="861"/>
                    <a:pt x="0" y="5834"/>
                    <a:pt x="0" y="5834"/>
                  </a:cubicBezTo>
                  <a:cubicBezTo>
                    <a:pt x="0" y="5834"/>
                    <a:pt x="5112" y="2671"/>
                    <a:pt x="5610" y="2174"/>
                  </a:cubicBezTo>
                  <a:cubicBezTo>
                    <a:pt x="6107" y="1677"/>
                    <a:pt x="6147" y="881"/>
                    <a:pt x="5650" y="384"/>
                  </a:cubicBezTo>
                  <a:cubicBezTo>
                    <a:pt x="5396" y="130"/>
                    <a:pt x="5065" y="1"/>
                    <a:pt x="4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9"/>
            <p:cNvSpPr/>
            <p:nvPr/>
          </p:nvSpPr>
          <p:spPr>
            <a:xfrm>
              <a:off x="5539650" y="2142850"/>
              <a:ext cx="64675" cy="196450"/>
            </a:xfrm>
            <a:custGeom>
              <a:avLst/>
              <a:gdLst/>
              <a:ahLst/>
              <a:cxnLst/>
              <a:rect l="l" t="t" r="r" b="b"/>
              <a:pathLst>
                <a:path w="2587" h="7858" extrusionOk="0">
                  <a:moveTo>
                    <a:pt x="1413" y="0"/>
                  </a:moveTo>
                  <a:cubicBezTo>
                    <a:pt x="1413" y="0"/>
                    <a:pt x="20" y="5869"/>
                    <a:pt x="20" y="6565"/>
                  </a:cubicBezTo>
                  <a:cubicBezTo>
                    <a:pt x="0" y="7261"/>
                    <a:pt x="577" y="7838"/>
                    <a:pt x="1273" y="7858"/>
                  </a:cubicBezTo>
                  <a:cubicBezTo>
                    <a:pt x="1970" y="7858"/>
                    <a:pt x="2566" y="7321"/>
                    <a:pt x="2566" y="6624"/>
                  </a:cubicBezTo>
                  <a:cubicBezTo>
                    <a:pt x="2586" y="5928"/>
                    <a:pt x="1413" y="0"/>
                    <a:pt x="1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9"/>
            <p:cNvSpPr/>
            <p:nvPr/>
          </p:nvSpPr>
          <p:spPr>
            <a:xfrm>
              <a:off x="5547100" y="1891175"/>
              <a:ext cx="64675" cy="196500"/>
            </a:xfrm>
            <a:custGeom>
              <a:avLst/>
              <a:gdLst/>
              <a:ahLst/>
              <a:cxnLst/>
              <a:rect l="l" t="t" r="r" b="b"/>
              <a:pathLst>
                <a:path w="2587" h="7860" extrusionOk="0">
                  <a:moveTo>
                    <a:pt x="1276" y="1"/>
                  </a:moveTo>
                  <a:cubicBezTo>
                    <a:pt x="597" y="1"/>
                    <a:pt x="60" y="532"/>
                    <a:pt x="21" y="1235"/>
                  </a:cubicBezTo>
                  <a:cubicBezTo>
                    <a:pt x="1" y="1931"/>
                    <a:pt x="1174" y="7859"/>
                    <a:pt x="1174" y="7859"/>
                  </a:cubicBezTo>
                  <a:cubicBezTo>
                    <a:pt x="1174" y="7859"/>
                    <a:pt x="2567" y="1991"/>
                    <a:pt x="2567" y="1294"/>
                  </a:cubicBezTo>
                  <a:cubicBezTo>
                    <a:pt x="2587" y="598"/>
                    <a:pt x="2010" y="21"/>
                    <a:pt x="1314" y="1"/>
                  </a:cubicBezTo>
                  <a:cubicBezTo>
                    <a:pt x="1301" y="1"/>
                    <a:pt x="1289" y="1"/>
                    <a:pt x="1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9"/>
            <p:cNvSpPr/>
            <p:nvPr/>
          </p:nvSpPr>
          <p:spPr>
            <a:xfrm>
              <a:off x="5351150" y="2079175"/>
              <a:ext cx="197475" cy="63700"/>
            </a:xfrm>
            <a:custGeom>
              <a:avLst/>
              <a:gdLst/>
              <a:ahLst/>
              <a:cxnLst/>
              <a:rect l="l" t="t" r="r" b="b"/>
              <a:pathLst>
                <a:path w="7899" h="2548" extrusionOk="0">
                  <a:moveTo>
                    <a:pt x="1299" y="0"/>
                  </a:moveTo>
                  <a:cubicBezTo>
                    <a:pt x="618" y="0"/>
                    <a:pt x="60" y="570"/>
                    <a:pt x="41" y="1254"/>
                  </a:cubicBezTo>
                  <a:cubicBezTo>
                    <a:pt x="1" y="1950"/>
                    <a:pt x="558" y="2547"/>
                    <a:pt x="1274" y="2547"/>
                  </a:cubicBezTo>
                  <a:cubicBezTo>
                    <a:pt x="1280" y="2547"/>
                    <a:pt x="1286" y="2547"/>
                    <a:pt x="1293" y="2547"/>
                  </a:cubicBezTo>
                  <a:cubicBezTo>
                    <a:pt x="2070" y="2547"/>
                    <a:pt x="7898" y="1393"/>
                    <a:pt x="7898" y="1393"/>
                  </a:cubicBezTo>
                  <a:cubicBezTo>
                    <a:pt x="7898" y="1393"/>
                    <a:pt x="2030" y="1"/>
                    <a:pt x="1334" y="1"/>
                  </a:cubicBezTo>
                  <a:cubicBezTo>
                    <a:pt x="1322" y="1"/>
                    <a:pt x="1310" y="0"/>
                    <a:pt x="1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9"/>
            <p:cNvSpPr/>
            <p:nvPr/>
          </p:nvSpPr>
          <p:spPr>
            <a:xfrm>
              <a:off x="5603300" y="2086650"/>
              <a:ext cx="196975" cy="63700"/>
            </a:xfrm>
            <a:custGeom>
              <a:avLst/>
              <a:gdLst/>
              <a:ahLst/>
              <a:cxnLst/>
              <a:rect l="l" t="t" r="r" b="b"/>
              <a:pathLst>
                <a:path w="7879" h="2548" extrusionOk="0">
                  <a:moveTo>
                    <a:pt x="6586" y="0"/>
                  </a:moveTo>
                  <a:cubicBezTo>
                    <a:pt x="5810" y="0"/>
                    <a:pt x="1" y="1154"/>
                    <a:pt x="1" y="1154"/>
                  </a:cubicBezTo>
                  <a:cubicBezTo>
                    <a:pt x="1" y="1154"/>
                    <a:pt x="5869" y="2547"/>
                    <a:pt x="6565" y="2547"/>
                  </a:cubicBezTo>
                  <a:cubicBezTo>
                    <a:pt x="6577" y="2547"/>
                    <a:pt x="6589" y="2547"/>
                    <a:pt x="6600" y="2547"/>
                  </a:cubicBezTo>
                  <a:cubicBezTo>
                    <a:pt x="7261" y="2547"/>
                    <a:pt x="7819" y="1997"/>
                    <a:pt x="7858" y="1313"/>
                  </a:cubicBezTo>
                  <a:cubicBezTo>
                    <a:pt x="7878" y="617"/>
                    <a:pt x="7321" y="40"/>
                    <a:pt x="6605" y="0"/>
                  </a:cubicBezTo>
                  <a:cubicBezTo>
                    <a:pt x="6599" y="0"/>
                    <a:pt x="6593" y="0"/>
                    <a:pt x="6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9"/>
            <p:cNvSpPr/>
            <p:nvPr/>
          </p:nvSpPr>
          <p:spPr>
            <a:xfrm>
              <a:off x="5594850" y="2135375"/>
              <a:ext cx="149225" cy="150350"/>
            </a:xfrm>
            <a:custGeom>
              <a:avLst/>
              <a:gdLst/>
              <a:ahLst/>
              <a:cxnLst/>
              <a:rect l="l" t="t" r="r" b="b"/>
              <a:pathLst>
                <a:path w="5969" h="6014" extrusionOk="0">
                  <a:moveTo>
                    <a:pt x="0" y="1"/>
                  </a:moveTo>
                  <a:lnTo>
                    <a:pt x="0" y="1"/>
                  </a:lnTo>
                  <a:cubicBezTo>
                    <a:pt x="1" y="1"/>
                    <a:pt x="3163" y="5133"/>
                    <a:pt x="3661" y="5630"/>
                  </a:cubicBezTo>
                  <a:cubicBezTo>
                    <a:pt x="3914" y="5884"/>
                    <a:pt x="4245" y="6013"/>
                    <a:pt x="4575" y="6013"/>
                  </a:cubicBezTo>
                  <a:cubicBezTo>
                    <a:pt x="4892" y="6013"/>
                    <a:pt x="5207" y="5894"/>
                    <a:pt x="5451" y="5650"/>
                  </a:cubicBezTo>
                  <a:cubicBezTo>
                    <a:pt x="5948" y="5153"/>
                    <a:pt x="5968" y="4357"/>
                    <a:pt x="5471" y="3860"/>
                  </a:cubicBezTo>
                  <a:cubicBezTo>
                    <a:pt x="4974" y="3363"/>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9"/>
            <p:cNvSpPr/>
            <p:nvPr/>
          </p:nvSpPr>
          <p:spPr>
            <a:xfrm>
              <a:off x="5407350" y="1944275"/>
              <a:ext cx="149225" cy="150350"/>
            </a:xfrm>
            <a:custGeom>
              <a:avLst/>
              <a:gdLst/>
              <a:ahLst/>
              <a:cxnLst/>
              <a:rect l="l" t="t" r="r" b="b"/>
              <a:pathLst>
                <a:path w="5969" h="6014" extrusionOk="0">
                  <a:moveTo>
                    <a:pt x="1394" y="1"/>
                  </a:moveTo>
                  <a:cubicBezTo>
                    <a:pt x="1077" y="1"/>
                    <a:pt x="762" y="120"/>
                    <a:pt x="518" y="364"/>
                  </a:cubicBezTo>
                  <a:cubicBezTo>
                    <a:pt x="21" y="861"/>
                    <a:pt x="1" y="1657"/>
                    <a:pt x="498" y="2154"/>
                  </a:cubicBezTo>
                  <a:cubicBezTo>
                    <a:pt x="995" y="2652"/>
                    <a:pt x="5969" y="6014"/>
                    <a:pt x="5969" y="6014"/>
                  </a:cubicBezTo>
                  <a:cubicBezTo>
                    <a:pt x="5969" y="6014"/>
                    <a:pt x="2806" y="881"/>
                    <a:pt x="2308" y="384"/>
                  </a:cubicBezTo>
                  <a:cubicBezTo>
                    <a:pt x="2055" y="130"/>
                    <a:pt x="1723" y="1"/>
                    <a:pt x="1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9"/>
            <p:cNvSpPr/>
            <p:nvPr/>
          </p:nvSpPr>
          <p:spPr>
            <a:xfrm>
              <a:off x="5360600" y="2124950"/>
              <a:ext cx="189025" cy="91975"/>
            </a:xfrm>
            <a:custGeom>
              <a:avLst/>
              <a:gdLst/>
              <a:ahLst/>
              <a:cxnLst/>
              <a:rect l="l" t="t" r="r" b="b"/>
              <a:pathLst>
                <a:path w="7561" h="3679" extrusionOk="0">
                  <a:moveTo>
                    <a:pt x="7560" y="0"/>
                  </a:moveTo>
                  <a:cubicBezTo>
                    <a:pt x="7560" y="0"/>
                    <a:pt x="1612" y="955"/>
                    <a:pt x="976" y="1213"/>
                  </a:cubicBezTo>
                  <a:cubicBezTo>
                    <a:pt x="319" y="1452"/>
                    <a:pt x="1" y="2208"/>
                    <a:pt x="260" y="2865"/>
                  </a:cubicBezTo>
                  <a:cubicBezTo>
                    <a:pt x="456" y="3364"/>
                    <a:pt x="929" y="3679"/>
                    <a:pt x="1424" y="3679"/>
                  </a:cubicBezTo>
                  <a:cubicBezTo>
                    <a:pt x="1580" y="3679"/>
                    <a:pt x="1738" y="3647"/>
                    <a:pt x="1891" y="3581"/>
                  </a:cubicBezTo>
                  <a:cubicBezTo>
                    <a:pt x="2547" y="3322"/>
                    <a:pt x="7560" y="0"/>
                    <a:pt x="7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9"/>
            <p:cNvSpPr/>
            <p:nvPr/>
          </p:nvSpPr>
          <p:spPr>
            <a:xfrm>
              <a:off x="5601800" y="2013000"/>
              <a:ext cx="189025" cy="92075"/>
            </a:xfrm>
            <a:custGeom>
              <a:avLst/>
              <a:gdLst/>
              <a:ahLst/>
              <a:cxnLst/>
              <a:rect l="l" t="t" r="r" b="b"/>
              <a:pathLst>
                <a:path w="7561" h="3683" extrusionOk="0">
                  <a:moveTo>
                    <a:pt x="6157" y="1"/>
                  </a:moveTo>
                  <a:cubicBezTo>
                    <a:pt x="5996" y="1"/>
                    <a:pt x="5831" y="33"/>
                    <a:pt x="5670" y="102"/>
                  </a:cubicBezTo>
                  <a:cubicBezTo>
                    <a:pt x="5034" y="340"/>
                    <a:pt x="1" y="3682"/>
                    <a:pt x="1" y="3682"/>
                  </a:cubicBezTo>
                  <a:cubicBezTo>
                    <a:pt x="1" y="3682"/>
                    <a:pt x="5949" y="2708"/>
                    <a:pt x="6585" y="2449"/>
                  </a:cubicBezTo>
                  <a:cubicBezTo>
                    <a:pt x="7242" y="2210"/>
                    <a:pt x="7560" y="1454"/>
                    <a:pt x="7321" y="818"/>
                  </a:cubicBezTo>
                  <a:cubicBezTo>
                    <a:pt x="7111" y="307"/>
                    <a:pt x="6652" y="1"/>
                    <a:pt x="6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9"/>
            <p:cNvSpPr/>
            <p:nvPr/>
          </p:nvSpPr>
          <p:spPr>
            <a:xfrm>
              <a:off x="5462550" y="2140350"/>
              <a:ext cx="101975" cy="182250"/>
            </a:xfrm>
            <a:custGeom>
              <a:avLst/>
              <a:gdLst/>
              <a:ahLst/>
              <a:cxnLst/>
              <a:rect l="l" t="t" r="r" b="b"/>
              <a:pathLst>
                <a:path w="4079" h="7290" extrusionOk="0">
                  <a:moveTo>
                    <a:pt x="4079" y="1"/>
                  </a:moveTo>
                  <a:cubicBezTo>
                    <a:pt x="4079" y="1"/>
                    <a:pt x="538" y="4874"/>
                    <a:pt x="279" y="5531"/>
                  </a:cubicBezTo>
                  <a:cubicBezTo>
                    <a:pt x="1" y="6167"/>
                    <a:pt x="279" y="6923"/>
                    <a:pt x="916" y="7182"/>
                  </a:cubicBezTo>
                  <a:cubicBezTo>
                    <a:pt x="1088" y="7255"/>
                    <a:pt x="1267" y="7290"/>
                    <a:pt x="1443" y="7290"/>
                  </a:cubicBezTo>
                  <a:cubicBezTo>
                    <a:pt x="1936" y="7290"/>
                    <a:pt x="2401" y="7015"/>
                    <a:pt x="2607" y="6545"/>
                  </a:cubicBezTo>
                  <a:cubicBezTo>
                    <a:pt x="2885" y="5889"/>
                    <a:pt x="4079" y="1"/>
                    <a:pt x="4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9"/>
            <p:cNvSpPr/>
            <p:nvPr/>
          </p:nvSpPr>
          <p:spPr>
            <a:xfrm>
              <a:off x="5586900" y="1906700"/>
              <a:ext cx="101975" cy="182950"/>
            </a:xfrm>
            <a:custGeom>
              <a:avLst/>
              <a:gdLst/>
              <a:ahLst/>
              <a:cxnLst/>
              <a:rect l="l" t="t" r="r" b="b"/>
              <a:pathLst>
                <a:path w="4079" h="7318" extrusionOk="0">
                  <a:moveTo>
                    <a:pt x="2636" y="1"/>
                  </a:moveTo>
                  <a:cubicBezTo>
                    <a:pt x="2149" y="1"/>
                    <a:pt x="1692" y="290"/>
                    <a:pt x="1472" y="773"/>
                  </a:cubicBezTo>
                  <a:cubicBezTo>
                    <a:pt x="1194" y="1409"/>
                    <a:pt x="0" y="7318"/>
                    <a:pt x="0" y="7318"/>
                  </a:cubicBezTo>
                  <a:cubicBezTo>
                    <a:pt x="0" y="7318"/>
                    <a:pt x="3541" y="2444"/>
                    <a:pt x="3800" y="1787"/>
                  </a:cubicBezTo>
                  <a:cubicBezTo>
                    <a:pt x="4078" y="1151"/>
                    <a:pt x="3800" y="395"/>
                    <a:pt x="3163" y="116"/>
                  </a:cubicBezTo>
                  <a:cubicBezTo>
                    <a:pt x="2990" y="38"/>
                    <a:pt x="2811" y="1"/>
                    <a:pt x="26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9"/>
            <p:cNvSpPr/>
            <p:nvPr/>
          </p:nvSpPr>
          <p:spPr>
            <a:xfrm>
              <a:off x="5363100" y="2005875"/>
              <a:ext cx="187000" cy="97700"/>
            </a:xfrm>
            <a:custGeom>
              <a:avLst/>
              <a:gdLst/>
              <a:ahLst/>
              <a:cxnLst/>
              <a:rect l="l" t="t" r="r" b="b"/>
              <a:pathLst>
                <a:path w="7480" h="3908" extrusionOk="0">
                  <a:moveTo>
                    <a:pt x="1446" y="0"/>
                  </a:moveTo>
                  <a:cubicBezTo>
                    <a:pt x="959" y="0"/>
                    <a:pt x="504" y="275"/>
                    <a:pt x="299" y="745"/>
                  </a:cubicBezTo>
                  <a:cubicBezTo>
                    <a:pt x="0" y="1401"/>
                    <a:pt x="299" y="2177"/>
                    <a:pt x="955" y="2455"/>
                  </a:cubicBezTo>
                  <a:cubicBezTo>
                    <a:pt x="1592" y="2714"/>
                    <a:pt x="7480" y="3908"/>
                    <a:pt x="7480" y="3908"/>
                  </a:cubicBezTo>
                  <a:cubicBezTo>
                    <a:pt x="7480" y="3908"/>
                    <a:pt x="2606" y="387"/>
                    <a:pt x="1970" y="108"/>
                  </a:cubicBezTo>
                  <a:cubicBezTo>
                    <a:pt x="1798" y="35"/>
                    <a:pt x="1620" y="0"/>
                    <a:pt x="1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9"/>
            <p:cNvSpPr/>
            <p:nvPr/>
          </p:nvSpPr>
          <p:spPr>
            <a:xfrm>
              <a:off x="5601300" y="2125925"/>
              <a:ext cx="187025" cy="98000"/>
            </a:xfrm>
            <a:custGeom>
              <a:avLst/>
              <a:gdLst/>
              <a:ahLst/>
              <a:cxnLst/>
              <a:rect l="l" t="t" r="r" b="b"/>
              <a:pathLst>
                <a:path w="7481" h="3920" extrusionOk="0">
                  <a:moveTo>
                    <a:pt x="1" y="1"/>
                  </a:moveTo>
                  <a:cubicBezTo>
                    <a:pt x="1" y="1"/>
                    <a:pt x="4875" y="3542"/>
                    <a:pt x="5511" y="3820"/>
                  </a:cubicBezTo>
                  <a:cubicBezTo>
                    <a:pt x="5680" y="3887"/>
                    <a:pt x="5855" y="3919"/>
                    <a:pt x="6025" y="3919"/>
                  </a:cubicBezTo>
                  <a:cubicBezTo>
                    <a:pt x="6517" y="3919"/>
                    <a:pt x="6975" y="3651"/>
                    <a:pt x="7182" y="3164"/>
                  </a:cubicBezTo>
                  <a:cubicBezTo>
                    <a:pt x="7481" y="2527"/>
                    <a:pt x="7182" y="1771"/>
                    <a:pt x="6546" y="1473"/>
                  </a:cubicBezTo>
                  <a:cubicBezTo>
                    <a:pt x="5889" y="1194"/>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9"/>
            <p:cNvSpPr/>
            <p:nvPr/>
          </p:nvSpPr>
          <p:spPr>
            <a:xfrm>
              <a:off x="5585900" y="2140850"/>
              <a:ext cx="96000" cy="185025"/>
            </a:xfrm>
            <a:custGeom>
              <a:avLst/>
              <a:gdLst/>
              <a:ahLst/>
              <a:cxnLst/>
              <a:rect l="l" t="t" r="r" b="b"/>
              <a:pathLst>
                <a:path w="3840" h="7401" extrusionOk="0">
                  <a:moveTo>
                    <a:pt x="0" y="1"/>
                  </a:moveTo>
                  <a:cubicBezTo>
                    <a:pt x="0" y="1"/>
                    <a:pt x="955" y="5949"/>
                    <a:pt x="1214" y="6605"/>
                  </a:cubicBezTo>
                  <a:cubicBezTo>
                    <a:pt x="1399" y="7098"/>
                    <a:pt x="1894" y="7400"/>
                    <a:pt x="2404" y="7400"/>
                  </a:cubicBezTo>
                  <a:cubicBezTo>
                    <a:pt x="2552" y="7400"/>
                    <a:pt x="2702" y="7375"/>
                    <a:pt x="2845" y="7321"/>
                  </a:cubicBezTo>
                  <a:cubicBezTo>
                    <a:pt x="3521" y="7063"/>
                    <a:pt x="3840" y="6326"/>
                    <a:pt x="3581" y="5670"/>
                  </a:cubicBezTo>
                  <a:cubicBezTo>
                    <a:pt x="3322" y="5033"/>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9"/>
            <p:cNvSpPr/>
            <p:nvPr/>
          </p:nvSpPr>
          <p:spPr>
            <a:xfrm>
              <a:off x="5469525" y="1903875"/>
              <a:ext cx="96500" cy="184775"/>
            </a:xfrm>
            <a:custGeom>
              <a:avLst/>
              <a:gdLst/>
              <a:ahLst/>
              <a:cxnLst/>
              <a:rect l="l" t="t" r="r" b="b"/>
              <a:pathLst>
                <a:path w="3860" h="7391" extrusionOk="0">
                  <a:moveTo>
                    <a:pt x="1457" y="0"/>
                  </a:moveTo>
                  <a:cubicBezTo>
                    <a:pt x="1302" y="0"/>
                    <a:pt x="1145" y="29"/>
                    <a:pt x="995" y="90"/>
                  </a:cubicBezTo>
                  <a:cubicBezTo>
                    <a:pt x="319" y="349"/>
                    <a:pt x="0" y="1085"/>
                    <a:pt x="279" y="1721"/>
                  </a:cubicBezTo>
                  <a:cubicBezTo>
                    <a:pt x="518" y="2378"/>
                    <a:pt x="3860" y="7391"/>
                    <a:pt x="3860" y="7391"/>
                  </a:cubicBezTo>
                  <a:cubicBezTo>
                    <a:pt x="3860" y="7391"/>
                    <a:pt x="2885" y="1463"/>
                    <a:pt x="2626" y="806"/>
                  </a:cubicBezTo>
                  <a:cubicBezTo>
                    <a:pt x="2444" y="305"/>
                    <a:pt x="1959"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9"/>
            <p:cNvSpPr/>
            <p:nvPr/>
          </p:nvSpPr>
          <p:spPr>
            <a:xfrm>
              <a:off x="5516775" y="2056300"/>
              <a:ext cx="117875" cy="116925"/>
            </a:xfrm>
            <a:custGeom>
              <a:avLst/>
              <a:gdLst/>
              <a:ahLst/>
              <a:cxnLst/>
              <a:rect l="l" t="t" r="r" b="b"/>
              <a:pathLst>
                <a:path w="4715" h="4677" extrusionOk="0">
                  <a:moveTo>
                    <a:pt x="2370" y="1"/>
                  </a:moveTo>
                  <a:cubicBezTo>
                    <a:pt x="1094" y="1"/>
                    <a:pt x="40" y="1008"/>
                    <a:pt x="20" y="2288"/>
                  </a:cubicBezTo>
                  <a:cubicBezTo>
                    <a:pt x="0" y="3582"/>
                    <a:pt x="1015" y="4656"/>
                    <a:pt x="2308" y="4676"/>
                  </a:cubicBezTo>
                  <a:cubicBezTo>
                    <a:pt x="2332" y="4676"/>
                    <a:pt x="2356" y="4677"/>
                    <a:pt x="2380" y="4677"/>
                  </a:cubicBezTo>
                  <a:cubicBezTo>
                    <a:pt x="3640" y="4677"/>
                    <a:pt x="4675" y="3657"/>
                    <a:pt x="4695" y="2388"/>
                  </a:cubicBezTo>
                  <a:cubicBezTo>
                    <a:pt x="4715" y="1095"/>
                    <a:pt x="3700" y="41"/>
                    <a:pt x="2407" y="1"/>
                  </a:cubicBezTo>
                  <a:cubicBezTo>
                    <a:pt x="2395" y="1"/>
                    <a:pt x="2382" y="1"/>
                    <a:pt x="23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9"/>
            <p:cNvSpPr/>
            <p:nvPr/>
          </p:nvSpPr>
          <p:spPr>
            <a:xfrm>
              <a:off x="5747025" y="2166800"/>
              <a:ext cx="438650" cy="212350"/>
            </a:xfrm>
            <a:custGeom>
              <a:avLst/>
              <a:gdLst/>
              <a:ahLst/>
              <a:cxnLst/>
              <a:rect l="l" t="t" r="r" b="b"/>
              <a:pathLst>
                <a:path w="17546" h="8494" extrusionOk="0">
                  <a:moveTo>
                    <a:pt x="12816" y="0"/>
                  </a:moveTo>
                  <a:cubicBezTo>
                    <a:pt x="11060" y="0"/>
                    <a:pt x="9310" y="187"/>
                    <a:pt x="7520" y="713"/>
                  </a:cubicBezTo>
                  <a:cubicBezTo>
                    <a:pt x="4874" y="1489"/>
                    <a:pt x="2368" y="3001"/>
                    <a:pt x="756" y="5229"/>
                  </a:cubicBezTo>
                  <a:cubicBezTo>
                    <a:pt x="359" y="5786"/>
                    <a:pt x="1" y="6383"/>
                    <a:pt x="1" y="7059"/>
                  </a:cubicBezTo>
                  <a:cubicBezTo>
                    <a:pt x="1" y="7715"/>
                    <a:pt x="458" y="8412"/>
                    <a:pt x="1134" y="8491"/>
                  </a:cubicBezTo>
                  <a:cubicBezTo>
                    <a:pt x="1156" y="8492"/>
                    <a:pt x="1178" y="8493"/>
                    <a:pt x="1200" y="8493"/>
                  </a:cubicBezTo>
                  <a:cubicBezTo>
                    <a:pt x="1521" y="8493"/>
                    <a:pt x="1871" y="8362"/>
                    <a:pt x="2169" y="8213"/>
                  </a:cubicBezTo>
                  <a:cubicBezTo>
                    <a:pt x="5650" y="6482"/>
                    <a:pt x="7958" y="2881"/>
                    <a:pt x="11558" y="1389"/>
                  </a:cubicBezTo>
                  <a:cubicBezTo>
                    <a:pt x="13468" y="594"/>
                    <a:pt x="15497" y="514"/>
                    <a:pt x="17546" y="335"/>
                  </a:cubicBezTo>
                  <a:cubicBezTo>
                    <a:pt x="15944" y="148"/>
                    <a:pt x="14378" y="0"/>
                    <a:pt x="1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9"/>
            <p:cNvSpPr/>
            <p:nvPr/>
          </p:nvSpPr>
          <p:spPr>
            <a:xfrm>
              <a:off x="5870850" y="2168025"/>
              <a:ext cx="338200" cy="86750"/>
            </a:xfrm>
            <a:custGeom>
              <a:avLst/>
              <a:gdLst/>
              <a:ahLst/>
              <a:cxnLst/>
              <a:rect l="l" t="t" r="r" b="b"/>
              <a:pathLst>
                <a:path w="13528" h="3470" extrusionOk="0">
                  <a:moveTo>
                    <a:pt x="9986" y="0"/>
                  </a:moveTo>
                  <a:cubicBezTo>
                    <a:pt x="6995" y="0"/>
                    <a:pt x="4000" y="841"/>
                    <a:pt x="1453" y="2435"/>
                  </a:cubicBezTo>
                  <a:cubicBezTo>
                    <a:pt x="1035" y="2693"/>
                    <a:pt x="399" y="3151"/>
                    <a:pt x="1" y="3469"/>
                  </a:cubicBezTo>
                  <a:cubicBezTo>
                    <a:pt x="438" y="3191"/>
                    <a:pt x="1075" y="2793"/>
                    <a:pt x="1533" y="2554"/>
                  </a:cubicBezTo>
                  <a:cubicBezTo>
                    <a:pt x="4393" y="1007"/>
                    <a:pt x="7634" y="233"/>
                    <a:pt x="10879" y="233"/>
                  </a:cubicBezTo>
                  <a:cubicBezTo>
                    <a:pt x="11764" y="233"/>
                    <a:pt x="12650" y="290"/>
                    <a:pt x="13528" y="406"/>
                  </a:cubicBezTo>
                  <a:cubicBezTo>
                    <a:pt x="12367" y="134"/>
                    <a:pt x="11177" y="0"/>
                    <a:pt x="9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9"/>
            <p:cNvSpPr/>
            <p:nvPr/>
          </p:nvSpPr>
          <p:spPr>
            <a:xfrm>
              <a:off x="5820625" y="1861950"/>
              <a:ext cx="378475" cy="310250"/>
            </a:xfrm>
            <a:custGeom>
              <a:avLst/>
              <a:gdLst/>
              <a:ahLst/>
              <a:cxnLst/>
              <a:rect l="l" t="t" r="r" b="b"/>
              <a:pathLst>
                <a:path w="15139" h="12410" extrusionOk="0">
                  <a:moveTo>
                    <a:pt x="1491" y="0"/>
                  </a:moveTo>
                  <a:cubicBezTo>
                    <a:pt x="902" y="0"/>
                    <a:pt x="362" y="513"/>
                    <a:pt x="200" y="1091"/>
                  </a:cubicBezTo>
                  <a:cubicBezTo>
                    <a:pt x="1" y="1747"/>
                    <a:pt x="180" y="2444"/>
                    <a:pt x="398" y="3060"/>
                  </a:cubicBezTo>
                  <a:cubicBezTo>
                    <a:pt x="1314" y="5646"/>
                    <a:pt x="3303" y="7775"/>
                    <a:pt x="5630" y="9267"/>
                  </a:cubicBezTo>
                  <a:cubicBezTo>
                    <a:pt x="8574" y="11196"/>
                    <a:pt x="11737" y="11853"/>
                    <a:pt x="15139" y="12410"/>
                  </a:cubicBezTo>
                  <a:cubicBezTo>
                    <a:pt x="13229" y="11694"/>
                    <a:pt x="11300" y="11037"/>
                    <a:pt x="9668" y="9744"/>
                  </a:cubicBezTo>
                  <a:cubicBezTo>
                    <a:pt x="6665" y="7337"/>
                    <a:pt x="5451" y="3199"/>
                    <a:pt x="2587" y="574"/>
                  </a:cubicBezTo>
                  <a:cubicBezTo>
                    <a:pt x="2308" y="315"/>
                    <a:pt x="2010" y="96"/>
                    <a:pt x="1672" y="17"/>
                  </a:cubicBezTo>
                  <a:cubicBezTo>
                    <a:pt x="1611" y="6"/>
                    <a:pt x="1551" y="0"/>
                    <a:pt x="1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9"/>
            <p:cNvSpPr/>
            <p:nvPr/>
          </p:nvSpPr>
          <p:spPr>
            <a:xfrm>
              <a:off x="5919100" y="2008575"/>
              <a:ext cx="303375" cy="168100"/>
            </a:xfrm>
            <a:custGeom>
              <a:avLst/>
              <a:gdLst/>
              <a:ahLst/>
              <a:cxnLst/>
              <a:rect l="l" t="t" r="r" b="b"/>
              <a:pathLst>
                <a:path w="12135" h="6724" extrusionOk="0">
                  <a:moveTo>
                    <a:pt x="0" y="0"/>
                  </a:moveTo>
                  <a:cubicBezTo>
                    <a:pt x="259" y="418"/>
                    <a:pt x="756" y="1015"/>
                    <a:pt x="1094" y="1413"/>
                  </a:cubicBezTo>
                  <a:cubicBezTo>
                    <a:pt x="3879" y="4536"/>
                    <a:pt x="7957" y="6525"/>
                    <a:pt x="12135" y="6724"/>
                  </a:cubicBezTo>
                  <a:cubicBezTo>
                    <a:pt x="8316" y="6147"/>
                    <a:pt x="4695" y="4476"/>
                    <a:pt x="1850" y="1910"/>
                  </a:cubicBezTo>
                  <a:cubicBezTo>
                    <a:pt x="1234" y="1373"/>
                    <a:pt x="518" y="61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3" name="Google Shape;2443;p29"/>
          <p:cNvGrpSpPr/>
          <p:nvPr/>
        </p:nvGrpSpPr>
        <p:grpSpPr>
          <a:xfrm rot="-2350091" flipH="1">
            <a:off x="8712380" y="4441468"/>
            <a:ext cx="620940" cy="895132"/>
            <a:chOff x="3563300" y="2901850"/>
            <a:chExt cx="712675" cy="1027375"/>
          </a:xfrm>
        </p:grpSpPr>
        <p:sp>
          <p:nvSpPr>
            <p:cNvPr id="2444" name="Google Shape;2444;p29"/>
            <p:cNvSpPr/>
            <p:nvPr/>
          </p:nvSpPr>
          <p:spPr>
            <a:xfrm>
              <a:off x="3563300" y="2901850"/>
              <a:ext cx="232775" cy="228700"/>
            </a:xfrm>
            <a:custGeom>
              <a:avLst/>
              <a:gdLst/>
              <a:ahLst/>
              <a:cxnLst/>
              <a:rect l="l" t="t" r="r" b="b"/>
              <a:pathLst>
                <a:path w="9311" h="9148" extrusionOk="0">
                  <a:moveTo>
                    <a:pt x="1874" y="1"/>
                  </a:moveTo>
                  <a:cubicBezTo>
                    <a:pt x="1302" y="1"/>
                    <a:pt x="757" y="187"/>
                    <a:pt x="438" y="653"/>
                  </a:cubicBezTo>
                  <a:cubicBezTo>
                    <a:pt x="1" y="1230"/>
                    <a:pt x="100" y="2065"/>
                    <a:pt x="438" y="2722"/>
                  </a:cubicBezTo>
                  <a:cubicBezTo>
                    <a:pt x="896" y="3657"/>
                    <a:pt x="1731" y="4373"/>
                    <a:pt x="2627" y="4950"/>
                  </a:cubicBezTo>
                  <a:cubicBezTo>
                    <a:pt x="4676" y="6621"/>
                    <a:pt x="7321" y="7337"/>
                    <a:pt x="9311" y="9147"/>
                  </a:cubicBezTo>
                  <a:cubicBezTo>
                    <a:pt x="8037" y="7436"/>
                    <a:pt x="7520" y="5308"/>
                    <a:pt x="6366" y="3478"/>
                  </a:cubicBezTo>
                  <a:cubicBezTo>
                    <a:pt x="5511" y="2125"/>
                    <a:pt x="4437" y="772"/>
                    <a:pt x="2925" y="195"/>
                  </a:cubicBezTo>
                  <a:cubicBezTo>
                    <a:pt x="2597" y="73"/>
                    <a:pt x="2230" y="1"/>
                    <a:pt x="18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9"/>
            <p:cNvSpPr/>
            <p:nvPr/>
          </p:nvSpPr>
          <p:spPr>
            <a:xfrm>
              <a:off x="4130250" y="3368575"/>
              <a:ext cx="145725" cy="319450"/>
            </a:xfrm>
            <a:custGeom>
              <a:avLst/>
              <a:gdLst/>
              <a:ahLst/>
              <a:cxnLst/>
              <a:rect l="l" t="t" r="r" b="b"/>
              <a:pathLst>
                <a:path w="5829" h="12778" extrusionOk="0">
                  <a:moveTo>
                    <a:pt x="3219" y="0"/>
                  </a:moveTo>
                  <a:cubicBezTo>
                    <a:pt x="3053" y="0"/>
                    <a:pt x="2887" y="27"/>
                    <a:pt x="2726" y="86"/>
                  </a:cubicBezTo>
                  <a:cubicBezTo>
                    <a:pt x="1890" y="385"/>
                    <a:pt x="1492" y="1320"/>
                    <a:pt x="1353" y="2195"/>
                  </a:cubicBezTo>
                  <a:cubicBezTo>
                    <a:pt x="1055" y="3945"/>
                    <a:pt x="1254" y="5736"/>
                    <a:pt x="1274" y="7486"/>
                  </a:cubicBezTo>
                  <a:cubicBezTo>
                    <a:pt x="1293" y="9555"/>
                    <a:pt x="597" y="10948"/>
                    <a:pt x="0" y="12778"/>
                  </a:cubicBezTo>
                  <a:cubicBezTo>
                    <a:pt x="2686" y="11942"/>
                    <a:pt x="4576" y="7785"/>
                    <a:pt x="5272" y="5338"/>
                  </a:cubicBezTo>
                  <a:cubicBezTo>
                    <a:pt x="5670" y="3886"/>
                    <a:pt x="5829" y="2255"/>
                    <a:pt x="4974" y="1021"/>
                  </a:cubicBezTo>
                  <a:cubicBezTo>
                    <a:pt x="4575" y="447"/>
                    <a:pt x="3894" y="0"/>
                    <a:pt x="3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9"/>
            <p:cNvSpPr/>
            <p:nvPr/>
          </p:nvSpPr>
          <p:spPr>
            <a:xfrm>
              <a:off x="3796550" y="3558600"/>
              <a:ext cx="320800" cy="155950"/>
            </a:xfrm>
            <a:custGeom>
              <a:avLst/>
              <a:gdLst/>
              <a:ahLst/>
              <a:cxnLst/>
              <a:rect l="l" t="t" r="r" b="b"/>
              <a:pathLst>
                <a:path w="12832" h="6238" extrusionOk="0">
                  <a:moveTo>
                    <a:pt x="1839" y="0"/>
                  </a:moveTo>
                  <a:cubicBezTo>
                    <a:pt x="1465" y="0"/>
                    <a:pt x="1105" y="92"/>
                    <a:pt x="796" y="323"/>
                  </a:cubicBezTo>
                  <a:cubicBezTo>
                    <a:pt x="100" y="820"/>
                    <a:pt x="0" y="1875"/>
                    <a:pt x="319" y="2710"/>
                  </a:cubicBezTo>
                  <a:cubicBezTo>
                    <a:pt x="876" y="4103"/>
                    <a:pt x="2308" y="4898"/>
                    <a:pt x="3720" y="5356"/>
                  </a:cubicBezTo>
                  <a:cubicBezTo>
                    <a:pt x="5085" y="5800"/>
                    <a:pt x="7081" y="6237"/>
                    <a:pt x="8959" y="6237"/>
                  </a:cubicBezTo>
                  <a:cubicBezTo>
                    <a:pt x="10448" y="6237"/>
                    <a:pt x="11863" y="5962"/>
                    <a:pt x="12831" y="5197"/>
                  </a:cubicBezTo>
                  <a:cubicBezTo>
                    <a:pt x="11001" y="4660"/>
                    <a:pt x="9430" y="4461"/>
                    <a:pt x="7739" y="3267"/>
                  </a:cubicBezTo>
                  <a:cubicBezTo>
                    <a:pt x="6286" y="2273"/>
                    <a:pt x="4934" y="1079"/>
                    <a:pt x="3303" y="363"/>
                  </a:cubicBezTo>
                  <a:cubicBezTo>
                    <a:pt x="2850" y="159"/>
                    <a:pt x="2333" y="0"/>
                    <a:pt x="1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9"/>
            <p:cNvSpPr/>
            <p:nvPr/>
          </p:nvSpPr>
          <p:spPr>
            <a:xfrm>
              <a:off x="4054150" y="3170200"/>
              <a:ext cx="120375" cy="326875"/>
            </a:xfrm>
            <a:custGeom>
              <a:avLst/>
              <a:gdLst/>
              <a:ahLst/>
              <a:cxnLst/>
              <a:rect l="l" t="t" r="r" b="b"/>
              <a:pathLst>
                <a:path w="4815" h="13075" extrusionOk="0">
                  <a:moveTo>
                    <a:pt x="2163" y="1"/>
                  </a:moveTo>
                  <a:cubicBezTo>
                    <a:pt x="1941" y="1"/>
                    <a:pt x="1720" y="45"/>
                    <a:pt x="1513" y="144"/>
                  </a:cubicBezTo>
                  <a:cubicBezTo>
                    <a:pt x="717" y="502"/>
                    <a:pt x="419" y="1496"/>
                    <a:pt x="339" y="2372"/>
                  </a:cubicBezTo>
                  <a:cubicBezTo>
                    <a:pt x="200" y="4142"/>
                    <a:pt x="558" y="5913"/>
                    <a:pt x="757" y="7663"/>
                  </a:cubicBezTo>
                  <a:cubicBezTo>
                    <a:pt x="995" y="9732"/>
                    <a:pt x="419" y="11184"/>
                    <a:pt x="1" y="13074"/>
                  </a:cubicBezTo>
                  <a:cubicBezTo>
                    <a:pt x="2587" y="11900"/>
                    <a:pt x="4079" y="7623"/>
                    <a:pt x="4536" y="5117"/>
                  </a:cubicBezTo>
                  <a:cubicBezTo>
                    <a:pt x="4815" y="3645"/>
                    <a:pt x="4795" y="1994"/>
                    <a:pt x="3840" y="860"/>
                  </a:cubicBezTo>
                  <a:cubicBezTo>
                    <a:pt x="3443" y="360"/>
                    <a:pt x="2795" y="1"/>
                    <a:pt x="2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9"/>
            <p:cNvSpPr/>
            <p:nvPr/>
          </p:nvSpPr>
          <p:spPr>
            <a:xfrm>
              <a:off x="3714000" y="3392275"/>
              <a:ext cx="327750" cy="140750"/>
            </a:xfrm>
            <a:custGeom>
              <a:avLst/>
              <a:gdLst/>
              <a:ahLst/>
              <a:cxnLst/>
              <a:rect l="l" t="t" r="r" b="b"/>
              <a:pathLst>
                <a:path w="13110" h="5630" extrusionOk="0">
                  <a:moveTo>
                    <a:pt x="1902" y="1"/>
                  </a:moveTo>
                  <a:cubicBezTo>
                    <a:pt x="1447" y="1"/>
                    <a:pt x="1016" y="113"/>
                    <a:pt x="677" y="411"/>
                  </a:cubicBezTo>
                  <a:cubicBezTo>
                    <a:pt x="0" y="968"/>
                    <a:pt x="0" y="2063"/>
                    <a:pt x="398" y="2838"/>
                  </a:cubicBezTo>
                  <a:cubicBezTo>
                    <a:pt x="1074" y="4151"/>
                    <a:pt x="2586" y="4828"/>
                    <a:pt x="4019" y="5186"/>
                  </a:cubicBezTo>
                  <a:cubicBezTo>
                    <a:pt x="5092" y="5426"/>
                    <a:pt x="6546" y="5629"/>
                    <a:pt x="8020" y="5629"/>
                  </a:cubicBezTo>
                  <a:cubicBezTo>
                    <a:pt x="9960" y="5629"/>
                    <a:pt x="11933" y="5277"/>
                    <a:pt x="13109" y="4191"/>
                  </a:cubicBezTo>
                  <a:cubicBezTo>
                    <a:pt x="11220" y="3833"/>
                    <a:pt x="9648" y="3753"/>
                    <a:pt x="7858" y="2739"/>
                  </a:cubicBezTo>
                  <a:cubicBezTo>
                    <a:pt x="6306" y="1844"/>
                    <a:pt x="4854" y="809"/>
                    <a:pt x="3183" y="232"/>
                  </a:cubicBezTo>
                  <a:cubicBezTo>
                    <a:pt x="2770" y="98"/>
                    <a:pt x="2325" y="1"/>
                    <a:pt x="19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9"/>
            <p:cNvSpPr/>
            <p:nvPr/>
          </p:nvSpPr>
          <p:spPr>
            <a:xfrm>
              <a:off x="3928325" y="3013225"/>
              <a:ext cx="104975" cy="306300"/>
            </a:xfrm>
            <a:custGeom>
              <a:avLst/>
              <a:gdLst/>
              <a:ahLst/>
              <a:cxnLst/>
              <a:rect l="l" t="t" r="r" b="b"/>
              <a:pathLst>
                <a:path w="4199" h="12252" extrusionOk="0">
                  <a:moveTo>
                    <a:pt x="1607" y="1"/>
                  </a:moveTo>
                  <a:cubicBezTo>
                    <a:pt x="1352" y="1"/>
                    <a:pt x="1102" y="61"/>
                    <a:pt x="876" y="196"/>
                  </a:cubicBezTo>
                  <a:cubicBezTo>
                    <a:pt x="180" y="614"/>
                    <a:pt x="1" y="1549"/>
                    <a:pt x="1" y="2365"/>
                  </a:cubicBezTo>
                  <a:cubicBezTo>
                    <a:pt x="21" y="3996"/>
                    <a:pt x="558" y="5587"/>
                    <a:pt x="876" y="7218"/>
                  </a:cubicBezTo>
                  <a:cubicBezTo>
                    <a:pt x="1274" y="9069"/>
                    <a:pt x="876" y="10501"/>
                    <a:pt x="657" y="12251"/>
                  </a:cubicBezTo>
                  <a:cubicBezTo>
                    <a:pt x="2945" y="10958"/>
                    <a:pt x="3900" y="6860"/>
                    <a:pt x="4099" y="4533"/>
                  </a:cubicBezTo>
                  <a:cubicBezTo>
                    <a:pt x="4198" y="3160"/>
                    <a:pt x="4059" y="1609"/>
                    <a:pt x="3084" y="654"/>
                  </a:cubicBezTo>
                  <a:cubicBezTo>
                    <a:pt x="2694" y="264"/>
                    <a:pt x="2140" y="1"/>
                    <a:pt x="1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9"/>
            <p:cNvSpPr/>
            <p:nvPr/>
          </p:nvSpPr>
          <p:spPr>
            <a:xfrm>
              <a:off x="3622475" y="3250475"/>
              <a:ext cx="310350" cy="118175"/>
            </a:xfrm>
            <a:custGeom>
              <a:avLst/>
              <a:gdLst/>
              <a:ahLst/>
              <a:cxnLst/>
              <a:rect l="l" t="t" r="r" b="b"/>
              <a:pathLst>
                <a:path w="12414" h="4727" extrusionOk="0">
                  <a:moveTo>
                    <a:pt x="1997" y="0"/>
                  </a:moveTo>
                  <a:cubicBezTo>
                    <a:pt x="1452" y="0"/>
                    <a:pt x="924" y="129"/>
                    <a:pt x="578" y="513"/>
                  </a:cubicBezTo>
                  <a:cubicBezTo>
                    <a:pt x="1" y="1110"/>
                    <a:pt x="100" y="2065"/>
                    <a:pt x="558" y="2761"/>
                  </a:cubicBezTo>
                  <a:cubicBezTo>
                    <a:pt x="1294" y="3935"/>
                    <a:pt x="2766" y="4412"/>
                    <a:pt x="4139" y="4591"/>
                  </a:cubicBezTo>
                  <a:cubicBezTo>
                    <a:pt x="4742" y="4673"/>
                    <a:pt x="5468" y="4726"/>
                    <a:pt x="6242" y="4726"/>
                  </a:cubicBezTo>
                  <a:cubicBezTo>
                    <a:pt x="8481" y="4726"/>
                    <a:pt x="11128" y="4284"/>
                    <a:pt x="12414" y="2821"/>
                  </a:cubicBezTo>
                  <a:cubicBezTo>
                    <a:pt x="10644" y="2662"/>
                    <a:pt x="9171" y="2741"/>
                    <a:pt x="7441" y="1966"/>
                  </a:cubicBezTo>
                  <a:cubicBezTo>
                    <a:pt x="5949" y="1329"/>
                    <a:pt x="4477" y="474"/>
                    <a:pt x="2885" y="96"/>
                  </a:cubicBezTo>
                  <a:cubicBezTo>
                    <a:pt x="2603" y="39"/>
                    <a:pt x="2298" y="0"/>
                    <a:pt x="19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9"/>
            <p:cNvSpPr/>
            <p:nvPr/>
          </p:nvSpPr>
          <p:spPr>
            <a:xfrm>
              <a:off x="3821425" y="2928275"/>
              <a:ext cx="89525" cy="256475"/>
            </a:xfrm>
            <a:custGeom>
              <a:avLst/>
              <a:gdLst/>
              <a:ahLst/>
              <a:cxnLst/>
              <a:rect l="l" t="t" r="r" b="b"/>
              <a:pathLst>
                <a:path w="3581" h="10259" extrusionOk="0">
                  <a:moveTo>
                    <a:pt x="1364" y="1"/>
                  </a:moveTo>
                  <a:cubicBezTo>
                    <a:pt x="1129" y="1"/>
                    <a:pt x="899" y="60"/>
                    <a:pt x="696" y="193"/>
                  </a:cubicBezTo>
                  <a:cubicBezTo>
                    <a:pt x="119" y="571"/>
                    <a:pt x="0" y="1327"/>
                    <a:pt x="20" y="2023"/>
                  </a:cubicBezTo>
                  <a:cubicBezTo>
                    <a:pt x="100" y="3395"/>
                    <a:pt x="577" y="4708"/>
                    <a:pt x="895" y="6041"/>
                  </a:cubicBezTo>
                  <a:cubicBezTo>
                    <a:pt x="1273" y="7593"/>
                    <a:pt x="995" y="8766"/>
                    <a:pt x="875" y="10258"/>
                  </a:cubicBezTo>
                  <a:cubicBezTo>
                    <a:pt x="2725" y="9144"/>
                    <a:pt x="3461" y="5703"/>
                    <a:pt x="3541" y="3714"/>
                  </a:cubicBezTo>
                  <a:cubicBezTo>
                    <a:pt x="3581" y="2580"/>
                    <a:pt x="3402" y="1307"/>
                    <a:pt x="2566" y="511"/>
                  </a:cubicBezTo>
                  <a:cubicBezTo>
                    <a:pt x="2244" y="201"/>
                    <a:pt x="1796" y="1"/>
                    <a:pt x="13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9"/>
            <p:cNvSpPr/>
            <p:nvPr/>
          </p:nvSpPr>
          <p:spPr>
            <a:xfrm>
              <a:off x="3574250" y="3135025"/>
              <a:ext cx="259625" cy="96000"/>
            </a:xfrm>
            <a:custGeom>
              <a:avLst/>
              <a:gdLst/>
              <a:ahLst/>
              <a:cxnLst/>
              <a:rect l="l" t="t" r="r" b="b"/>
              <a:pathLst>
                <a:path w="10385" h="3840" extrusionOk="0">
                  <a:moveTo>
                    <a:pt x="1654" y="1"/>
                  </a:moveTo>
                  <a:cubicBezTo>
                    <a:pt x="1193" y="1"/>
                    <a:pt x="741" y="121"/>
                    <a:pt x="438" y="477"/>
                  </a:cubicBezTo>
                  <a:cubicBezTo>
                    <a:pt x="0" y="974"/>
                    <a:pt x="100" y="1789"/>
                    <a:pt x="498" y="2366"/>
                  </a:cubicBezTo>
                  <a:cubicBezTo>
                    <a:pt x="1154" y="3301"/>
                    <a:pt x="2387" y="3659"/>
                    <a:pt x="3521" y="3779"/>
                  </a:cubicBezTo>
                  <a:cubicBezTo>
                    <a:pt x="3900" y="3817"/>
                    <a:pt x="4335" y="3840"/>
                    <a:pt x="4802" y="3840"/>
                  </a:cubicBezTo>
                  <a:cubicBezTo>
                    <a:pt x="6759" y="3840"/>
                    <a:pt x="9260" y="3438"/>
                    <a:pt x="10384" y="2088"/>
                  </a:cubicBezTo>
                  <a:cubicBezTo>
                    <a:pt x="8892" y="1988"/>
                    <a:pt x="7699" y="2108"/>
                    <a:pt x="6207" y="1511"/>
                  </a:cubicBezTo>
                  <a:cubicBezTo>
                    <a:pt x="4934" y="994"/>
                    <a:pt x="3700" y="357"/>
                    <a:pt x="2348" y="79"/>
                  </a:cubicBezTo>
                  <a:cubicBezTo>
                    <a:pt x="2126" y="32"/>
                    <a:pt x="1889" y="1"/>
                    <a:pt x="1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9"/>
            <p:cNvSpPr/>
            <p:nvPr/>
          </p:nvSpPr>
          <p:spPr>
            <a:xfrm>
              <a:off x="3659300" y="2992750"/>
              <a:ext cx="512750" cy="936475"/>
            </a:xfrm>
            <a:custGeom>
              <a:avLst/>
              <a:gdLst/>
              <a:ahLst/>
              <a:cxnLst/>
              <a:rect l="l" t="t" r="r" b="b"/>
              <a:pathLst>
                <a:path w="20510" h="37459" extrusionOk="0">
                  <a:moveTo>
                    <a:pt x="0" y="1"/>
                  </a:moveTo>
                  <a:lnTo>
                    <a:pt x="0" y="1"/>
                  </a:lnTo>
                  <a:cubicBezTo>
                    <a:pt x="2566" y="2587"/>
                    <a:pt x="4993" y="5272"/>
                    <a:pt x="7281" y="8097"/>
                  </a:cubicBezTo>
                  <a:cubicBezTo>
                    <a:pt x="14104" y="16532"/>
                    <a:pt x="19216" y="26578"/>
                    <a:pt x="20509" y="37459"/>
                  </a:cubicBezTo>
                  <a:cubicBezTo>
                    <a:pt x="19813" y="22679"/>
                    <a:pt x="10921" y="945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9"/>
            <p:cNvSpPr/>
            <p:nvPr/>
          </p:nvSpPr>
          <p:spPr>
            <a:xfrm>
              <a:off x="3831350" y="3005200"/>
              <a:ext cx="42800" cy="186500"/>
            </a:xfrm>
            <a:custGeom>
              <a:avLst/>
              <a:gdLst/>
              <a:ahLst/>
              <a:cxnLst/>
              <a:rect l="l" t="t" r="r" b="b"/>
              <a:pathLst>
                <a:path w="1712" h="7460" extrusionOk="0">
                  <a:moveTo>
                    <a:pt x="1473" y="0"/>
                  </a:moveTo>
                  <a:lnTo>
                    <a:pt x="1473" y="0"/>
                  </a:lnTo>
                  <a:cubicBezTo>
                    <a:pt x="1373" y="2507"/>
                    <a:pt x="1373" y="5272"/>
                    <a:pt x="1" y="7460"/>
                  </a:cubicBezTo>
                  <a:cubicBezTo>
                    <a:pt x="1692" y="5391"/>
                    <a:pt x="1712" y="2527"/>
                    <a:pt x="1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9"/>
            <p:cNvSpPr/>
            <p:nvPr/>
          </p:nvSpPr>
          <p:spPr>
            <a:xfrm>
              <a:off x="3934800" y="3132000"/>
              <a:ext cx="55725" cy="193500"/>
            </a:xfrm>
            <a:custGeom>
              <a:avLst/>
              <a:gdLst/>
              <a:ahLst/>
              <a:cxnLst/>
              <a:rect l="l" t="t" r="r" b="b"/>
              <a:pathLst>
                <a:path w="2229" h="7740" extrusionOk="0">
                  <a:moveTo>
                    <a:pt x="2189" y="1"/>
                  </a:moveTo>
                  <a:cubicBezTo>
                    <a:pt x="1890" y="2627"/>
                    <a:pt x="1691" y="5571"/>
                    <a:pt x="1" y="7739"/>
                  </a:cubicBezTo>
                  <a:cubicBezTo>
                    <a:pt x="1990" y="5710"/>
                    <a:pt x="2229" y="2686"/>
                    <a:pt x="2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9"/>
            <p:cNvSpPr/>
            <p:nvPr/>
          </p:nvSpPr>
          <p:spPr>
            <a:xfrm>
              <a:off x="4046700" y="3277225"/>
              <a:ext cx="78600" cy="222825"/>
            </a:xfrm>
            <a:custGeom>
              <a:avLst/>
              <a:gdLst/>
              <a:ahLst/>
              <a:cxnLst/>
              <a:rect l="l" t="t" r="r" b="b"/>
              <a:pathLst>
                <a:path w="3144" h="8913" extrusionOk="0">
                  <a:moveTo>
                    <a:pt x="3024" y="0"/>
                  </a:moveTo>
                  <a:cubicBezTo>
                    <a:pt x="2805" y="3163"/>
                    <a:pt x="2328" y="6565"/>
                    <a:pt x="0" y="8912"/>
                  </a:cubicBezTo>
                  <a:cubicBezTo>
                    <a:pt x="2606" y="6804"/>
                    <a:pt x="3143" y="3163"/>
                    <a:pt x="3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9"/>
            <p:cNvSpPr/>
            <p:nvPr/>
          </p:nvSpPr>
          <p:spPr>
            <a:xfrm>
              <a:off x="4124275" y="3492575"/>
              <a:ext cx="74625" cy="193475"/>
            </a:xfrm>
            <a:custGeom>
              <a:avLst/>
              <a:gdLst/>
              <a:ahLst/>
              <a:cxnLst/>
              <a:rect l="l" t="t" r="r" b="b"/>
              <a:pathLst>
                <a:path w="2985" h="7739" extrusionOk="0">
                  <a:moveTo>
                    <a:pt x="2985" y="0"/>
                  </a:moveTo>
                  <a:lnTo>
                    <a:pt x="2985" y="0"/>
                  </a:lnTo>
                  <a:cubicBezTo>
                    <a:pt x="2567" y="2725"/>
                    <a:pt x="2070" y="5689"/>
                    <a:pt x="1" y="7738"/>
                  </a:cubicBezTo>
                  <a:cubicBezTo>
                    <a:pt x="2308" y="5948"/>
                    <a:pt x="2905" y="2785"/>
                    <a:pt x="29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9"/>
            <p:cNvSpPr/>
            <p:nvPr/>
          </p:nvSpPr>
          <p:spPr>
            <a:xfrm>
              <a:off x="3648850" y="3192675"/>
              <a:ext cx="177075" cy="20025"/>
            </a:xfrm>
            <a:custGeom>
              <a:avLst/>
              <a:gdLst/>
              <a:ahLst/>
              <a:cxnLst/>
              <a:rect l="l" t="t" r="r" b="b"/>
              <a:pathLst>
                <a:path w="7083" h="801" extrusionOk="0">
                  <a:moveTo>
                    <a:pt x="7082" y="1"/>
                  </a:moveTo>
                  <a:lnTo>
                    <a:pt x="7082" y="1"/>
                  </a:lnTo>
                  <a:cubicBezTo>
                    <a:pt x="5654" y="370"/>
                    <a:pt x="4180" y="564"/>
                    <a:pt x="2708" y="564"/>
                  </a:cubicBezTo>
                  <a:cubicBezTo>
                    <a:pt x="1801" y="564"/>
                    <a:pt x="895" y="491"/>
                    <a:pt x="0" y="339"/>
                  </a:cubicBezTo>
                  <a:lnTo>
                    <a:pt x="0" y="339"/>
                  </a:lnTo>
                  <a:cubicBezTo>
                    <a:pt x="986" y="647"/>
                    <a:pt x="2027" y="801"/>
                    <a:pt x="3069" y="801"/>
                  </a:cubicBezTo>
                  <a:cubicBezTo>
                    <a:pt x="4446" y="801"/>
                    <a:pt x="5825" y="533"/>
                    <a:pt x="7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9"/>
            <p:cNvSpPr/>
            <p:nvPr/>
          </p:nvSpPr>
          <p:spPr>
            <a:xfrm>
              <a:off x="3783125" y="3319500"/>
              <a:ext cx="154200" cy="25750"/>
            </a:xfrm>
            <a:custGeom>
              <a:avLst/>
              <a:gdLst/>
              <a:ahLst/>
              <a:cxnLst/>
              <a:rect l="l" t="t" r="r" b="b"/>
              <a:pathLst>
                <a:path w="6168" h="1030" extrusionOk="0">
                  <a:moveTo>
                    <a:pt x="6167" y="0"/>
                  </a:moveTo>
                  <a:cubicBezTo>
                    <a:pt x="4796" y="541"/>
                    <a:pt x="3356" y="811"/>
                    <a:pt x="1904" y="811"/>
                  </a:cubicBezTo>
                  <a:cubicBezTo>
                    <a:pt x="1270" y="811"/>
                    <a:pt x="634" y="759"/>
                    <a:pt x="0" y="657"/>
                  </a:cubicBezTo>
                  <a:lnTo>
                    <a:pt x="0" y="657"/>
                  </a:lnTo>
                  <a:cubicBezTo>
                    <a:pt x="745" y="907"/>
                    <a:pt x="1530" y="1030"/>
                    <a:pt x="2318" y="1030"/>
                  </a:cubicBezTo>
                  <a:cubicBezTo>
                    <a:pt x="3656" y="1030"/>
                    <a:pt x="5002" y="677"/>
                    <a:pt x="6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9"/>
            <p:cNvSpPr/>
            <p:nvPr/>
          </p:nvSpPr>
          <p:spPr>
            <a:xfrm>
              <a:off x="3847275" y="3489575"/>
              <a:ext cx="196950" cy="21325"/>
            </a:xfrm>
            <a:custGeom>
              <a:avLst/>
              <a:gdLst/>
              <a:ahLst/>
              <a:cxnLst/>
              <a:rect l="l" t="t" r="r" b="b"/>
              <a:pathLst>
                <a:path w="7878" h="853" extrusionOk="0">
                  <a:moveTo>
                    <a:pt x="0" y="1"/>
                  </a:moveTo>
                  <a:lnTo>
                    <a:pt x="0" y="1"/>
                  </a:lnTo>
                  <a:cubicBezTo>
                    <a:pt x="1349" y="566"/>
                    <a:pt x="2817" y="852"/>
                    <a:pt x="4287" y="852"/>
                  </a:cubicBezTo>
                  <a:cubicBezTo>
                    <a:pt x="5505" y="852"/>
                    <a:pt x="6724" y="656"/>
                    <a:pt x="7878" y="259"/>
                  </a:cubicBezTo>
                  <a:lnTo>
                    <a:pt x="7878" y="259"/>
                  </a:lnTo>
                  <a:cubicBezTo>
                    <a:pt x="6768" y="486"/>
                    <a:pt x="5648" y="596"/>
                    <a:pt x="4530" y="596"/>
                  </a:cubicBezTo>
                  <a:cubicBezTo>
                    <a:pt x="3004" y="596"/>
                    <a:pt x="1482" y="39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9"/>
            <p:cNvSpPr/>
            <p:nvPr/>
          </p:nvSpPr>
          <p:spPr>
            <a:xfrm>
              <a:off x="3914400" y="3664625"/>
              <a:ext cx="204425" cy="36850"/>
            </a:xfrm>
            <a:custGeom>
              <a:avLst/>
              <a:gdLst/>
              <a:ahLst/>
              <a:cxnLst/>
              <a:rect l="l" t="t" r="r" b="b"/>
              <a:pathLst>
                <a:path w="8177" h="1474" extrusionOk="0">
                  <a:moveTo>
                    <a:pt x="1" y="1"/>
                  </a:moveTo>
                  <a:lnTo>
                    <a:pt x="1" y="1"/>
                  </a:lnTo>
                  <a:cubicBezTo>
                    <a:pt x="1465" y="973"/>
                    <a:pt x="3234" y="1473"/>
                    <a:pt x="4997" y="1473"/>
                  </a:cubicBezTo>
                  <a:cubicBezTo>
                    <a:pt x="6083" y="1473"/>
                    <a:pt x="7168" y="1283"/>
                    <a:pt x="8177" y="896"/>
                  </a:cubicBezTo>
                  <a:lnTo>
                    <a:pt x="8177" y="896"/>
                  </a:lnTo>
                  <a:cubicBezTo>
                    <a:pt x="7232" y="1137"/>
                    <a:pt x="6263" y="1257"/>
                    <a:pt x="5296" y="1257"/>
                  </a:cubicBezTo>
                  <a:cubicBezTo>
                    <a:pt x="3472" y="1257"/>
                    <a:pt x="1652" y="83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2" name="Google Shape;2462;p29"/>
          <p:cNvGrpSpPr/>
          <p:nvPr/>
        </p:nvGrpSpPr>
        <p:grpSpPr>
          <a:xfrm rot="4921238">
            <a:off x="8377133" y="743667"/>
            <a:ext cx="965685" cy="592754"/>
            <a:chOff x="3635425" y="69650"/>
            <a:chExt cx="965800" cy="592825"/>
          </a:xfrm>
        </p:grpSpPr>
        <p:sp>
          <p:nvSpPr>
            <p:cNvPr id="2463" name="Google Shape;2463;p29"/>
            <p:cNvSpPr/>
            <p:nvPr/>
          </p:nvSpPr>
          <p:spPr>
            <a:xfrm>
              <a:off x="3741350" y="90400"/>
              <a:ext cx="859875" cy="436675"/>
            </a:xfrm>
            <a:custGeom>
              <a:avLst/>
              <a:gdLst/>
              <a:ahLst/>
              <a:cxnLst/>
              <a:rect l="l" t="t" r="r" b="b"/>
              <a:pathLst>
                <a:path w="34395" h="17467" fill="none" extrusionOk="0">
                  <a:moveTo>
                    <a:pt x="0" y="17467"/>
                  </a:moveTo>
                  <a:cubicBezTo>
                    <a:pt x="10464" y="9848"/>
                    <a:pt x="21723" y="2746"/>
                    <a:pt x="34395" y="1"/>
                  </a:cubicBezTo>
                </a:path>
              </a:pathLst>
            </a:custGeom>
            <a:solidFill>
              <a:schemeClr val="dk1"/>
            </a:solidFill>
            <a:ln w="10450" cap="flat" cmpd="sng">
              <a:solidFill>
                <a:srgbClr val="28292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9"/>
            <p:cNvSpPr/>
            <p:nvPr/>
          </p:nvSpPr>
          <p:spPr>
            <a:xfrm>
              <a:off x="3783125" y="468375"/>
              <a:ext cx="70150" cy="192650"/>
            </a:xfrm>
            <a:custGeom>
              <a:avLst/>
              <a:gdLst/>
              <a:ahLst/>
              <a:cxnLst/>
              <a:rect l="l" t="t" r="r" b="b"/>
              <a:pathLst>
                <a:path w="2806" h="7706" extrusionOk="0">
                  <a:moveTo>
                    <a:pt x="2805" y="0"/>
                  </a:moveTo>
                  <a:cubicBezTo>
                    <a:pt x="2805" y="1"/>
                    <a:pt x="279" y="5471"/>
                    <a:pt x="140" y="6167"/>
                  </a:cubicBezTo>
                  <a:cubicBezTo>
                    <a:pt x="0" y="6843"/>
                    <a:pt x="418" y="7520"/>
                    <a:pt x="1114" y="7679"/>
                  </a:cubicBezTo>
                  <a:cubicBezTo>
                    <a:pt x="1204" y="7697"/>
                    <a:pt x="1294" y="7706"/>
                    <a:pt x="1382" y="7706"/>
                  </a:cubicBezTo>
                  <a:cubicBezTo>
                    <a:pt x="1976" y="7706"/>
                    <a:pt x="2505" y="7310"/>
                    <a:pt x="2626" y="6704"/>
                  </a:cubicBezTo>
                  <a:cubicBezTo>
                    <a:pt x="2785" y="6008"/>
                    <a:pt x="2805" y="1"/>
                    <a:pt x="2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9"/>
            <p:cNvSpPr/>
            <p:nvPr/>
          </p:nvSpPr>
          <p:spPr>
            <a:xfrm>
              <a:off x="3865675" y="221850"/>
              <a:ext cx="70150" cy="192825"/>
            </a:xfrm>
            <a:custGeom>
              <a:avLst/>
              <a:gdLst/>
              <a:ahLst/>
              <a:cxnLst/>
              <a:rect l="l" t="t" r="r" b="b"/>
              <a:pathLst>
                <a:path w="2806" h="7713" extrusionOk="0">
                  <a:moveTo>
                    <a:pt x="1396" y="1"/>
                  </a:moveTo>
                  <a:cubicBezTo>
                    <a:pt x="813" y="1"/>
                    <a:pt x="299" y="395"/>
                    <a:pt x="180" y="1009"/>
                  </a:cubicBezTo>
                  <a:cubicBezTo>
                    <a:pt x="20" y="1685"/>
                    <a:pt x="0" y="7713"/>
                    <a:pt x="0" y="7713"/>
                  </a:cubicBezTo>
                  <a:cubicBezTo>
                    <a:pt x="0" y="7713"/>
                    <a:pt x="2507" y="2242"/>
                    <a:pt x="2666" y="1546"/>
                  </a:cubicBezTo>
                  <a:cubicBezTo>
                    <a:pt x="2805" y="850"/>
                    <a:pt x="2388" y="174"/>
                    <a:pt x="1691" y="34"/>
                  </a:cubicBezTo>
                  <a:cubicBezTo>
                    <a:pt x="1592" y="12"/>
                    <a:pt x="1493" y="1"/>
                    <a:pt x="13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9"/>
            <p:cNvSpPr/>
            <p:nvPr/>
          </p:nvSpPr>
          <p:spPr>
            <a:xfrm>
              <a:off x="3874125" y="464400"/>
              <a:ext cx="125350" cy="170850"/>
            </a:xfrm>
            <a:custGeom>
              <a:avLst/>
              <a:gdLst/>
              <a:ahLst/>
              <a:cxnLst/>
              <a:rect l="l" t="t" r="r" b="b"/>
              <a:pathLst>
                <a:path w="5014" h="6834" extrusionOk="0">
                  <a:moveTo>
                    <a:pt x="1" y="0"/>
                  </a:moveTo>
                  <a:cubicBezTo>
                    <a:pt x="1" y="1"/>
                    <a:pt x="2089" y="5650"/>
                    <a:pt x="2487" y="6247"/>
                  </a:cubicBezTo>
                  <a:cubicBezTo>
                    <a:pt x="2731" y="6631"/>
                    <a:pt x="3147" y="6834"/>
                    <a:pt x="3573" y="6834"/>
                  </a:cubicBezTo>
                  <a:cubicBezTo>
                    <a:pt x="3808" y="6834"/>
                    <a:pt x="4045" y="6772"/>
                    <a:pt x="4258" y="6644"/>
                  </a:cubicBezTo>
                  <a:cubicBezTo>
                    <a:pt x="4835" y="6266"/>
                    <a:pt x="5014" y="5471"/>
                    <a:pt x="4636" y="4874"/>
                  </a:cubicBezTo>
                  <a:cubicBezTo>
                    <a:pt x="4258" y="4277"/>
                    <a:pt x="1" y="1"/>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9"/>
            <p:cNvSpPr/>
            <p:nvPr/>
          </p:nvSpPr>
          <p:spPr>
            <a:xfrm>
              <a:off x="3719475" y="247575"/>
              <a:ext cx="125825" cy="171100"/>
            </a:xfrm>
            <a:custGeom>
              <a:avLst/>
              <a:gdLst/>
              <a:ahLst/>
              <a:cxnLst/>
              <a:rect l="l" t="t" r="r" b="b"/>
              <a:pathLst>
                <a:path w="5033" h="6844" extrusionOk="0">
                  <a:moveTo>
                    <a:pt x="1459" y="1"/>
                  </a:moveTo>
                  <a:cubicBezTo>
                    <a:pt x="1225" y="1"/>
                    <a:pt x="988" y="65"/>
                    <a:pt x="776" y="199"/>
                  </a:cubicBezTo>
                  <a:cubicBezTo>
                    <a:pt x="179" y="577"/>
                    <a:pt x="0" y="1373"/>
                    <a:pt x="398" y="1969"/>
                  </a:cubicBezTo>
                  <a:cubicBezTo>
                    <a:pt x="776" y="2566"/>
                    <a:pt x="5033" y="6843"/>
                    <a:pt x="5033" y="6843"/>
                  </a:cubicBezTo>
                  <a:cubicBezTo>
                    <a:pt x="5033" y="6843"/>
                    <a:pt x="2944" y="1194"/>
                    <a:pt x="2546" y="597"/>
                  </a:cubicBezTo>
                  <a:cubicBezTo>
                    <a:pt x="2303" y="212"/>
                    <a:pt x="1885"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9"/>
            <p:cNvSpPr/>
            <p:nvPr/>
          </p:nvSpPr>
          <p:spPr>
            <a:xfrm>
              <a:off x="3660775" y="456425"/>
              <a:ext cx="175575" cy="120425"/>
            </a:xfrm>
            <a:custGeom>
              <a:avLst/>
              <a:gdLst/>
              <a:ahLst/>
              <a:cxnLst/>
              <a:rect l="l" t="t" r="r" b="b"/>
              <a:pathLst>
                <a:path w="7023" h="4817" extrusionOk="0">
                  <a:moveTo>
                    <a:pt x="7023" y="1"/>
                  </a:moveTo>
                  <a:cubicBezTo>
                    <a:pt x="7022" y="1"/>
                    <a:pt x="1373" y="2090"/>
                    <a:pt x="777" y="2487"/>
                  </a:cubicBezTo>
                  <a:cubicBezTo>
                    <a:pt x="180" y="2865"/>
                    <a:pt x="1" y="3661"/>
                    <a:pt x="379" y="4258"/>
                  </a:cubicBezTo>
                  <a:cubicBezTo>
                    <a:pt x="621" y="4614"/>
                    <a:pt x="1033" y="4816"/>
                    <a:pt x="1456" y="4816"/>
                  </a:cubicBezTo>
                  <a:cubicBezTo>
                    <a:pt x="1693" y="4816"/>
                    <a:pt x="1934" y="4752"/>
                    <a:pt x="2149" y="4616"/>
                  </a:cubicBezTo>
                  <a:cubicBezTo>
                    <a:pt x="2746" y="4258"/>
                    <a:pt x="7023" y="1"/>
                    <a:pt x="7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9"/>
            <p:cNvSpPr/>
            <p:nvPr/>
          </p:nvSpPr>
          <p:spPr>
            <a:xfrm>
              <a:off x="3883075" y="305750"/>
              <a:ext cx="175075" cy="120875"/>
            </a:xfrm>
            <a:custGeom>
              <a:avLst/>
              <a:gdLst/>
              <a:ahLst/>
              <a:cxnLst/>
              <a:rect l="l" t="t" r="r" b="b"/>
              <a:pathLst>
                <a:path w="7003" h="4835" extrusionOk="0">
                  <a:moveTo>
                    <a:pt x="5549" y="0"/>
                  </a:moveTo>
                  <a:cubicBezTo>
                    <a:pt x="5315" y="0"/>
                    <a:pt x="5081" y="64"/>
                    <a:pt x="4874" y="199"/>
                  </a:cubicBezTo>
                  <a:cubicBezTo>
                    <a:pt x="4278" y="577"/>
                    <a:pt x="1" y="4834"/>
                    <a:pt x="1" y="4834"/>
                  </a:cubicBezTo>
                  <a:cubicBezTo>
                    <a:pt x="1" y="4834"/>
                    <a:pt x="5630" y="2746"/>
                    <a:pt x="6247" y="2348"/>
                  </a:cubicBezTo>
                  <a:cubicBezTo>
                    <a:pt x="6824" y="1970"/>
                    <a:pt x="7003" y="1174"/>
                    <a:pt x="6645" y="577"/>
                  </a:cubicBezTo>
                  <a:cubicBezTo>
                    <a:pt x="6389" y="207"/>
                    <a:pt x="5969" y="0"/>
                    <a:pt x="5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9"/>
            <p:cNvSpPr/>
            <p:nvPr/>
          </p:nvSpPr>
          <p:spPr>
            <a:xfrm>
              <a:off x="3886075" y="447475"/>
              <a:ext cx="195950" cy="67350"/>
            </a:xfrm>
            <a:custGeom>
              <a:avLst/>
              <a:gdLst/>
              <a:ahLst/>
              <a:cxnLst/>
              <a:rect l="l" t="t" r="r" b="b"/>
              <a:pathLst>
                <a:path w="7838" h="2694" extrusionOk="0">
                  <a:moveTo>
                    <a:pt x="0" y="1"/>
                  </a:moveTo>
                  <a:cubicBezTo>
                    <a:pt x="0" y="1"/>
                    <a:pt x="5471" y="2527"/>
                    <a:pt x="6167" y="2666"/>
                  </a:cubicBezTo>
                  <a:cubicBezTo>
                    <a:pt x="6257" y="2684"/>
                    <a:pt x="6346" y="2693"/>
                    <a:pt x="6435" y="2693"/>
                  </a:cubicBezTo>
                  <a:cubicBezTo>
                    <a:pt x="7029" y="2693"/>
                    <a:pt x="7557" y="2298"/>
                    <a:pt x="7679" y="1692"/>
                  </a:cubicBezTo>
                  <a:cubicBezTo>
                    <a:pt x="7838" y="995"/>
                    <a:pt x="7420" y="339"/>
                    <a:pt x="6724" y="180"/>
                  </a:cubicBezTo>
                  <a:cubicBezTo>
                    <a:pt x="6028" y="21"/>
                    <a:pt x="0"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9"/>
            <p:cNvSpPr/>
            <p:nvPr/>
          </p:nvSpPr>
          <p:spPr>
            <a:xfrm>
              <a:off x="3636900" y="368075"/>
              <a:ext cx="195975" cy="67000"/>
            </a:xfrm>
            <a:custGeom>
              <a:avLst/>
              <a:gdLst/>
              <a:ahLst/>
              <a:cxnLst/>
              <a:rect l="l" t="t" r="r" b="b"/>
              <a:pathLst>
                <a:path w="7839" h="2680" extrusionOk="0">
                  <a:moveTo>
                    <a:pt x="1357" y="0"/>
                  </a:moveTo>
                  <a:cubicBezTo>
                    <a:pt x="778" y="0"/>
                    <a:pt x="276" y="392"/>
                    <a:pt x="140" y="989"/>
                  </a:cubicBezTo>
                  <a:cubicBezTo>
                    <a:pt x="1" y="1685"/>
                    <a:pt x="419" y="2361"/>
                    <a:pt x="1115" y="2520"/>
                  </a:cubicBezTo>
                  <a:cubicBezTo>
                    <a:pt x="1811" y="2660"/>
                    <a:pt x="7839" y="2680"/>
                    <a:pt x="7839" y="2680"/>
                  </a:cubicBezTo>
                  <a:cubicBezTo>
                    <a:pt x="7839" y="2680"/>
                    <a:pt x="2368" y="173"/>
                    <a:pt x="1652" y="34"/>
                  </a:cubicBezTo>
                  <a:cubicBezTo>
                    <a:pt x="1552" y="11"/>
                    <a:pt x="1453" y="0"/>
                    <a:pt x="1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9"/>
            <p:cNvSpPr/>
            <p:nvPr/>
          </p:nvSpPr>
          <p:spPr>
            <a:xfrm>
              <a:off x="3713500" y="464400"/>
              <a:ext cx="130325" cy="166675"/>
            </a:xfrm>
            <a:custGeom>
              <a:avLst/>
              <a:gdLst/>
              <a:ahLst/>
              <a:cxnLst/>
              <a:rect l="l" t="t" r="r" b="b"/>
              <a:pathLst>
                <a:path w="5213" h="6667" extrusionOk="0">
                  <a:moveTo>
                    <a:pt x="5212" y="0"/>
                  </a:moveTo>
                  <a:cubicBezTo>
                    <a:pt x="5212" y="1"/>
                    <a:pt x="816" y="4098"/>
                    <a:pt x="398" y="4675"/>
                  </a:cubicBezTo>
                  <a:cubicBezTo>
                    <a:pt x="0" y="5252"/>
                    <a:pt x="140" y="6048"/>
                    <a:pt x="716" y="6445"/>
                  </a:cubicBezTo>
                  <a:cubicBezTo>
                    <a:pt x="934" y="6596"/>
                    <a:pt x="1180" y="6666"/>
                    <a:pt x="1425" y="6666"/>
                  </a:cubicBezTo>
                  <a:cubicBezTo>
                    <a:pt x="1828" y="6666"/>
                    <a:pt x="2227" y="6474"/>
                    <a:pt x="2487" y="6127"/>
                  </a:cubicBezTo>
                  <a:cubicBezTo>
                    <a:pt x="2885" y="5550"/>
                    <a:pt x="5212" y="1"/>
                    <a:pt x="52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9"/>
            <p:cNvSpPr/>
            <p:nvPr/>
          </p:nvSpPr>
          <p:spPr>
            <a:xfrm>
              <a:off x="3875625" y="251850"/>
              <a:ext cx="130325" cy="166825"/>
            </a:xfrm>
            <a:custGeom>
              <a:avLst/>
              <a:gdLst/>
              <a:ahLst/>
              <a:cxnLst/>
              <a:rect l="l" t="t" r="r" b="b"/>
              <a:pathLst>
                <a:path w="5213" h="6673" extrusionOk="0">
                  <a:moveTo>
                    <a:pt x="3770" y="0"/>
                  </a:moveTo>
                  <a:cubicBezTo>
                    <a:pt x="3367" y="0"/>
                    <a:pt x="2971" y="190"/>
                    <a:pt x="2726" y="545"/>
                  </a:cubicBezTo>
                  <a:cubicBezTo>
                    <a:pt x="2328" y="1122"/>
                    <a:pt x="0" y="6672"/>
                    <a:pt x="0" y="6672"/>
                  </a:cubicBezTo>
                  <a:cubicBezTo>
                    <a:pt x="0" y="6672"/>
                    <a:pt x="4397" y="2554"/>
                    <a:pt x="4814" y="1977"/>
                  </a:cubicBezTo>
                  <a:cubicBezTo>
                    <a:pt x="5212" y="1420"/>
                    <a:pt x="5073" y="625"/>
                    <a:pt x="4496" y="227"/>
                  </a:cubicBezTo>
                  <a:cubicBezTo>
                    <a:pt x="4275" y="74"/>
                    <a:pt x="4021" y="0"/>
                    <a:pt x="3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9"/>
            <p:cNvSpPr/>
            <p:nvPr/>
          </p:nvSpPr>
          <p:spPr>
            <a:xfrm>
              <a:off x="3858700" y="468875"/>
              <a:ext cx="68175" cy="193600"/>
            </a:xfrm>
            <a:custGeom>
              <a:avLst/>
              <a:gdLst/>
              <a:ahLst/>
              <a:cxnLst/>
              <a:rect l="l" t="t" r="r" b="b"/>
              <a:pathLst>
                <a:path w="2727" h="7744" extrusionOk="0">
                  <a:moveTo>
                    <a:pt x="220" y="0"/>
                  </a:moveTo>
                  <a:cubicBezTo>
                    <a:pt x="220" y="0"/>
                    <a:pt x="1" y="6008"/>
                    <a:pt x="120" y="6704"/>
                  </a:cubicBezTo>
                  <a:cubicBezTo>
                    <a:pt x="243" y="7316"/>
                    <a:pt x="749" y="7744"/>
                    <a:pt x="1343" y="7744"/>
                  </a:cubicBezTo>
                  <a:cubicBezTo>
                    <a:pt x="1425" y="7744"/>
                    <a:pt x="1508" y="7735"/>
                    <a:pt x="1592" y="7719"/>
                  </a:cubicBezTo>
                  <a:cubicBezTo>
                    <a:pt x="2289" y="7599"/>
                    <a:pt x="2726" y="6963"/>
                    <a:pt x="2647" y="6266"/>
                  </a:cubicBezTo>
                  <a:cubicBezTo>
                    <a:pt x="2507" y="5570"/>
                    <a:pt x="220"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9"/>
            <p:cNvSpPr/>
            <p:nvPr/>
          </p:nvSpPr>
          <p:spPr>
            <a:xfrm>
              <a:off x="3791575" y="220225"/>
              <a:ext cx="69150" cy="193975"/>
            </a:xfrm>
            <a:custGeom>
              <a:avLst/>
              <a:gdLst/>
              <a:ahLst/>
              <a:cxnLst/>
              <a:rect l="l" t="t" r="r" b="b"/>
              <a:pathLst>
                <a:path w="2766" h="7759" extrusionOk="0">
                  <a:moveTo>
                    <a:pt x="1402" y="0"/>
                  </a:moveTo>
                  <a:cubicBezTo>
                    <a:pt x="1327" y="0"/>
                    <a:pt x="1251" y="7"/>
                    <a:pt x="1174" y="20"/>
                  </a:cubicBezTo>
                  <a:cubicBezTo>
                    <a:pt x="438" y="139"/>
                    <a:pt x="0" y="796"/>
                    <a:pt x="120" y="1492"/>
                  </a:cubicBezTo>
                  <a:cubicBezTo>
                    <a:pt x="259" y="2188"/>
                    <a:pt x="2547" y="7758"/>
                    <a:pt x="2547" y="7758"/>
                  </a:cubicBezTo>
                  <a:cubicBezTo>
                    <a:pt x="2547" y="7758"/>
                    <a:pt x="2766" y="1731"/>
                    <a:pt x="2646" y="1034"/>
                  </a:cubicBezTo>
                  <a:cubicBezTo>
                    <a:pt x="2522" y="415"/>
                    <a:pt x="2005" y="0"/>
                    <a:pt x="1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9"/>
            <p:cNvSpPr/>
            <p:nvPr/>
          </p:nvSpPr>
          <p:spPr>
            <a:xfrm>
              <a:off x="3635425" y="442425"/>
              <a:ext cx="196450" cy="64250"/>
            </a:xfrm>
            <a:custGeom>
              <a:avLst/>
              <a:gdLst/>
              <a:ahLst/>
              <a:cxnLst/>
              <a:rect l="l" t="t" r="r" b="b"/>
              <a:pathLst>
                <a:path w="7858" h="2570" extrusionOk="0">
                  <a:moveTo>
                    <a:pt x="2308" y="0"/>
                  </a:moveTo>
                  <a:cubicBezTo>
                    <a:pt x="1739" y="0"/>
                    <a:pt x="1311" y="12"/>
                    <a:pt x="1154" y="44"/>
                  </a:cubicBezTo>
                  <a:cubicBezTo>
                    <a:pt x="458" y="163"/>
                    <a:pt x="0" y="800"/>
                    <a:pt x="120" y="1496"/>
                  </a:cubicBezTo>
                  <a:cubicBezTo>
                    <a:pt x="243" y="2151"/>
                    <a:pt x="793" y="2570"/>
                    <a:pt x="1375" y="2570"/>
                  </a:cubicBezTo>
                  <a:cubicBezTo>
                    <a:pt x="1447" y="2570"/>
                    <a:pt x="1519" y="2563"/>
                    <a:pt x="1592" y="2550"/>
                  </a:cubicBezTo>
                  <a:cubicBezTo>
                    <a:pt x="2288" y="2431"/>
                    <a:pt x="7858" y="143"/>
                    <a:pt x="7858" y="143"/>
                  </a:cubicBezTo>
                  <a:cubicBezTo>
                    <a:pt x="7858" y="143"/>
                    <a:pt x="4257"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9"/>
            <p:cNvSpPr/>
            <p:nvPr/>
          </p:nvSpPr>
          <p:spPr>
            <a:xfrm>
              <a:off x="3886550" y="376375"/>
              <a:ext cx="196475" cy="64075"/>
            </a:xfrm>
            <a:custGeom>
              <a:avLst/>
              <a:gdLst/>
              <a:ahLst/>
              <a:cxnLst/>
              <a:rect l="l" t="t" r="r" b="b"/>
              <a:pathLst>
                <a:path w="7859" h="2563" extrusionOk="0">
                  <a:moveTo>
                    <a:pt x="6495" y="1"/>
                  </a:moveTo>
                  <a:cubicBezTo>
                    <a:pt x="6420" y="1"/>
                    <a:pt x="6344" y="7"/>
                    <a:pt x="6267" y="20"/>
                  </a:cubicBezTo>
                  <a:cubicBezTo>
                    <a:pt x="5571" y="139"/>
                    <a:pt x="1" y="2427"/>
                    <a:pt x="1" y="2427"/>
                  </a:cubicBezTo>
                  <a:cubicBezTo>
                    <a:pt x="1" y="2427"/>
                    <a:pt x="3722" y="2562"/>
                    <a:pt x="5654" y="2562"/>
                  </a:cubicBezTo>
                  <a:cubicBezTo>
                    <a:pt x="6182" y="2562"/>
                    <a:pt x="6576" y="2552"/>
                    <a:pt x="6725" y="2527"/>
                  </a:cubicBezTo>
                  <a:cubicBezTo>
                    <a:pt x="7421" y="2407"/>
                    <a:pt x="7859" y="1751"/>
                    <a:pt x="7739" y="1054"/>
                  </a:cubicBezTo>
                  <a:cubicBezTo>
                    <a:pt x="7633" y="417"/>
                    <a:pt x="7102" y="1"/>
                    <a:pt x="6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9"/>
            <p:cNvSpPr/>
            <p:nvPr/>
          </p:nvSpPr>
          <p:spPr>
            <a:xfrm>
              <a:off x="3882575" y="456925"/>
              <a:ext cx="170625" cy="126500"/>
            </a:xfrm>
            <a:custGeom>
              <a:avLst/>
              <a:gdLst/>
              <a:ahLst/>
              <a:cxnLst/>
              <a:rect l="l" t="t" r="r" b="b"/>
              <a:pathLst>
                <a:path w="6825" h="5060" extrusionOk="0">
                  <a:moveTo>
                    <a:pt x="1" y="1"/>
                  </a:moveTo>
                  <a:cubicBezTo>
                    <a:pt x="1" y="1"/>
                    <a:pt x="4099" y="4437"/>
                    <a:pt x="4676" y="4835"/>
                  </a:cubicBezTo>
                  <a:cubicBezTo>
                    <a:pt x="4888" y="4986"/>
                    <a:pt x="5135" y="5060"/>
                    <a:pt x="5381" y="5060"/>
                  </a:cubicBezTo>
                  <a:cubicBezTo>
                    <a:pt x="5781" y="5060"/>
                    <a:pt x="6180" y="4866"/>
                    <a:pt x="6426" y="4497"/>
                  </a:cubicBezTo>
                  <a:cubicBezTo>
                    <a:pt x="6824" y="3940"/>
                    <a:pt x="6685" y="3164"/>
                    <a:pt x="6108" y="2746"/>
                  </a:cubicBezTo>
                  <a:cubicBezTo>
                    <a:pt x="5531" y="234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9"/>
            <p:cNvSpPr/>
            <p:nvPr/>
          </p:nvSpPr>
          <p:spPr>
            <a:xfrm>
              <a:off x="3665250" y="299725"/>
              <a:ext cx="171100" cy="126400"/>
            </a:xfrm>
            <a:custGeom>
              <a:avLst/>
              <a:gdLst/>
              <a:ahLst/>
              <a:cxnLst/>
              <a:rect l="l" t="t" r="r" b="b"/>
              <a:pathLst>
                <a:path w="6844" h="5056" extrusionOk="0">
                  <a:moveTo>
                    <a:pt x="1455" y="1"/>
                  </a:moveTo>
                  <a:cubicBezTo>
                    <a:pt x="1048" y="1"/>
                    <a:pt x="646" y="193"/>
                    <a:pt x="399" y="540"/>
                  </a:cubicBezTo>
                  <a:cubicBezTo>
                    <a:pt x="1" y="1117"/>
                    <a:pt x="160" y="1912"/>
                    <a:pt x="737" y="2310"/>
                  </a:cubicBezTo>
                  <a:cubicBezTo>
                    <a:pt x="1294" y="2708"/>
                    <a:pt x="6844" y="5055"/>
                    <a:pt x="6844" y="5055"/>
                  </a:cubicBezTo>
                  <a:cubicBezTo>
                    <a:pt x="6844" y="5055"/>
                    <a:pt x="2746" y="639"/>
                    <a:pt x="2169" y="222"/>
                  </a:cubicBezTo>
                  <a:cubicBezTo>
                    <a:pt x="1951" y="71"/>
                    <a:pt x="1702" y="1"/>
                    <a:pt x="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9"/>
            <p:cNvSpPr/>
            <p:nvPr/>
          </p:nvSpPr>
          <p:spPr>
            <a:xfrm>
              <a:off x="3793075" y="382575"/>
              <a:ext cx="133300" cy="117275"/>
            </a:xfrm>
            <a:custGeom>
              <a:avLst/>
              <a:gdLst/>
              <a:ahLst/>
              <a:cxnLst/>
              <a:rect l="l" t="t" r="r" b="b"/>
              <a:pathLst>
                <a:path w="5332" h="4691" extrusionOk="0">
                  <a:moveTo>
                    <a:pt x="2669" y="0"/>
                  </a:moveTo>
                  <a:cubicBezTo>
                    <a:pt x="2240" y="0"/>
                    <a:pt x="1804" y="119"/>
                    <a:pt x="1413" y="369"/>
                  </a:cubicBezTo>
                  <a:cubicBezTo>
                    <a:pt x="318" y="1065"/>
                    <a:pt x="0" y="2497"/>
                    <a:pt x="696" y="3591"/>
                  </a:cubicBezTo>
                  <a:cubicBezTo>
                    <a:pt x="1134" y="4299"/>
                    <a:pt x="1896" y="4690"/>
                    <a:pt x="2675" y="4690"/>
                  </a:cubicBezTo>
                  <a:cubicBezTo>
                    <a:pt x="3101" y="4690"/>
                    <a:pt x="3532" y="4574"/>
                    <a:pt x="3919" y="4328"/>
                  </a:cubicBezTo>
                  <a:cubicBezTo>
                    <a:pt x="5013" y="3631"/>
                    <a:pt x="5331" y="2179"/>
                    <a:pt x="4635" y="1085"/>
                  </a:cubicBezTo>
                  <a:cubicBezTo>
                    <a:pt x="4188" y="383"/>
                    <a:pt x="3438" y="0"/>
                    <a:pt x="26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9"/>
            <p:cNvSpPr/>
            <p:nvPr/>
          </p:nvSpPr>
          <p:spPr>
            <a:xfrm>
              <a:off x="4119300" y="154075"/>
              <a:ext cx="281525" cy="399950"/>
            </a:xfrm>
            <a:custGeom>
              <a:avLst/>
              <a:gdLst/>
              <a:ahLst/>
              <a:cxnLst/>
              <a:rect l="l" t="t" r="r" b="b"/>
              <a:pathLst>
                <a:path w="11261" h="15998" extrusionOk="0">
                  <a:moveTo>
                    <a:pt x="11260" y="0"/>
                  </a:moveTo>
                  <a:lnTo>
                    <a:pt x="11260" y="0"/>
                  </a:lnTo>
                  <a:cubicBezTo>
                    <a:pt x="8177" y="1552"/>
                    <a:pt x="5372" y="3143"/>
                    <a:pt x="3124" y="5849"/>
                  </a:cubicBezTo>
                  <a:cubicBezTo>
                    <a:pt x="1353" y="7957"/>
                    <a:pt x="120" y="10603"/>
                    <a:pt x="21" y="13368"/>
                  </a:cubicBezTo>
                  <a:cubicBezTo>
                    <a:pt x="1" y="14025"/>
                    <a:pt x="41" y="14721"/>
                    <a:pt x="419" y="15298"/>
                  </a:cubicBezTo>
                  <a:cubicBezTo>
                    <a:pt x="696" y="15706"/>
                    <a:pt x="1188" y="15997"/>
                    <a:pt x="1666" y="15997"/>
                  </a:cubicBezTo>
                  <a:cubicBezTo>
                    <a:pt x="1839" y="15997"/>
                    <a:pt x="2010" y="15959"/>
                    <a:pt x="2169" y="15875"/>
                  </a:cubicBezTo>
                  <a:cubicBezTo>
                    <a:pt x="2487" y="15695"/>
                    <a:pt x="2686" y="15377"/>
                    <a:pt x="2865" y="15079"/>
                  </a:cubicBezTo>
                  <a:cubicBezTo>
                    <a:pt x="4775" y="11697"/>
                    <a:pt x="4695" y="7420"/>
                    <a:pt x="6864" y="4178"/>
                  </a:cubicBezTo>
                  <a:cubicBezTo>
                    <a:pt x="7998" y="2467"/>
                    <a:pt x="9669" y="1253"/>
                    <a:pt x="11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9"/>
            <p:cNvSpPr/>
            <p:nvPr/>
          </p:nvSpPr>
          <p:spPr>
            <a:xfrm>
              <a:off x="4182475" y="143125"/>
              <a:ext cx="238725" cy="251675"/>
            </a:xfrm>
            <a:custGeom>
              <a:avLst/>
              <a:gdLst/>
              <a:ahLst/>
              <a:cxnLst/>
              <a:rect l="l" t="t" r="r" b="b"/>
              <a:pathLst>
                <a:path w="9549" h="10067" extrusionOk="0">
                  <a:moveTo>
                    <a:pt x="9549" y="0"/>
                  </a:moveTo>
                  <a:cubicBezTo>
                    <a:pt x="5630" y="1453"/>
                    <a:pt x="2347" y="4576"/>
                    <a:pt x="637" y="8395"/>
                  </a:cubicBezTo>
                  <a:cubicBezTo>
                    <a:pt x="438" y="8873"/>
                    <a:pt x="159" y="9569"/>
                    <a:pt x="0" y="10066"/>
                  </a:cubicBezTo>
                  <a:cubicBezTo>
                    <a:pt x="199" y="9589"/>
                    <a:pt x="537" y="8893"/>
                    <a:pt x="776" y="8455"/>
                  </a:cubicBezTo>
                  <a:cubicBezTo>
                    <a:pt x="2686" y="4775"/>
                    <a:pt x="5849" y="1811"/>
                    <a:pt x="9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9"/>
            <p:cNvSpPr/>
            <p:nvPr/>
          </p:nvSpPr>
          <p:spPr>
            <a:xfrm>
              <a:off x="3937300" y="69650"/>
              <a:ext cx="472475" cy="140675"/>
            </a:xfrm>
            <a:custGeom>
              <a:avLst/>
              <a:gdLst/>
              <a:ahLst/>
              <a:cxnLst/>
              <a:rect l="l" t="t" r="r" b="b"/>
              <a:pathLst>
                <a:path w="18899" h="5627" extrusionOk="0">
                  <a:moveTo>
                    <a:pt x="1338" y="0"/>
                  </a:moveTo>
                  <a:cubicBezTo>
                    <a:pt x="1154" y="0"/>
                    <a:pt x="975" y="25"/>
                    <a:pt x="816" y="95"/>
                  </a:cubicBezTo>
                  <a:cubicBezTo>
                    <a:pt x="219" y="373"/>
                    <a:pt x="0" y="1169"/>
                    <a:pt x="199" y="1825"/>
                  </a:cubicBezTo>
                  <a:cubicBezTo>
                    <a:pt x="398" y="2462"/>
                    <a:pt x="895" y="2939"/>
                    <a:pt x="1432" y="3337"/>
                  </a:cubicBezTo>
                  <a:cubicBezTo>
                    <a:pt x="3581" y="4925"/>
                    <a:pt x="6332" y="5627"/>
                    <a:pt x="9027" y="5627"/>
                  </a:cubicBezTo>
                  <a:cubicBezTo>
                    <a:pt x="9101" y="5627"/>
                    <a:pt x="9176" y="5626"/>
                    <a:pt x="9250" y="5625"/>
                  </a:cubicBezTo>
                  <a:cubicBezTo>
                    <a:pt x="12771" y="5565"/>
                    <a:pt x="15775" y="4372"/>
                    <a:pt x="18898" y="2939"/>
                  </a:cubicBezTo>
                  <a:lnTo>
                    <a:pt x="18898" y="2939"/>
                  </a:lnTo>
                  <a:cubicBezTo>
                    <a:pt x="17185" y="3351"/>
                    <a:pt x="15486" y="3791"/>
                    <a:pt x="13726" y="3791"/>
                  </a:cubicBezTo>
                  <a:cubicBezTo>
                    <a:pt x="13443" y="3791"/>
                    <a:pt x="13158" y="3780"/>
                    <a:pt x="12871" y="3755"/>
                  </a:cubicBezTo>
                  <a:cubicBezTo>
                    <a:pt x="9011" y="3417"/>
                    <a:pt x="5709" y="672"/>
                    <a:pt x="1890" y="55"/>
                  </a:cubicBezTo>
                  <a:cubicBezTo>
                    <a:pt x="1711" y="25"/>
                    <a:pt x="1522" y="0"/>
                    <a:pt x="1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9"/>
            <p:cNvSpPr/>
            <p:nvPr/>
          </p:nvSpPr>
          <p:spPr>
            <a:xfrm>
              <a:off x="4085500" y="134175"/>
              <a:ext cx="345650" cy="55525"/>
            </a:xfrm>
            <a:custGeom>
              <a:avLst/>
              <a:gdLst/>
              <a:ahLst/>
              <a:cxnLst/>
              <a:rect l="l" t="t" r="r" b="b"/>
              <a:pathLst>
                <a:path w="13826" h="2221" extrusionOk="0">
                  <a:moveTo>
                    <a:pt x="13825" y="0"/>
                  </a:moveTo>
                  <a:lnTo>
                    <a:pt x="13825" y="0"/>
                  </a:lnTo>
                  <a:cubicBezTo>
                    <a:pt x="11191" y="1254"/>
                    <a:pt x="8267" y="1910"/>
                    <a:pt x="5343" y="1910"/>
                  </a:cubicBezTo>
                  <a:cubicBezTo>
                    <a:pt x="4139" y="1910"/>
                    <a:pt x="2935" y="1798"/>
                    <a:pt x="1751" y="1572"/>
                  </a:cubicBezTo>
                  <a:cubicBezTo>
                    <a:pt x="1214" y="1472"/>
                    <a:pt x="497" y="1274"/>
                    <a:pt x="0" y="1154"/>
                  </a:cubicBezTo>
                  <a:lnTo>
                    <a:pt x="0" y="1154"/>
                  </a:lnTo>
                  <a:cubicBezTo>
                    <a:pt x="477" y="1353"/>
                    <a:pt x="1194" y="1572"/>
                    <a:pt x="1691" y="1731"/>
                  </a:cubicBezTo>
                  <a:cubicBezTo>
                    <a:pt x="2977" y="2059"/>
                    <a:pt x="4305" y="2221"/>
                    <a:pt x="5633" y="2221"/>
                  </a:cubicBezTo>
                  <a:cubicBezTo>
                    <a:pt x="8498" y="2221"/>
                    <a:pt x="11366" y="1468"/>
                    <a:pt x="13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5" name="Google Shape;2485;p29"/>
          <p:cNvGrpSpPr/>
          <p:nvPr/>
        </p:nvGrpSpPr>
        <p:grpSpPr>
          <a:xfrm>
            <a:off x="98538" y="-369250"/>
            <a:ext cx="965805" cy="1080049"/>
            <a:chOff x="2180275" y="-47850"/>
            <a:chExt cx="812625" cy="908750"/>
          </a:xfrm>
        </p:grpSpPr>
        <p:sp>
          <p:nvSpPr>
            <p:cNvPr id="2486" name="Google Shape;2486;p29"/>
            <p:cNvSpPr/>
            <p:nvPr/>
          </p:nvSpPr>
          <p:spPr>
            <a:xfrm>
              <a:off x="2722850" y="650400"/>
              <a:ext cx="270050" cy="184225"/>
            </a:xfrm>
            <a:custGeom>
              <a:avLst/>
              <a:gdLst/>
              <a:ahLst/>
              <a:cxnLst/>
              <a:rect l="l" t="t" r="r" b="b"/>
              <a:pathLst>
                <a:path w="10802" h="7369" extrusionOk="0">
                  <a:moveTo>
                    <a:pt x="0" y="0"/>
                  </a:moveTo>
                  <a:lnTo>
                    <a:pt x="0" y="0"/>
                  </a:lnTo>
                  <a:cubicBezTo>
                    <a:pt x="1572" y="1393"/>
                    <a:pt x="2566" y="3362"/>
                    <a:pt x="4078" y="4894"/>
                  </a:cubicBezTo>
                  <a:cubicBezTo>
                    <a:pt x="5232" y="6047"/>
                    <a:pt x="6565" y="7102"/>
                    <a:pt x="8196" y="7340"/>
                  </a:cubicBezTo>
                  <a:cubicBezTo>
                    <a:pt x="8329" y="7359"/>
                    <a:pt x="8467" y="7368"/>
                    <a:pt x="8608" y="7368"/>
                  </a:cubicBezTo>
                  <a:cubicBezTo>
                    <a:pt x="9392" y="7368"/>
                    <a:pt x="10236" y="7074"/>
                    <a:pt x="10523" y="6366"/>
                  </a:cubicBezTo>
                  <a:cubicBezTo>
                    <a:pt x="10802" y="5689"/>
                    <a:pt x="10523" y="4914"/>
                    <a:pt x="10086" y="4357"/>
                  </a:cubicBezTo>
                  <a:cubicBezTo>
                    <a:pt x="9429" y="3521"/>
                    <a:pt x="8435" y="3004"/>
                    <a:pt x="7460" y="2626"/>
                  </a:cubicBezTo>
                  <a:cubicBezTo>
                    <a:pt x="5093" y="1452"/>
                    <a:pt x="2347" y="133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9"/>
            <p:cNvSpPr/>
            <p:nvPr/>
          </p:nvSpPr>
          <p:spPr>
            <a:xfrm>
              <a:off x="2184750" y="178425"/>
              <a:ext cx="114900" cy="331200"/>
            </a:xfrm>
            <a:custGeom>
              <a:avLst/>
              <a:gdLst/>
              <a:ahLst/>
              <a:cxnLst/>
              <a:rect l="l" t="t" r="r" b="b"/>
              <a:pathLst>
                <a:path w="4596" h="13248" extrusionOk="0">
                  <a:moveTo>
                    <a:pt x="3561" y="1"/>
                  </a:moveTo>
                  <a:lnTo>
                    <a:pt x="3561" y="1"/>
                  </a:lnTo>
                  <a:cubicBezTo>
                    <a:pt x="1134" y="1433"/>
                    <a:pt x="199" y="5889"/>
                    <a:pt x="80" y="8435"/>
                  </a:cubicBezTo>
                  <a:cubicBezTo>
                    <a:pt x="0" y="9927"/>
                    <a:pt x="219" y="11559"/>
                    <a:pt x="1293" y="12593"/>
                  </a:cubicBezTo>
                  <a:cubicBezTo>
                    <a:pt x="1711" y="12984"/>
                    <a:pt x="2299" y="13247"/>
                    <a:pt x="2863" y="13247"/>
                  </a:cubicBezTo>
                  <a:cubicBezTo>
                    <a:pt x="3158" y="13247"/>
                    <a:pt x="3447" y="13175"/>
                    <a:pt x="3700" y="13011"/>
                  </a:cubicBezTo>
                  <a:cubicBezTo>
                    <a:pt x="4456" y="12533"/>
                    <a:pt x="4595" y="11519"/>
                    <a:pt x="4576" y="10643"/>
                  </a:cubicBezTo>
                  <a:cubicBezTo>
                    <a:pt x="4496" y="8873"/>
                    <a:pt x="3879" y="7182"/>
                    <a:pt x="3481" y="5451"/>
                  </a:cubicBezTo>
                  <a:cubicBezTo>
                    <a:pt x="3004" y="3442"/>
                    <a:pt x="3382" y="1911"/>
                    <a:pt x="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9"/>
            <p:cNvSpPr/>
            <p:nvPr/>
          </p:nvSpPr>
          <p:spPr>
            <a:xfrm>
              <a:off x="2285700" y="120125"/>
              <a:ext cx="335225" cy="124025"/>
            </a:xfrm>
            <a:custGeom>
              <a:avLst/>
              <a:gdLst/>
              <a:ahLst/>
              <a:cxnLst/>
              <a:rect l="l" t="t" r="r" b="b"/>
              <a:pathLst>
                <a:path w="13409" h="4961" extrusionOk="0">
                  <a:moveTo>
                    <a:pt x="7144" y="1"/>
                  </a:moveTo>
                  <a:cubicBezTo>
                    <a:pt x="4625" y="1"/>
                    <a:pt x="1445" y="499"/>
                    <a:pt x="0" y="2214"/>
                  </a:cubicBezTo>
                  <a:cubicBezTo>
                    <a:pt x="1930" y="2333"/>
                    <a:pt x="3482" y="2214"/>
                    <a:pt x="5411" y="2969"/>
                  </a:cubicBezTo>
                  <a:cubicBezTo>
                    <a:pt x="7042" y="3646"/>
                    <a:pt x="8634" y="4521"/>
                    <a:pt x="10384" y="4859"/>
                  </a:cubicBezTo>
                  <a:cubicBezTo>
                    <a:pt x="10668" y="4920"/>
                    <a:pt x="10977" y="4960"/>
                    <a:pt x="11284" y="4960"/>
                  </a:cubicBezTo>
                  <a:cubicBezTo>
                    <a:pt x="11881" y="4960"/>
                    <a:pt x="12470" y="4809"/>
                    <a:pt x="12851" y="4362"/>
                  </a:cubicBezTo>
                  <a:cubicBezTo>
                    <a:pt x="13408" y="3725"/>
                    <a:pt x="13289" y="2651"/>
                    <a:pt x="12791" y="1935"/>
                  </a:cubicBezTo>
                  <a:cubicBezTo>
                    <a:pt x="11956" y="722"/>
                    <a:pt x="10365" y="244"/>
                    <a:pt x="8892" y="85"/>
                  </a:cubicBezTo>
                  <a:cubicBezTo>
                    <a:pt x="8378" y="33"/>
                    <a:pt x="7782" y="1"/>
                    <a:pt x="7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9"/>
            <p:cNvSpPr/>
            <p:nvPr/>
          </p:nvSpPr>
          <p:spPr>
            <a:xfrm>
              <a:off x="2320025" y="350000"/>
              <a:ext cx="123350" cy="331575"/>
            </a:xfrm>
            <a:custGeom>
              <a:avLst/>
              <a:gdLst/>
              <a:ahLst/>
              <a:cxnLst/>
              <a:rect l="l" t="t" r="r" b="b"/>
              <a:pathLst>
                <a:path w="4934" h="13263" extrusionOk="0">
                  <a:moveTo>
                    <a:pt x="2825" y="1"/>
                  </a:moveTo>
                  <a:cubicBezTo>
                    <a:pt x="557" y="1652"/>
                    <a:pt x="0" y="6168"/>
                    <a:pt x="139" y="8734"/>
                  </a:cubicBezTo>
                  <a:cubicBezTo>
                    <a:pt x="179" y="10226"/>
                    <a:pt x="557" y="11837"/>
                    <a:pt x="1731" y="12732"/>
                  </a:cubicBezTo>
                  <a:cubicBezTo>
                    <a:pt x="2127" y="13059"/>
                    <a:pt x="2654" y="13262"/>
                    <a:pt x="3163" y="13262"/>
                  </a:cubicBezTo>
                  <a:cubicBezTo>
                    <a:pt x="3521" y="13262"/>
                    <a:pt x="3870" y="13161"/>
                    <a:pt x="4158" y="12931"/>
                  </a:cubicBezTo>
                  <a:cubicBezTo>
                    <a:pt x="4854" y="12394"/>
                    <a:pt x="4933" y="11360"/>
                    <a:pt x="4794" y="10504"/>
                  </a:cubicBezTo>
                  <a:cubicBezTo>
                    <a:pt x="4555" y="8734"/>
                    <a:pt x="3800" y="7122"/>
                    <a:pt x="3243" y="5432"/>
                  </a:cubicBezTo>
                  <a:cubicBezTo>
                    <a:pt x="2586" y="3482"/>
                    <a:pt x="2825" y="191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9"/>
            <p:cNvSpPr/>
            <p:nvPr/>
          </p:nvSpPr>
          <p:spPr>
            <a:xfrm>
              <a:off x="2402075" y="272875"/>
              <a:ext cx="337700" cy="117250"/>
            </a:xfrm>
            <a:custGeom>
              <a:avLst/>
              <a:gdLst/>
              <a:ahLst/>
              <a:cxnLst/>
              <a:rect l="l" t="t" r="r" b="b"/>
              <a:pathLst>
                <a:path w="13508" h="4690" extrusionOk="0">
                  <a:moveTo>
                    <a:pt x="8437" y="1"/>
                  </a:moveTo>
                  <a:cubicBezTo>
                    <a:pt x="5877" y="1"/>
                    <a:pt x="1566" y="685"/>
                    <a:pt x="0" y="2967"/>
                  </a:cubicBezTo>
                  <a:cubicBezTo>
                    <a:pt x="975" y="2937"/>
                    <a:pt x="1840" y="2857"/>
                    <a:pt x="2711" y="2857"/>
                  </a:cubicBezTo>
                  <a:cubicBezTo>
                    <a:pt x="3581" y="2857"/>
                    <a:pt x="4456" y="2937"/>
                    <a:pt x="5451" y="3225"/>
                  </a:cubicBezTo>
                  <a:cubicBezTo>
                    <a:pt x="7162" y="3762"/>
                    <a:pt x="8813" y="4458"/>
                    <a:pt x="10583" y="4657"/>
                  </a:cubicBezTo>
                  <a:cubicBezTo>
                    <a:pt x="10759" y="4678"/>
                    <a:pt x="10943" y="4690"/>
                    <a:pt x="11128" y="4690"/>
                  </a:cubicBezTo>
                  <a:cubicBezTo>
                    <a:pt x="11842" y="4690"/>
                    <a:pt x="12579" y="4510"/>
                    <a:pt x="12990" y="3941"/>
                  </a:cubicBezTo>
                  <a:cubicBezTo>
                    <a:pt x="13507" y="3205"/>
                    <a:pt x="13289" y="2171"/>
                    <a:pt x="12712" y="1494"/>
                  </a:cubicBezTo>
                  <a:cubicBezTo>
                    <a:pt x="11777" y="361"/>
                    <a:pt x="10146" y="22"/>
                    <a:pt x="8654" y="2"/>
                  </a:cubicBezTo>
                  <a:cubicBezTo>
                    <a:pt x="8583" y="1"/>
                    <a:pt x="8511" y="1"/>
                    <a:pt x="8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9"/>
            <p:cNvSpPr/>
            <p:nvPr/>
          </p:nvSpPr>
          <p:spPr>
            <a:xfrm>
              <a:off x="2485625" y="498700"/>
              <a:ext cx="125350" cy="304650"/>
            </a:xfrm>
            <a:custGeom>
              <a:avLst/>
              <a:gdLst/>
              <a:ahLst/>
              <a:cxnLst/>
              <a:rect l="l" t="t" r="r" b="b"/>
              <a:pathLst>
                <a:path w="5014" h="12186" extrusionOk="0">
                  <a:moveTo>
                    <a:pt x="1990" y="1"/>
                  </a:moveTo>
                  <a:cubicBezTo>
                    <a:pt x="80" y="1712"/>
                    <a:pt x="0" y="5949"/>
                    <a:pt x="319" y="8276"/>
                  </a:cubicBezTo>
                  <a:cubicBezTo>
                    <a:pt x="517" y="9649"/>
                    <a:pt x="995" y="11081"/>
                    <a:pt x="2169" y="11837"/>
                  </a:cubicBezTo>
                  <a:cubicBezTo>
                    <a:pt x="2531" y="12054"/>
                    <a:pt x="2964" y="12186"/>
                    <a:pt x="3379" y="12186"/>
                  </a:cubicBezTo>
                  <a:cubicBezTo>
                    <a:pt x="3762" y="12186"/>
                    <a:pt x="4130" y="12075"/>
                    <a:pt x="4416" y="11817"/>
                  </a:cubicBezTo>
                  <a:cubicBezTo>
                    <a:pt x="5013" y="11240"/>
                    <a:pt x="4993" y="10285"/>
                    <a:pt x="4794" y="9490"/>
                  </a:cubicBezTo>
                  <a:cubicBezTo>
                    <a:pt x="4416" y="7898"/>
                    <a:pt x="3561" y="6466"/>
                    <a:pt x="2885" y="4974"/>
                  </a:cubicBezTo>
                  <a:cubicBezTo>
                    <a:pt x="2089" y="3223"/>
                    <a:pt x="2149" y="1791"/>
                    <a:pt x="1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9"/>
            <p:cNvSpPr/>
            <p:nvPr/>
          </p:nvSpPr>
          <p:spPr>
            <a:xfrm>
              <a:off x="2546300" y="405125"/>
              <a:ext cx="312325" cy="103550"/>
            </a:xfrm>
            <a:custGeom>
              <a:avLst/>
              <a:gdLst/>
              <a:ahLst/>
              <a:cxnLst/>
              <a:rect l="l" t="t" r="r" b="b"/>
              <a:pathLst>
                <a:path w="12493" h="4142" extrusionOk="0">
                  <a:moveTo>
                    <a:pt x="8551" y="0"/>
                  </a:moveTo>
                  <a:cubicBezTo>
                    <a:pt x="8271" y="0"/>
                    <a:pt x="7992" y="16"/>
                    <a:pt x="7719" y="44"/>
                  </a:cubicBezTo>
                  <a:cubicBezTo>
                    <a:pt x="5371" y="243"/>
                    <a:pt x="1273" y="1277"/>
                    <a:pt x="0" y="3545"/>
                  </a:cubicBezTo>
                  <a:cubicBezTo>
                    <a:pt x="1260" y="3389"/>
                    <a:pt x="2329" y="3143"/>
                    <a:pt x="3522" y="3143"/>
                  </a:cubicBezTo>
                  <a:cubicBezTo>
                    <a:pt x="4005" y="3143"/>
                    <a:pt x="4508" y="3183"/>
                    <a:pt x="5053" y="3286"/>
                  </a:cubicBezTo>
                  <a:cubicBezTo>
                    <a:pt x="6664" y="3624"/>
                    <a:pt x="8256" y="4142"/>
                    <a:pt x="9907" y="4142"/>
                  </a:cubicBezTo>
                  <a:cubicBezTo>
                    <a:pt x="10722" y="4142"/>
                    <a:pt x="11637" y="3943"/>
                    <a:pt x="12075" y="3246"/>
                  </a:cubicBezTo>
                  <a:cubicBezTo>
                    <a:pt x="12493" y="2550"/>
                    <a:pt x="12175" y="1595"/>
                    <a:pt x="11598" y="1038"/>
                  </a:cubicBezTo>
                  <a:cubicBezTo>
                    <a:pt x="10817" y="258"/>
                    <a:pt x="9679" y="0"/>
                    <a:pt x="8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9"/>
            <p:cNvSpPr/>
            <p:nvPr/>
          </p:nvSpPr>
          <p:spPr>
            <a:xfrm>
              <a:off x="2624875" y="606625"/>
              <a:ext cx="109925" cy="254275"/>
            </a:xfrm>
            <a:custGeom>
              <a:avLst/>
              <a:gdLst/>
              <a:ahLst/>
              <a:cxnLst/>
              <a:rect l="l" t="t" r="r" b="b"/>
              <a:pathLst>
                <a:path w="4397" h="10171" extrusionOk="0">
                  <a:moveTo>
                    <a:pt x="1552" y="1"/>
                  </a:moveTo>
                  <a:cubicBezTo>
                    <a:pt x="0" y="1532"/>
                    <a:pt x="40" y="5053"/>
                    <a:pt x="398" y="7003"/>
                  </a:cubicBezTo>
                  <a:cubicBezTo>
                    <a:pt x="597" y="8137"/>
                    <a:pt x="1035" y="9330"/>
                    <a:pt x="2029" y="9907"/>
                  </a:cubicBezTo>
                  <a:cubicBezTo>
                    <a:pt x="2321" y="10072"/>
                    <a:pt x="2669" y="10171"/>
                    <a:pt x="3002" y="10171"/>
                  </a:cubicBezTo>
                  <a:cubicBezTo>
                    <a:pt x="3352" y="10171"/>
                    <a:pt x="3685" y="10062"/>
                    <a:pt x="3919" y="9808"/>
                  </a:cubicBezTo>
                  <a:cubicBezTo>
                    <a:pt x="4397" y="9310"/>
                    <a:pt x="4357" y="8534"/>
                    <a:pt x="4178" y="7858"/>
                  </a:cubicBezTo>
                  <a:cubicBezTo>
                    <a:pt x="3800" y="6545"/>
                    <a:pt x="3044" y="5372"/>
                    <a:pt x="2447" y="4138"/>
                  </a:cubicBezTo>
                  <a:cubicBezTo>
                    <a:pt x="1731" y="2686"/>
                    <a:pt x="1751" y="1492"/>
                    <a:pt x="1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9"/>
            <p:cNvSpPr/>
            <p:nvPr/>
          </p:nvSpPr>
          <p:spPr>
            <a:xfrm>
              <a:off x="2673100" y="522750"/>
              <a:ext cx="259125" cy="85400"/>
            </a:xfrm>
            <a:custGeom>
              <a:avLst/>
              <a:gdLst/>
              <a:ahLst/>
              <a:cxnLst/>
              <a:rect l="l" t="t" r="r" b="b"/>
              <a:pathLst>
                <a:path w="10365" h="3416" extrusionOk="0">
                  <a:moveTo>
                    <a:pt x="7162" y="0"/>
                  </a:moveTo>
                  <a:cubicBezTo>
                    <a:pt x="6881" y="0"/>
                    <a:pt x="6600" y="20"/>
                    <a:pt x="6327" y="53"/>
                  </a:cubicBezTo>
                  <a:cubicBezTo>
                    <a:pt x="4357" y="312"/>
                    <a:pt x="976" y="1267"/>
                    <a:pt x="1" y="3196"/>
                  </a:cubicBezTo>
                  <a:cubicBezTo>
                    <a:pt x="1131" y="3013"/>
                    <a:pt x="2061" y="2760"/>
                    <a:pt x="3162" y="2760"/>
                  </a:cubicBezTo>
                  <a:cubicBezTo>
                    <a:pt x="3495" y="2760"/>
                    <a:pt x="3844" y="2783"/>
                    <a:pt x="4218" y="2838"/>
                  </a:cubicBezTo>
                  <a:cubicBezTo>
                    <a:pt x="5536" y="3052"/>
                    <a:pt x="6855" y="3416"/>
                    <a:pt x="8191" y="3416"/>
                  </a:cubicBezTo>
                  <a:cubicBezTo>
                    <a:pt x="8226" y="3416"/>
                    <a:pt x="8261" y="3416"/>
                    <a:pt x="8296" y="3415"/>
                  </a:cubicBezTo>
                  <a:cubicBezTo>
                    <a:pt x="8953" y="3395"/>
                    <a:pt x="9728" y="3216"/>
                    <a:pt x="10047" y="2619"/>
                  </a:cubicBezTo>
                  <a:cubicBezTo>
                    <a:pt x="10365" y="2023"/>
                    <a:pt x="10067" y="1247"/>
                    <a:pt x="9569" y="769"/>
                  </a:cubicBezTo>
                  <a:cubicBezTo>
                    <a:pt x="8935" y="196"/>
                    <a:pt x="8049" y="0"/>
                    <a:pt x="7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9"/>
            <p:cNvSpPr/>
            <p:nvPr/>
          </p:nvSpPr>
          <p:spPr>
            <a:xfrm>
              <a:off x="2180275" y="-47850"/>
              <a:ext cx="706200" cy="802700"/>
            </a:xfrm>
            <a:custGeom>
              <a:avLst/>
              <a:gdLst/>
              <a:ahLst/>
              <a:cxnLst/>
              <a:rect l="l" t="t" r="r" b="b"/>
              <a:pathLst>
                <a:path w="28248" h="32108" extrusionOk="0">
                  <a:moveTo>
                    <a:pt x="0" y="1"/>
                  </a:moveTo>
                  <a:lnTo>
                    <a:pt x="0" y="1"/>
                  </a:lnTo>
                  <a:cubicBezTo>
                    <a:pt x="3939" y="14304"/>
                    <a:pt x="15497" y="25264"/>
                    <a:pt x="28248" y="32108"/>
                  </a:cubicBezTo>
                  <a:cubicBezTo>
                    <a:pt x="25164" y="30138"/>
                    <a:pt x="22181" y="28049"/>
                    <a:pt x="19356" y="25782"/>
                  </a:cubicBezTo>
                  <a:cubicBezTo>
                    <a:pt x="10842" y="19058"/>
                    <a:pt x="3660" y="103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9"/>
            <p:cNvSpPr/>
            <p:nvPr/>
          </p:nvSpPr>
          <p:spPr>
            <a:xfrm>
              <a:off x="2644750" y="598675"/>
              <a:ext cx="34350" cy="189500"/>
            </a:xfrm>
            <a:custGeom>
              <a:avLst/>
              <a:gdLst/>
              <a:ahLst/>
              <a:cxnLst/>
              <a:rect l="l" t="t" r="r" b="b"/>
              <a:pathLst>
                <a:path w="1374" h="7580" extrusionOk="0">
                  <a:moveTo>
                    <a:pt x="1175" y="0"/>
                  </a:moveTo>
                  <a:lnTo>
                    <a:pt x="1175" y="0"/>
                  </a:lnTo>
                  <a:cubicBezTo>
                    <a:pt x="1" y="2367"/>
                    <a:pt x="598" y="5172"/>
                    <a:pt x="1374" y="7579"/>
                  </a:cubicBezTo>
                  <a:cubicBezTo>
                    <a:pt x="916" y="5113"/>
                    <a:pt x="299" y="244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9"/>
            <p:cNvSpPr/>
            <p:nvPr/>
          </p:nvSpPr>
          <p:spPr>
            <a:xfrm>
              <a:off x="2506500" y="490750"/>
              <a:ext cx="37325" cy="200450"/>
            </a:xfrm>
            <a:custGeom>
              <a:avLst/>
              <a:gdLst/>
              <a:ahLst/>
              <a:cxnLst/>
              <a:rect l="l" t="t" r="r" b="b"/>
              <a:pathLst>
                <a:path w="1493" h="8018" extrusionOk="0">
                  <a:moveTo>
                    <a:pt x="1493" y="1"/>
                  </a:moveTo>
                  <a:cubicBezTo>
                    <a:pt x="1" y="2408"/>
                    <a:pt x="438" y="5411"/>
                    <a:pt x="1055" y="8017"/>
                  </a:cubicBezTo>
                  <a:cubicBezTo>
                    <a:pt x="757" y="5391"/>
                    <a:pt x="339" y="2487"/>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9"/>
            <p:cNvSpPr/>
            <p:nvPr/>
          </p:nvSpPr>
          <p:spPr>
            <a:xfrm>
              <a:off x="2344875" y="344550"/>
              <a:ext cx="51750" cy="233750"/>
            </a:xfrm>
            <a:custGeom>
              <a:avLst/>
              <a:gdLst/>
              <a:ahLst/>
              <a:cxnLst/>
              <a:rect l="l" t="t" r="r" b="b"/>
              <a:pathLst>
                <a:path w="2070" h="9350" extrusionOk="0">
                  <a:moveTo>
                    <a:pt x="2069" y="0"/>
                  </a:moveTo>
                  <a:lnTo>
                    <a:pt x="2069" y="0"/>
                  </a:lnTo>
                  <a:cubicBezTo>
                    <a:pt x="1" y="2626"/>
                    <a:pt x="259" y="6286"/>
                    <a:pt x="1055" y="9350"/>
                  </a:cubicBezTo>
                  <a:cubicBezTo>
                    <a:pt x="578" y="6207"/>
                    <a:pt x="279" y="2785"/>
                    <a:pt x="20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9"/>
            <p:cNvSpPr/>
            <p:nvPr/>
          </p:nvSpPr>
          <p:spPr>
            <a:xfrm>
              <a:off x="2233975" y="179425"/>
              <a:ext cx="46275" cy="205425"/>
            </a:xfrm>
            <a:custGeom>
              <a:avLst/>
              <a:gdLst/>
              <a:ahLst/>
              <a:cxnLst/>
              <a:rect l="l" t="t" r="r" b="b"/>
              <a:pathLst>
                <a:path w="1851" h="8217" extrusionOk="0">
                  <a:moveTo>
                    <a:pt x="1851" y="1"/>
                  </a:moveTo>
                  <a:lnTo>
                    <a:pt x="1851" y="1"/>
                  </a:lnTo>
                  <a:cubicBezTo>
                    <a:pt x="1" y="2268"/>
                    <a:pt x="120" y="5491"/>
                    <a:pt x="617" y="8216"/>
                  </a:cubicBezTo>
                  <a:cubicBezTo>
                    <a:pt x="438" y="5451"/>
                    <a:pt x="299" y="2447"/>
                    <a:pt x="1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9"/>
            <p:cNvSpPr/>
            <p:nvPr/>
          </p:nvSpPr>
          <p:spPr>
            <a:xfrm>
              <a:off x="2679575" y="548575"/>
              <a:ext cx="170600" cy="47625"/>
            </a:xfrm>
            <a:custGeom>
              <a:avLst/>
              <a:gdLst/>
              <a:ahLst/>
              <a:cxnLst/>
              <a:rect l="l" t="t" r="r" b="b"/>
              <a:pathLst>
                <a:path w="6824" h="1905" extrusionOk="0">
                  <a:moveTo>
                    <a:pt x="6004" y="1"/>
                  </a:moveTo>
                  <a:cubicBezTo>
                    <a:pt x="3892" y="1"/>
                    <a:pt x="1744" y="672"/>
                    <a:pt x="0" y="1905"/>
                  </a:cubicBezTo>
                  <a:cubicBezTo>
                    <a:pt x="2129" y="791"/>
                    <a:pt x="4456" y="174"/>
                    <a:pt x="6824" y="35"/>
                  </a:cubicBezTo>
                  <a:cubicBezTo>
                    <a:pt x="6552" y="12"/>
                    <a:pt x="6278" y="1"/>
                    <a:pt x="6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9"/>
            <p:cNvSpPr/>
            <p:nvPr/>
          </p:nvSpPr>
          <p:spPr>
            <a:xfrm>
              <a:off x="2542800" y="445700"/>
              <a:ext cx="146750" cy="50550"/>
            </a:xfrm>
            <a:custGeom>
              <a:avLst/>
              <a:gdLst/>
              <a:ahLst/>
              <a:cxnLst/>
              <a:rect l="l" t="t" r="r" b="b"/>
              <a:pathLst>
                <a:path w="5870" h="2022" extrusionOk="0">
                  <a:moveTo>
                    <a:pt x="5185" y="0"/>
                  </a:moveTo>
                  <a:cubicBezTo>
                    <a:pt x="3289" y="0"/>
                    <a:pt x="1368" y="726"/>
                    <a:pt x="1" y="2021"/>
                  </a:cubicBezTo>
                  <a:cubicBezTo>
                    <a:pt x="1771" y="848"/>
                    <a:pt x="3781" y="151"/>
                    <a:pt x="5869" y="32"/>
                  </a:cubicBezTo>
                  <a:cubicBezTo>
                    <a:pt x="5642" y="11"/>
                    <a:pt x="5414" y="0"/>
                    <a:pt x="5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9"/>
            <p:cNvSpPr/>
            <p:nvPr/>
          </p:nvSpPr>
          <p:spPr>
            <a:xfrm>
              <a:off x="2400575" y="307375"/>
              <a:ext cx="192975" cy="40175"/>
            </a:xfrm>
            <a:custGeom>
              <a:avLst/>
              <a:gdLst/>
              <a:ahLst/>
              <a:cxnLst/>
              <a:rect l="l" t="t" r="r" b="b"/>
              <a:pathLst>
                <a:path w="7719" h="1607" extrusionOk="0">
                  <a:moveTo>
                    <a:pt x="5779" y="1"/>
                  </a:moveTo>
                  <a:cubicBezTo>
                    <a:pt x="3758" y="1"/>
                    <a:pt x="1731" y="553"/>
                    <a:pt x="1" y="1606"/>
                  </a:cubicBezTo>
                  <a:cubicBezTo>
                    <a:pt x="2114" y="646"/>
                    <a:pt x="4427" y="145"/>
                    <a:pt x="6751" y="145"/>
                  </a:cubicBezTo>
                  <a:cubicBezTo>
                    <a:pt x="7074" y="145"/>
                    <a:pt x="7397" y="155"/>
                    <a:pt x="7719" y="174"/>
                  </a:cubicBezTo>
                  <a:cubicBezTo>
                    <a:pt x="7079" y="58"/>
                    <a:pt x="6429" y="1"/>
                    <a:pt x="5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9"/>
            <p:cNvSpPr/>
            <p:nvPr/>
          </p:nvSpPr>
          <p:spPr>
            <a:xfrm>
              <a:off x="2286200" y="139775"/>
              <a:ext cx="203425" cy="37200"/>
            </a:xfrm>
            <a:custGeom>
              <a:avLst/>
              <a:gdLst/>
              <a:ahLst/>
              <a:cxnLst/>
              <a:rect l="l" t="t" r="r" b="b"/>
              <a:pathLst>
                <a:path w="8137" h="1488" extrusionOk="0">
                  <a:moveTo>
                    <a:pt x="4952" y="1"/>
                  </a:moveTo>
                  <a:cubicBezTo>
                    <a:pt x="3197" y="1"/>
                    <a:pt x="1436" y="506"/>
                    <a:pt x="0" y="1487"/>
                  </a:cubicBezTo>
                  <a:cubicBezTo>
                    <a:pt x="1633" y="664"/>
                    <a:pt x="3455" y="236"/>
                    <a:pt x="5285" y="236"/>
                  </a:cubicBezTo>
                  <a:cubicBezTo>
                    <a:pt x="6242" y="236"/>
                    <a:pt x="7201" y="353"/>
                    <a:pt x="8136" y="592"/>
                  </a:cubicBezTo>
                  <a:cubicBezTo>
                    <a:pt x="7130" y="196"/>
                    <a:pt x="6042" y="1"/>
                    <a:pt x="4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4" name="Google Shape;2504;p29"/>
          <p:cNvGrpSpPr/>
          <p:nvPr/>
        </p:nvGrpSpPr>
        <p:grpSpPr>
          <a:xfrm rot="-5618229" flipH="1">
            <a:off x="823908" y="4841764"/>
            <a:ext cx="647037" cy="397163"/>
            <a:chOff x="3635425" y="69650"/>
            <a:chExt cx="965800" cy="592825"/>
          </a:xfrm>
        </p:grpSpPr>
        <p:sp>
          <p:nvSpPr>
            <p:cNvPr id="2505" name="Google Shape;2505;p29"/>
            <p:cNvSpPr/>
            <p:nvPr/>
          </p:nvSpPr>
          <p:spPr>
            <a:xfrm>
              <a:off x="3741350" y="90400"/>
              <a:ext cx="859875" cy="436675"/>
            </a:xfrm>
            <a:custGeom>
              <a:avLst/>
              <a:gdLst/>
              <a:ahLst/>
              <a:cxnLst/>
              <a:rect l="l" t="t" r="r" b="b"/>
              <a:pathLst>
                <a:path w="34395" h="17467" fill="none" extrusionOk="0">
                  <a:moveTo>
                    <a:pt x="0" y="17467"/>
                  </a:moveTo>
                  <a:cubicBezTo>
                    <a:pt x="10464" y="9848"/>
                    <a:pt x="21723" y="2746"/>
                    <a:pt x="34395" y="1"/>
                  </a:cubicBezTo>
                </a:path>
              </a:pathLst>
            </a:custGeom>
            <a:solidFill>
              <a:schemeClr val="dk1"/>
            </a:solidFill>
            <a:ln w="10450" cap="flat" cmpd="sng">
              <a:solidFill>
                <a:srgbClr val="28292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9"/>
            <p:cNvSpPr/>
            <p:nvPr/>
          </p:nvSpPr>
          <p:spPr>
            <a:xfrm>
              <a:off x="3783125" y="468375"/>
              <a:ext cx="70150" cy="192650"/>
            </a:xfrm>
            <a:custGeom>
              <a:avLst/>
              <a:gdLst/>
              <a:ahLst/>
              <a:cxnLst/>
              <a:rect l="l" t="t" r="r" b="b"/>
              <a:pathLst>
                <a:path w="2806" h="7706" extrusionOk="0">
                  <a:moveTo>
                    <a:pt x="2805" y="0"/>
                  </a:moveTo>
                  <a:cubicBezTo>
                    <a:pt x="2805" y="1"/>
                    <a:pt x="279" y="5471"/>
                    <a:pt x="140" y="6167"/>
                  </a:cubicBezTo>
                  <a:cubicBezTo>
                    <a:pt x="0" y="6843"/>
                    <a:pt x="418" y="7520"/>
                    <a:pt x="1114" y="7679"/>
                  </a:cubicBezTo>
                  <a:cubicBezTo>
                    <a:pt x="1204" y="7697"/>
                    <a:pt x="1294" y="7706"/>
                    <a:pt x="1382" y="7706"/>
                  </a:cubicBezTo>
                  <a:cubicBezTo>
                    <a:pt x="1976" y="7706"/>
                    <a:pt x="2505" y="7310"/>
                    <a:pt x="2626" y="6704"/>
                  </a:cubicBezTo>
                  <a:cubicBezTo>
                    <a:pt x="2785" y="6008"/>
                    <a:pt x="2805" y="1"/>
                    <a:pt x="2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9"/>
            <p:cNvSpPr/>
            <p:nvPr/>
          </p:nvSpPr>
          <p:spPr>
            <a:xfrm>
              <a:off x="3865675" y="221850"/>
              <a:ext cx="70150" cy="192825"/>
            </a:xfrm>
            <a:custGeom>
              <a:avLst/>
              <a:gdLst/>
              <a:ahLst/>
              <a:cxnLst/>
              <a:rect l="l" t="t" r="r" b="b"/>
              <a:pathLst>
                <a:path w="2806" h="7713" extrusionOk="0">
                  <a:moveTo>
                    <a:pt x="1396" y="1"/>
                  </a:moveTo>
                  <a:cubicBezTo>
                    <a:pt x="813" y="1"/>
                    <a:pt x="299" y="395"/>
                    <a:pt x="180" y="1009"/>
                  </a:cubicBezTo>
                  <a:cubicBezTo>
                    <a:pt x="20" y="1685"/>
                    <a:pt x="0" y="7713"/>
                    <a:pt x="0" y="7713"/>
                  </a:cubicBezTo>
                  <a:cubicBezTo>
                    <a:pt x="0" y="7713"/>
                    <a:pt x="2507" y="2242"/>
                    <a:pt x="2666" y="1546"/>
                  </a:cubicBezTo>
                  <a:cubicBezTo>
                    <a:pt x="2805" y="850"/>
                    <a:pt x="2388" y="174"/>
                    <a:pt x="1691" y="34"/>
                  </a:cubicBezTo>
                  <a:cubicBezTo>
                    <a:pt x="1592" y="12"/>
                    <a:pt x="1493" y="1"/>
                    <a:pt x="13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9"/>
            <p:cNvSpPr/>
            <p:nvPr/>
          </p:nvSpPr>
          <p:spPr>
            <a:xfrm>
              <a:off x="3874125" y="464400"/>
              <a:ext cx="125350" cy="170850"/>
            </a:xfrm>
            <a:custGeom>
              <a:avLst/>
              <a:gdLst/>
              <a:ahLst/>
              <a:cxnLst/>
              <a:rect l="l" t="t" r="r" b="b"/>
              <a:pathLst>
                <a:path w="5014" h="6834" extrusionOk="0">
                  <a:moveTo>
                    <a:pt x="1" y="0"/>
                  </a:moveTo>
                  <a:cubicBezTo>
                    <a:pt x="1" y="1"/>
                    <a:pt x="2089" y="5650"/>
                    <a:pt x="2487" y="6247"/>
                  </a:cubicBezTo>
                  <a:cubicBezTo>
                    <a:pt x="2731" y="6631"/>
                    <a:pt x="3147" y="6834"/>
                    <a:pt x="3573" y="6834"/>
                  </a:cubicBezTo>
                  <a:cubicBezTo>
                    <a:pt x="3808" y="6834"/>
                    <a:pt x="4045" y="6772"/>
                    <a:pt x="4258" y="6644"/>
                  </a:cubicBezTo>
                  <a:cubicBezTo>
                    <a:pt x="4835" y="6266"/>
                    <a:pt x="5014" y="5471"/>
                    <a:pt x="4636" y="4874"/>
                  </a:cubicBezTo>
                  <a:cubicBezTo>
                    <a:pt x="4258" y="4277"/>
                    <a:pt x="1" y="1"/>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9"/>
            <p:cNvSpPr/>
            <p:nvPr/>
          </p:nvSpPr>
          <p:spPr>
            <a:xfrm>
              <a:off x="3719475" y="247575"/>
              <a:ext cx="125825" cy="171100"/>
            </a:xfrm>
            <a:custGeom>
              <a:avLst/>
              <a:gdLst/>
              <a:ahLst/>
              <a:cxnLst/>
              <a:rect l="l" t="t" r="r" b="b"/>
              <a:pathLst>
                <a:path w="5033" h="6844" extrusionOk="0">
                  <a:moveTo>
                    <a:pt x="1459" y="1"/>
                  </a:moveTo>
                  <a:cubicBezTo>
                    <a:pt x="1225" y="1"/>
                    <a:pt x="988" y="65"/>
                    <a:pt x="776" y="199"/>
                  </a:cubicBezTo>
                  <a:cubicBezTo>
                    <a:pt x="179" y="577"/>
                    <a:pt x="0" y="1373"/>
                    <a:pt x="398" y="1969"/>
                  </a:cubicBezTo>
                  <a:cubicBezTo>
                    <a:pt x="776" y="2566"/>
                    <a:pt x="5033" y="6843"/>
                    <a:pt x="5033" y="6843"/>
                  </a:cubicBezTo>
                  <a:cubicBezTo>
                    <a:pt x="5033" y="6843"/>
                    <a:pt x="2944" y="1194"/>
                    <a:pt x="2546" y="597"/>
                  </a:cubicBezTo>
                  <a:cubicBezTo>
                    <a:pt x="2303" y="212"/>
                    <a:pt x="1885"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9"/>
            <p:cNvSpPr/>
            <p:nvPr/>
          </p:nvSpPr>
          <p:spPr>
            <a:xfrm>
              <a:off x="3660775" y="456425"/>
              <a:ext cx="175575" cy="120425"/>
            </a:xfrm>
            <a:custGeom>
              <a:avLst/>
              <a:gdLst/>
              <a:ahLst/>
              <a:cxnLst/>
              <a:rect l="l" t="t" r="r" b="b"/>
              <a:pathLst>
                <a:path w="7023" h="4817" extrusionOk="0">
                  <a:moveTo>
                    <a:pt x="7023" y="1"/>
                  </a:moveTo>
                  <a:cubicBezTo>
                    <a:pt x="7022" y="1"/>
                    <a:pt x="1373" y="2090"/>
                    <a:pt x="777" y="2487"/>
                  </a:cubicBezTo>
                  <a:cubicBezTo>
                    <a:pt x="180" y="2865"/>
                    <a:pt x="1" y="3661"/>
                    <a:pt x="379" y="4258"/>
                  </a:cubicBezTo>
                  <a:cubicBezTo>
                    <a:pt x="621" y="4614"/>
                    <a:pt x="1033" y="4816"/>
                    <a:pt x="1456" y="4816"/>
                  </a:cubicBezTo>
                  <a:cubicBezTo>
                    <a:pt x="1693" y="4816"/>
                    <a:pt x="1934" y="4752"/>
                    <a:pt x="2149" y="4616"/>
                  </a:cubicBezTo>
                  <a:cubicBezTo>
                    <a:pt x="2746" y="4258"/>
                    <a:pt x="7023" y="1"/>
                    <a:pt x="7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9"/>
            <p:cNvSpPr/>
            <p:nvPr/>
          </p:nvSpPr>
          <p:spPr>
            <a:xfrm>
              <a:off x="3883075" y="305750"/>
              <a:ext cx="175075" cy="120875"/>
            </a:xfrm>
            <a:custGeom>
              <a:avLst/>
              <a:gdLst/>
              <a:ahLst/>
              <a:cxnLst/>
              <a:rect l="l" t="t" r="r" b="b"/>
              <a:pathLst>
                <a:path w="7003" h="4835" extrusionOk="0">
                  <a:moveTo>
                    <a:pt x="5549" y="0"/>
                  </a:moveTo>
                  <a:cubicBezTo>
                    <a:pt x="5315" y="0"/>
                    <a:pt x="5081" y="64"/>
                    <a:pt x="4874" y="199"/>
                  </a:cubicBezTo>
                  <a:cubicBezTo>
                    <a:pt x="4278" y="577"/>
                    <a:pt x="1" y="4834"/>
                    <a:pt x="1" y="4834"/>
                  </a:cubicBezTo>
                  <a:cubicBezTo>
                    <a:pt x="1" y="4834"/>
                    <a:pt x="5630" y="2746"/>
                    <a:pt x="6247" y="2348"/>
                  </a:cubicBezTo>
                  <a:cubicBezTo>
                    <a:pt x="6824" y="1970"/>
                    <a:pt x="7003" y="1174"/>
                    <a:pt x="6645" y="577"/>
                  </a:cubicBezTo>
                  <a:cubicBezTo>
                    <a:pt x="6389" y="207"/>
                    <a:pt x="5969" y="0"/>
                    <a:pt x="5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9"/>
            <p:cNvSpPr/>
            <p:nvPr/>
          </p:nvSpPr>
          <p:spPr>
            <a:xfrm>
              <a:off x="3886075" y="447475"/>
              <a:ext cx="195950" cy="67350"/>
            </a:xfrm>
            <a:custGeom>
              <a:avLst/>
              <a:gdLst/>
              <a:ahLst/>
              <a:cxnLst/>
              <a:rect l="l" t="t" r="r" b="b"/>
              <a:pathLst>
                <a:path w="7838" h="2694" extrusionOk="0">
                  <a:moveTo>
                    <a:pt x="0" y="1"/>
                  </a:moveTo>
                  <a:cubicBezTo>
                    <a:pt x="0" y="1"/>
                    <a:pt x="5471" y="2527"/>
                    <a:pt x="6167" y="2666"/>
                  </a:cubicBezTo>
                  <a:cubicBezTo>
                    <a:pt x="6257" y="2684"/>
                    <a:pt x="6346" y="2693"/>
                    <a:pt x="6435" y="2693"/>
                  </a:cubicBezTo>
                  <a:cubicBezTo>
                    <a:pt x="7029" y="2693"/>
                    <a:pt x="7557" y="2298"/>
                    <a:pt x="7679" y="1692"/>
                  </a:cubicBezTo>
                  <a:cubicBezTo>
                    <a:pt x="7838" y="995"/>
                    <a:pt x="7420" y="339"/>
                    <a:pt x="6724" y="180"/>
                  </a:cubicBezTo>
                  <a:cubicBezTo>
                    <a:pt x="6028" y="21"/>
                    <a:pt x="0"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9"/>
            <p:cNvSpPr/>
            <p:nvPr/>
          </p:nvSpPr>
          <p:spPr>
            <a:xfrm>
              <a:off x="3636900" y="368075"/>
              <a:ext cx="195975" cy="67000"/>
            </a:xfrm>
            <a:custGeom>
              <a:avLst/>
              <a:gdLst/>
              <a:ahLst/>
              <a:cxnLst/>
              <a:rect l="l" t="t" r="r" b="b"/>
              <a:pathLst>
                <a:path w="7839" h="2680" extrusionOk="0">
                  <a:moveTo>
                    <a:pt x="1357" y="0"/>
                  </a:moveTo>
                  <a:cubicBezTo>
                    <a:pt x="778" y="0"/>
                    <a:pt x="276" y="392"/>
                    <a:pt x="140" y="989"/>
                  </a:cubicBezTo>
                  <a:cubicBezTo>
                    <a:pt x="1" y="1685"/>
                    <a:pt x="419" y="2361"/>
                    <a:pt x="1115" y="2520"/>
                  </a:cubicBezTo>
                  <a:cubicBezTo>
                    <a:pt x="1811" y="2660"/>
                    <a:pt x="7839" y="2680"/>
                    <a:pt x="7839" y="2680"/>
                  </a:cubicBezTo>
                  <a:cubicBezTo>
                    <a:pt x="7839" y="2680"/>
                    <a:pt x="2368" y="173"/>
                    <a:pt x="1652" y="34"/>
                  </a:cubicBezTo>
                  <a:cubicBezTo>
                    <a:pt x="1552" y="11"/>
                    <a:pt x="1453" y="0"/>
                    <a:pt x="1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9"/>
            <p:cNvSpPr/>
            <p:nvPr/>
          </p:nvSpPr>
          <p:spPr>
            <a:xfrm>
              <a:off x="3713500" y="464400"/>
              <a:ext cx="130325" cy="166675"/>
            </a:xfrm>
            <a:custGeom>
              <a:avLst/>
              <a:gdLst/>
              <a:ahLst/>
              <a:cxnLst/>
              <a:rect l="l" t="t" r="r" b="b"/>
              <a:pathLst>
                <a:path w="5213" h="6667" extrusionOk="0">
                  <a:moveTo>
                    <a:pt x="5212" y="0"/>
                  </a:moveTo>
                  <a:cubicBezTo>
                    <a:pt x="5212" y="1"/>
                    <a:pt x="816" y="4098"/>
                    <a:pt x="398" y="4675"/>
                  </a:cubicBezTo>
                  <a:cubicBezTo>
                    <a:pt x="0" y="5252"/>
                    <a:pt x="140" y="6048"/>
                    <a:pt x="716" y="6445"/>
                  </a:cubicBezTo>
                  <a:cubicBezTo>
                    <a:pt x="934" y="6596"/>
                    <a:pt x="1180" y="6666"/>
                    <a:pt x="1425" y="6666"/>
                  </a:cubicBezTo>
                  <a:cubicBezTo>
                    <a:pt x="1828" y="6666"/>
                    <a:pt x="2227" y="6474"/>
                    <a:pt x="2487" y="6127"/>
                  </a:cubicBezTo>
                  <a:cubicBezTo>
                    <a:pt x="2885" y="5550"/>
                    <a:pt x="5212" y="1"/>
                    <a:pt x="52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9"/>
            <p:cNvSpPr/>
            <p:nvPr/>
          </p:nvSpPr>
          <p:spPr>
            <a:xfrm>
              <a:off x="3875625" y="251850"/>
              <a:ext cx="130325" cy="166825"/>
            </a:xfrm>
            <a:custGeom>
              <a:avLst/>
              <a:gdLst/>
              <a:ahLst/>
              <a:cxnLst/>
              <a:rect l="l" t="t" r="r" b="b"/>
              <a:pathLst>
                <a:path w="5213" h="6673" extrusionOk="0">
                  <a:moveTo>
                    <a:pt x="3770" y="0"/>
                  </a:moveTo>
                  <a:cubicBezTo>
                    <a:pt x="3367" y="0"/>
                    <a:pt x="2971" y="190"/>
                    <a:pt x="2726" y="545"/>
                  </a:cubicBezTo>
                  <a:cubicBezTo>
                    <a:pt x="2328" y="1122"/>
                    <a:pt x="0" y="6672"/>
                    <a:pt x="0" y="6672"/>
                  </a:cubicBezTo>
                  <a:cubicBezTo>
                    <a:pt x="0" y="6672"/>
                    <a:pt x="4397" y="2554"/>
                    <a:pt x="4814" y="1977"/>
                  </a:cubicBezTo>
                  <a:cubicBezTo>
                    <a:pt x="5212" y="1420"/>
                    <a:pt x="5073" y="625"/>
                    <a:pt x="4496" y="227"/>
                  </a:cubicBezTo>
                  <a:cubicBezTo>
                    <a:pt x="4275" y="74"/>
                    <a:pt x="4021" y="0"/>
                    <a:pt x="3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9"/>
            <p:cNvSpPr/>
            <p:nvPr/>
          </p:nvSpPr>
          <p:spPr>
            <a:xfrm>
              <a:off x="3858700" y="468875"/>
              <a:ext cx="68175" cy="193600"/>
            </a:xfrm>
            <a:custGeom>
              <a:avLst/>
              <a:gdLst/>
              <a:ahLst/>
              <a:cxnLst/>
              <a:rect l="l" t="t" r="r" b="b"/>
              <a:pathLst>
                <a:path w="2727" h="7744" extrusionOk="0">
                  <a:moveTo>
                    <a:pt x="220" y="0"/>
                  </a:moveTo>
                  <a:cubicBezTo>
                    <a:pt x="220" y="0"/>
                    <a:pt x="1" y="6008"/>
                    <a:pt x="120" y="6704"/>
                  </a:cubicBezTo>
                  <a:cubicBezTo>
                    <a:pt x="243" y="7316"/>
                    <a:pt x="749" y="7744"/>
                    <a:pt x="1343" y="7744"/>
                  </a:cubicBezTo>
                  <a:cubicBezTo>
                    <a:pt x="1425" y="7744"/>
                    <a:pt x="1508" y="7735"/>
                    <a:pt x="1592" y="7719"/>
                  </a:cubicBezTo>
                  <a:cubicBezTo>
                    <a:pt x="2289" y="7599"/>
                    <a:pt x="2726" y="6963"/>
                    <a:pt x="2647" y="6266"/>
                  </a:cubicBezTo>
                  <a:cubicBezTo>
                    <a:pt x="2507" y="5570"/>
                    <a:pt x="220"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9"/>
            <p:cNvSpPr/>
            <p:nvPr/>
          </p:nvSpPr>
          <p:spPr>
            <a:xfrm>
              <a:off x="3791575" y="220225"/>
              <a:ext cx="69150" cy="193975"/>
            </a:xfrm>
            <a:custGeom>
              <a:avLst/>
              <a:gdLst/>
              <a:ahLst/>
              <a:cxnLst/>
              <a:rect l="l" t="t" r="r" b="b"/>
              <a:pathLst>
                <a:path w="2766" h="7759" extrusionOk="0">
                  <a:moveTo>
                    <a:pt x="1402" y="0"/>
                  </a:moveTo>
                  <a:cubicBezTo>
                    <a:pt x="1327" y="0"/>
                    <a:pt x="1251" y="7"/>
                    <a:pt x="1174" y="20"/>
                  </a:cubicBezTo>
                  <a:cubicBezTo>
                    <a:pt x="438" y="139"/>
                    <a:pt x="0" y="796"/>
                    <a:pt x="120" y="1492"/>
                  </a:cubicBezTo>
                  <a:cubicBezTo>
                    <a:pt x="259" y="2188"/>
                    <a:pt x="2547" y="7758"/>
                    <a:pt x="2547" y="7758"/>
                  </a:cubicBezTo>
                  <a:cubicBezTo>
                    <a:pt x="2547" y="7758"/>
                    <a:pt x="2766" y="1731"/>
                    <a:pt x="2646" y="1034"/>
                  </a:cubicBezTo>
                  <a:cubicBezTo>
                    <a:pt x="2522" y="415"/>
                    <a:pt x="2005" y="0"/>
                    <a:pt x="1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9"/>
            <p:cNvSpPr/>
            <p:nvPr/>
          </p:nvSpPr>
          <p:spPr>
            <a:xfrm>
              <a:off x="3635425" y="442425"/>
              <a:ext cx="196450" cy="64250"/>
            </a:xfrm>
            <a:custGeom>
              <a:avLst/>
              <a:gdLst/>
              <a:ahLst/>
              <a:cxnLst/>
              <a:rect l="l" t="t" r="r" b="b"/>
              <a:pathLst>
                <a:path w="7858" h="2570" extrusionOk="0">
                  <a:moveTo>
                    <a:pt x="2308" y="0"/>
                  </a:moveTo>
                  <a:cubicBezTo>
                    <a:pt x="1739" y="0"/>
                    <a:pt x="1311" y="12"/>
                    <a:pt x="1154" y="44"/>
                  </a:cubicBezTo>
                  <a:cubicBezTo>
                    <a:pt x="458" y="163"/>
                    <a:pt x="0" y="800"/>
                    <a:pt x="120" y="1496"/>
                  </a:cubicBezTo>
                  <a:cubicBezTo>
                    <a:pt x="243" y="2151"/>
                    <a:pt x="793" y="2570"/>
                    <a:pt x="1375" y="2570"/>
                  </a:cubicBezTo>
                  <a:cubicBezTo>
                    <a:pt x="1447" y="2570"/>
                    <a:pt x="1519" y="2563"/>
                    <a:pt x="1592" y="2550"/>
                  </a:cubicBezTo>
                  <a:cubicBezTo>
                    <a:pt x="2288" y="2431"/>
                    <a:pt x="7858" y="143"/>
                    <a:pt x="7858" y="143"/>
                  </a:cubicBezTo>
                  <a:cubicBezTo>
                    <a:pt x="7858" y="143"/>
                    <a:pt x="4257"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9"/>
            <p:cNvSpPr/>
            <p:nvPr/>
          </p:nvSpPr>
          <p:spPr>
            <a:xfrm>
              <a:off x="3886550" y="376375"/>
              <a:ext cx="196475" cy="64075"/>
            </a:xfrm>
            <a:custGeom>
              <a:avLst/>
              <a:gdLst/>
              <a:ahLst/>
              <a:cxnLst/>
              <a:rect l="l" t="t" r="r" b="b"/>
              <a:pathLst>
                <a:path w="7859" h="2563" extrusionOk="0">
                  <a:moveTo>
                    <a:pt x="6495" y="1"/>
                  </a:moveTo>
                  <a:cubicBezTo>
                    <a:pt x="6420" y="1"/>
                    <a:pt x="6344" y="7"/>
                    <a:pt x="6267" y="20"/>
                  </a:cubicBezTo>
                  <a:cubicBezTo>
                    <a:pt x="5571" y="139"/>
                    <a:pt x="1" y="2427"/>
                    <a:pt x="1" y="2427"/>
                  </a:cubicBezTo>
                  <a:cubicBezTo>
                    <a:pt x="1" y="2427"/>
                    <a:pt x="3722" y="2562"/>
                    <a:pt x="5654" y="2562"/>
                  </a:cubicBezTo>
                  <a:cubicBezTo>
                    <a:pt x="6182" y="2562"/>
                    <a:pt x="6576" y="2552"/>
                    <a:pt x="6725" y="2527"/>
                  </a:cubicBezTo>
                  <a:cubicBezTo>
                    <a:pt x="7421" y="2407"/>
                    <a:pt x="7859" y="1751"/>
                    <a:pt x="7739" y="1054"/>
                  </a:cubicBezTo>
                  <a:cubicBezTo>
                    <a:pt x="7633" y="417"/>
                    <a:pt x="7102" y="1"/>
                    <a:pt x="6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9"/>
            <p:cNvSpPr/>
            <p:nvPr/>
          </p:nvSpPr>
          <p:spPr>
            <a:xfrm>
              <a:off x="3882575" y="456925"/>
              <a:ext cx="170625" cy="126500"/>
            </a:xfrm>
            <a:custGeom>
              <a:avLst/>
              <a:gdLst/>
              <a:ahLst/>
              <a:cxnLst/>
              <a:rect l="l" t="t" r="r" b="b"/>
              <a:pathLst>
                <a:path w="6825" h="5060" extrusionOk="0">
                  <a:moveTo>
                    <a:pt x="1" y="1"/>
                  </a:moveTo>
                  <a:cubicBezTo>
                    <a:pt x="1" y="1"/>
                    <a:pt x="4099" y="4437"/>
                    <a:pt x="4676" y="4835"/>
                  </a:cubicBezTo>
                  <a:cubicBezTo>
                    <a:pt x="4888" y="4986"/>
                    <a:pt x="5135" y="5060"/>
                    <a:pt x="5381" y="5060"/>
                  </a:cubicBezTo>
                  <a:cubicBezTo>
                    <a:pt x="5781" y="5060"/>
                    <a:pt x="6180" y="4866"/>
                    <a:pt x="6426" y="4497"/>
                  </a:cubicBezTo>
                  <a:cubicBezTo>
                    <a:pt x="6824" y="3940"/>
                    <a:pt x="6685" y="3164"/>
                    <a:pt x="6108" y="2746"/>
                  </a:cubicBezTo>
                  <a:cubicBezTo>
                    <a:pt x="5531" y="234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9"/>
            <p:cNvSpPr/>
            <p:nvPr/>
          </p:nvSpPr>
          <p:spPr>
            <a:xfrm>
              <a:off x="3665250" y="299725"/>
              <a:ext cx="171100" cy="126400"/>
            </a:xfrm>
            <a:custGeom>
              <a:avLst/>
              <a:gdLst/>
              <a:ahLst/>
              <a:cxnLst/>
              <a:rect l="l" t="t" r="r" b="b"/>
              <a:pathLst>
                <a:path w="6844" h="5056" extrusionOk="0">
                  <a:moveTo>
                    <a:pt x="1455" y="1"/>
                  </a:moveTo>
                  <a:cubicBezTo>
                    <a:pt x="1048" y="1"/>
                    <a:pt x="646" y="193"/>
                    <a:pt x="399" y="540"/>
                  </a:cubicBezTo>
                  <a:cubicBezTo>
                    <a:pt x="1" y="1117"/>
                    <a:pt x="160" y="1912"/>
                    <a:pt x="737" y="2310"/>
                  </a:cubicBezTo>
                  <a:cubicBezTo>
                    <a:pt x="1294" y="2708"/>
                    <a:pt x="6844" y="5055"/>
                    <a:pt x="6844" y="5055"/>
                  </a:cubicBezTo>
                  <a:cubicBezTo>
                    <a:pt x="6844" y="5055"/>
                    <a:pt x="2746" y="639"/>
                    <a:pt x="2169" y="222"/>
                  </a:cubicBezTo>
                  <a:cubicBezTo>
                    <a:pt x="1951" y="71"/>
                    <a:pt x="1702" y="1"/>
                    <a:pt x="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9"/>
            <p:cNvSpPr/>
            <p:nvPr/>
          </p:nvSpPr>
          <p:spPr>
            <a:xfrm>
              <a:off x="3793075" y="382575"/>
              <a:ext cx="133300" cy="117275"/>
            </a:xfrm>
            <a:custGeom>
              <a:avLst/>
              <a:gdLst/>
              <a:ahLst/>
              <a:cxnLst/>
              <a:rect l="l" t="t" r="r" b="b"/>
              <a:pathLst>
                <a:path w="5332" h="4691" extrusionOk="0">
                  <a:moveTo>
                    <a:pt x="2669" y="0"/>
                  </a:moveTo>
                  <a:cubicBezTo>
                    <a:pt x="2240" y="0"/>
                    <a:pt x="1804" y="119"/>
                    <a:pt x="1413" y="369"/>
                  </a:cubicBezTo>
                  <a:cubicBezTo>
                    <a:pt x="318" y="1065"/>
                    <a:pt x="0" y="2497"/>
                    <a:pt x="696" y="3591"/>
                  </a:cubicBezTo>
                  <a:cubicBezTo>
                    <a:pt x="1134" y="4299"/>
                    <a:pt x="1896" y="4690"/>
                    <a:pt x="2675" y="4690"/>
                  </a:cubicBezTo>
                  <a:cubicBezTo>
                    <a:pt x="3101" y="4690"/>
                    <a:pt x="3532" y="4574"/>
                    <a:pt x="3919" y="4328"/>
                  </a:cubicBezTo>
                  <a:cubicBezTo>
                    <a:pt x="5013" y="3631"/>
                    <a:pt x="5331" y="2179"/>
                    <a:pt x="4635" y="1085"/>
                  </a:cubicBezTo>
                  <a:cubicBezTo>
                    <a:pt x="4188" y="383"/>
                    <a:pt x="3438" y="0"/>
                    <a:pt x="26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9"/>
            <p:cNvSpPr/>
            <p:nvPr/>
          </p:nvSpPr>
          <p:spPr>
            <a:xfrm>
              <a:off x="4119300" y="154075"/>
              <a:ext cx="281525" cy="399950"/>
            </a:xfrm>
            <a:custGeom>
              <a:avLst/>
              <a:gdLst/>
              <a:ahLst/>
              <a:cxnLst/>
              <a:rect l="l" t="t" r="r" b="b"/>
              <a:pathLst>
                <a:path w="11261" h="15998" extrusionOk="0">
                  <a:moveTo>
                    <a:pt x="11260" y="0"/>
                  </a:moveTo>
                  <a:lnTo>
                    <a:pt x="11260" y="0"/>
                  </a:lnTo>
                  <a:cubicBezTo>
                    <a:pt x="8177" y="1552"/>
                    <a:pt x="5372" y="3143"/>
                    <a:pt x="3124" y="5849"/>
                  </a:cubicBezTo>
                  <a:cubicBezTo>
                    <a:pt x="1353" y="7957"/>
                    <a:pt x="120" y="10603"/>
                    <a:pt x="21" y="13368"/>
                  </a:cubicBezTo>
                  <a:cubicBezTo>
                    <a:pt x="1" y="14025"/>
                    <a:pt x="41" y="14721"/>
                    <a:pt x="419" y="15298"/>
                  </a:cubicBezTo>
                  <a:cubicBezTo>
                    <a:pt x="696" y="15706"/>
                    <a:pt x="1188" y="15997"/>
                    <a:pt x="1666" y="15997"/>
                  </a:cubicBezTo>
                  <a:cubicBezTo>
                    <a:pt x="1839" y="15997"/>
                    <a:pt x="2010" y="15959"/>
                    <a:pt x="2169" y="15875"/>
                  </a:cubicBezTo>
                  <a:cubicBezTo>
                    <a:pt x="2487" y="15695"/>
                    <a:pt x="2686" y="15377"/>
                    <a:pt x="2865" y="15079"/>
                  </a:cubicBezTo>
                  <a:cubicBezTo>
                    <a:pt x="4775" y="11697"/>
                    <a:pt x="4695" y="7420"/>
                    <a:pt x="6864" y="4178"/>
                  </a:cubicBezTo>
                  <a:cubicBezTo>
                    <a:pt x="7998" y="2467"/>
                    <a:pt x="9669" y="1253"/>
                    <a:pt x="11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9"/>
            <p:cNvSpPr/>
            <p:nvPr/>
          </p:nvSpPr>
          <p:spPr>
            <a:xfrm>
              <a:off x="4182475" y="143125"/>
              <a:ext cx="238725" cy="251675"/>
            </a:xfrm>
            <a:custGeom>
              <a:avLst/>
              <a:gdLst/>
              <a:ahLst/>
              <a:cxnLst/>
              <a:rect l="l" t="t" r="r" b="b"/>
              <a:pathLst>
                <a:path w="9549" h="10067" extrusionOk="0">
                  <a:moveTo>
                    <a:pt x="9549" y="0"/>
                  </a:moveTo>
                  <a:cubicBezTo>
                    <a:pt x="5630" y="1453"/>
                    <a:pt x="2347" y="4576"/>
                    <a:pt x="637" y="8395"/>
                  </a:cubicBezTo>
                  <a:cubicBezTo>
                    <a:pt x="438" y="8873"/>
                    <a:pt x="159" y="9569"/>
                    <a:pt x="0" y="10066"/>
                  </a:cubicBezTo>
                  <a:cubicBezTo>
                    <a:pt x="199" y="9589"/>
                    <a:pt x="537" y="8893"/>
                    <a:pt x="776" y="8455"/>
                  </a:cubicBezTo>
                  <a:cubicBezTo>
                    <a:pt x="2686" y="4775"/>
                    <a:pt x="5849" y="1811"/>
                    <a:pt x="9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9"/>
            <p:cNvSpPr/>
            <p:nvPr/>
          </p:nvSpPr>
          <p:spPr>
            <a:xfrm>
              <a:off x="3937300" y="69650"/>
              <a:ext cx="472475" cy="140675"/>
            </a:xfrm>
            <a:custGeom>
              <a:avLst/>
              <a:gdLst/>
              <a:ahLst/>
              <a:cxnLst/>
              <a:rect l="l" t="t" r="r" b="b"/>
              <a:pathLst>
                <a:path w="18899" h="5627" extrusionOk="0">
                  <a:moveTo>
                    <a:pt x="1338" y="0"/>
                  </a:moveTo>
                  <a:cubicBezTo>
                    <a:pt x="1154" y="0"/>
                    <a:pt x="975" y="25"/>
                    <a:pt x="816" y="95"/>
                  </a:cubicBezTo>
                  <a:cubicBezTo>
                    <a:pt x="219" y="373"/>
                    <a:pt x="0" y="1169"/>
                    <a:pt x="199" y="1825"/>
                  </a:cubicBezTo>
                  <a:cubicBezTo>
                    <a:pt x="398" y="2462"/>
                    <a:pt x="895" y="2939"/>
                    <a:pt x="1432" y="3337"/>
                  </a:cubicBezTo>
                  <a:cubicBezTo>
                    <a:pt x="3581" y="4925"/>
                    <a:pt x="6332" y="5627"/>
                    <a:pt x="9027" y="5627"/>
                  </a:cubicBezTo>
                  <a:cubicBezTo>
                    <a:pt x="9101" y="5627"/>
                    <a:pt x="9176" y="5626"/>
                    <a:pt x="9250" y="5625"/>
                  </a:cubicBezTo>
                  <a:cubicBezTo>
                    <a:pt x="12771" y="5565"/>
                    <a:pt x="15775" y="4372"/>
                    <a:pt x="18898" y="2939"/>
                  </a:cubicBezTo>
                  <a:lnTo>
                    <a:pt x="18898" y="2939"/>
                  </a:lnTo>
                  <a:cubicBezTo>
                    <a:pt x="17185" y="3351"/>
                    <a:pt x="15486" y="3791"/>
                    <a:pt x="13726" y="3791"/>
                  </a:cubicBezTo>
                  <a:cubicBezTo>
                    <a:pt x="13443" y="3791"/>
                    <a:pt x="13158" y="3780"/>
                    <a:pt x="12871" y="3755"/>
                  </a:cubicBezTo>
                  <a:cubicBezTo>
                    <a:pt x="9011" y="3417"/>
                    <a:pt x="5709" y="672"/>
                    <a:pt x="1890" y="55"/>
                  </a:cubicBezTo>
                  <a:cubicBezTo>
                    <a:pt x="1711" y="25"/>
                    <a:pt x="1522" y="0"/>
                    <a:pt x="1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9"/>
            <p:cNvSpPr/>
            <p:nvPr/>
          </p:nvSpPr>
          <p:spPr>
            <a:xfrm>
              <a:off x="4085500" y="134175"/>
              <a:ext cx="345650" cy="55525"/>
            </a:xfrm>
            <a:custGeom>
              <a:avLst/>
              <a:gdLst/>
              <a:ahLst/>
              <a:cxnLst/>
              <a:rect l="l" t="t" r="r" b="b"/>
              <a:pathLst>
                <a:path w="13826" h="2221" extrusionOk="0">
                  <a:moveTo>
                    <a:pt x="13825" y="0"/>
                  </a:moveTo>
                  <a:lnTo>
                    <a:pt x="13825" y="0"/>
                  </a:lnTo>
                  <a:cubicBezTo>
                    <a:pt x="11191" y="1254"/>
                    <a:pt x="8267" y="1910"/>
                    <a:pt x="5343" y="1910"/>
                  </a:cubicBezTo>
                  <a:cubicBezTo>
                    <a:pt x="4139" y="1910"/>
                    <a:pt x="2935" y="1798"/>
                    <a:pt x="1751" y="1572"/>
                  </a:cubicBezTo>
                  <a:cubicBezTo>
                    <a:pt x="1214" y="1472"/>
                    <a:pt x="497" y="1274"/>
                    <a:pt x="0" y="1154"/>
                  </a:cubicBezTo>
                  <a:lnTo>
                    <a:pt x="0" y="1154"/>
                  </a:lnTo>
                  <a:cubicBezTo>
                    <a:pt x="477" y="1353"/>
                    <a:pt x="1194" y="1572"/>
                    <a:pt x="1691" y="1731"/>
                  </a:cubicBezTo>
                  <a:cubicBezTo>
                    <a:pt x="2977" y="2059"/>
                    <a:pt x="4305" y="2221"/>
                    <a:pt x="5633" y="2221"/>
                  </a:cubicBezTo>
                  <a:cubicBezTo>
                    <a:pt x="8498" y="2221"/>
                    <a:pt x="11366" y="1468"/>
                    <a:pt x="13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7" name="Google Shape;2527;p29"/>
          <p:cNvSpPr txBox="1">
            <a:spLocks noGrp="1"/>
          </p:cNvSpPr>
          <p:nvPr>
            <p:ph type="title"/>
          </p:nvPr>
        </p:nvSpPr>
        <p:spPr>
          <a:xfrm>
            <a:off x="2347938" y="677525"/>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28" name="Google Shape;2528;p29"/>
          <p:cNvSpPr txBox="1">
            <a:spLocks noGrp="1"/>
          </p:cNvSpPr>
          <p:nvPr>
            <p:ph type="subTitle" idx="1"/>
          </p:nvPr>
        </p:nvSpPr>
        <p:spPr>
          <a:xfrm>
            <a:off x="2347900" y="1736225"/>
            <a:ext cx="4448100" cy="116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29" name="Google Shape;2529;p29"/>
          <p:cNvSpPr txBox="1"/>
          <p:nvPr/>
        </p:nvSpPr>
        <p:spPr>
          <a:xfrm>
            <a:off x="1882150" y="3611950"/>
            <a:ext cx="53796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dk1"/>
                </a:solidFill>
                <a:latin typeface="Poppins"/>
                <a:ea typeface="Poppins"/>
                <a:cs typeface="Poppins"/>
                <a:sym typeface="Poppins"/>
              </a:rPr>
              <a:t>CREDITS:</a:t>
            </a:r>
            <a:r>
              <a:rPr lang="en" sz="1200">
                <a:solidFill>
                  <a:schemeClr val="dk1"/>
                </a:solidFill>
                <a:latin typeface="Poppins"/>
                <a:ea typeface="Poppins"/>
                <a:cs typeface="Poppins"/>
                <a:sym typeface="Poppins"/>
              </a:rPr>
              <a:t> This presentation template was created by </a:t>
            </a:r>
            <a:r>
              <a:rPr lang="en" sz="1200" b="1" u="sng">
                <a:solidFill>
                  <a:schemeClr val="hlink"/>
                </a:solidFill>
                <a:latin typeface="Poppins"/>
                <a:ea typeface="Poppins"/>
                <a:cs typeface="Poppins"/>
                <a:sym typeface="Poppins"/>
                <a:hlinkClick r:id="rId2"/>
              </a:rPr>
              <a:t>Slidesgo</a:t>
            </a:r>
            <a:r>
              <a:rPr lang="en" sz="1200">
                <a:solidFill>
                  <a:schemeClr val="dk1"/>
                </a:solidFill>
                <a:latin typeface="Poppins"/>
                <a:ea typeface="Poppins"/>
                <a:cs typeface="Poppins"/>
                <a:sym typeface="Poppins"/>
              </a:rPr>
              <a:t>, and includes icons by </a:t>
            </a:r>
            <a:r>
              <a:rPr lang="en" sz="1200" b="1" u="sng">
                <a:solidFill>
                  <a:schemeClr val="dk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200">
                <a:solidFill>
                  <a:schemeClr val="dk1"/>
                </a:solidFill>
                <a:latin typeface="Poppins"/>
                <a:ea typeface="Poppins"/>
                <a:cs typeface="Poppins"/>
                <a:sym typeface="Poppins"/>
              </a:rPr>
              <a:t>, and infographics &amp; images by </a:t>
            </a:r>
            <a:r>
              <a:rPr lang="en" sz="1200" b="1" u="sng">
                <a:solidFill>
                  <a:schemeClr val="dk1"/>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r>
              <a:rPr lang="en" sz="1200" u="sng">
                <a:solidFill>
                  <a:schemeClr val="dk1"/>
                </a:solidFill>
                <a:latin typeface="Poppins"/>
                <a:ea typeface="Poppins"/>
                <a:cs typeface="Poppins"/>
                <a:sym typeface="Poppins"/>
              </a:rPr>
              <a:t> </a:t>
            </a:r>
            <a:endParaRPr sz="1200" b="1" u="sng">
              <a:solidFill>
                <a:schemeClr val="dk1"/>
              </a:solidFill>
              <a:latin typeface="Poppins"/>
              <a:ea typeface="Poppins"/>
              <a:cs typeface="Poppins"/>
              <a:sym typeface="Poppi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530"/>
        <p:cNvGrpSpPr/>
        <p:nvPr/>
      </p:nvGrpSpPr>
      <p:grpSpPr>
        <a:xfrm>
          <a:off x="0" y="0"/>
          <a:ext cx="0" cy="0"/>
          <a:chOff x="0" y="0"/>
          <a:chExt cx="0" cy="0"/>
        </a:xfrm>
      </p:grpSpPr>
      <p:grpSp>
        <p:nvGrpSpPr>
          <p:cNvPr id="2531" name="Google Shape;2531;p30"/>
          <p:cNvGrpSpPr/>
          <p:nvPr/>
        </p:nvGrpSpPr>
        <p:grpSpPr>
          <a:xfrm>
            <a:off x="-1176083" y="-670621"/>
            <a:ext cx="10710808" cy="6980007"/>
            <a:chOff x="-1176083" y="-670621"/>
            <a:chExt cx="10710808" cy="6980007"/>
          </a:xfrm>
        </p:grpSpPr>
        <p:sp>
          <p:nvSpPr>
            <p:cNvPr id="2532" name="Google Shape;2532;p30"/>
            <p:cNvSpPr/>
            <p:nvPr/>
          </p:nvSpPr>
          <p:spPr>
            <a:xfrm rot="5400000">
              <a:off x="6595010" y="3110817"/>
              <a:ext cx="2893070" cy="2986358"/>
            </a:xfrm>
            <a:custGeom>
              <a:avLst/>
              <a:gdLst/>
              <a:ahLst/>
              <a:cxnLst/>
              <a:rect l="l" t="t" r="r" b="b"/>
              <a:pathLst>
                <a:path w="123057" h="127025" extrusionOk="0">
                  <a:moveTo>
                    <a:pt x="110444" y="1"/>
                  </a:moveTo>
                  <a:lnTo>
                    <a:pt x="2904" y="1791"/>
                  </a:lnTo>
                  <a:cubicBezTo>
                    <a:pt x="1412" y="8654"/>
                    <a:pt x="0" y="15617"/>
                    <a:pt x="318" y="22619"/>
                  </a:cubicBezTo>
                  <a:cubicBezTo>
                    <a:pt x="637" y="29641"/>
                    <a:pt x="2924" y="36803"/>
                    <a:pt x="7897" y="41756"/>
                  </a:cubicBezTo>
                  <a:cubicBezTo>
                    <a:pt x="15735" y="49514"/>
                    <a:pt x="28347" y="50250"/>
                    <a:pt x="37000" y="57113"/>
                  </a:cubicBezTo>
                  <a:cubicBezTo>
                    <a:pt x="49055" y="66701"/>
                    <a:pt x="49732" y="84465"/>
                    <a:pt x="56296" y="98430"/>
                  </a:cubicBezTo>
                  <a:cubicBezTo>
                    <a:pt x="61886" y="110306"/>
                    <a:pt x="72370" y="119815"/>
                    <a:pt x="84743" y="124211"/>
                  </a:cubicBezTo>
                  <a:cubicBezTo>
                    <a:pt x="90058" y="126091"/>
                    <a:pt x="95693" y="127024"/>
                    <a:pt x="101330" y="127024"/>
                  </a:cubicBezTo>
                  <a:cubicBezTo>
                    <a:pt x="108815" y="127024"/>
                    <a:pt x="116305" y="125379"/>
                    <a:pt x="123056" y="122122"/>
                  </a:cubicBezTo>
                  <a:lnTo>
                    <a:pt x="110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0"/>
            <p:cNvSpPr/>
            <p:nvPr/>
          </p:nvSpPr>
          <p:spPr>
            <a:xfrm rot="5400000">
              <a:off x="7106583" y="-450382"/>
              <a:ext cx="2648369" cy="2207891"/>
            </a:xfrm>
            <a:custGeom>
              <a:avLst/>
              <a:gdLst/>
              <a:ahLst/>
              <a:cxnLst/>
              <a:rect l="l" t="t" r="r" b="b"/>
              <a:pathLst>
                <a:path w="77483" h="64596" extrusionOk="0">
                  <a:moveTo>
                    <a:pt x="77343" y="0"/>
                  </a:moveTo>
                  <a:lnTo>
                    <a:pt x="0" y="1174"/>
                  </a:lnTo>
                  <a:lnTo>
                    <a:pt x="3959" y="64055"/>
                  </a:lnTo>
                  <a:cubicBezTo>
                    <a:pt x="5452" y="64420"/>
                    <a:pt x="6980" y="64596"/>
                    <a:pt x="8508" y="64596"/>
                  </a:cubicBezTo>
                  <a:cubicBezTo>
                    <a:pt x="15714" y="64596"/>
                    <a:pt x="22930" y="60693"/>
                    <a:pt x="26557" y="54407"/>
                  </a:cubicBezTo>
                  <a:cubicBezTo>
                    <a:pt x="31093" y="46549"/>
                    <a:pt x="31013" y="35071"/>
                    <a:pt x="39109" y="30993"/>
                  </a:cubicBezTo>
                  <a:cubicBezTo>
                    <a:pt x="41201" y="29935"/>
                    <a:pt x="43435" y="29604"/>
                    <a:pt x="45741" y="29604"/>
                  </a:cubicBezTo>
                  <a:cubicBezTo>
                    <a:pt x="49590" y="29604"/>
                    <a:pt x="53643" y="30525"/>
                    <a:pt x="57579" y="30525"/>
                  </a:cubicBezTo>
                  <a:cubicBezTo>
                    <a:pt x="58776" y="30525"/>
                    <a:pt x="59964" y="30440"/>
                    <a:pt x="61131" y="30217"/>
                  </a:cubicBezTo>
                  <a:cubicBezTo>
                    <a:pt x="67238" y="29044"/>
                    <a:pt x="72131" y="24070"/>
                    <a:pt x="74618" y="18361"/>
                  </a:cubicBezTo>
                  <a:cubicBezTo>
                    <a:pt x="77105" y="12632"/>
                    <a:pt x="77482" y="6227"/>
                    <a:pt x="77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0"/>
            <p:cNvSpPr/>
            <p:nvPr/>
          </p:nvSpPr>
          <p:spPr>
            <a:xfrm rot="5400000">
              <a:off x="505716" y="-1966886"/>
              <a:ext cx="2012948" cy="4687069"/>
            </a:xfrm>
            <a:custGeom>
              <a:avLst/>
              <a:gdLst/>
              <a:ahLst/>
              <a:cxnLst/>
              <a:rect l="l" t="t" r="r" b="b"/>
              <a:pathLst>
                <a:path w="75096" h="174858" extrusionOk="0">
                  <a:moveTo>
                    <a:pt x="2746" y="0"/>
                  </a:moveTo>
                  <a:lnTo>
                    <a:pt x="0" y="171535"/>
                  </a:lnTo>
                  <a:lnTo>
                    <a:pt x="67914" y="174857"/>
                  </a:lnTo>
                  <a:cubicBezTo>
                    <a:pt x="75095" y="165210"/>
                    <a:pt x="74857" y="151185"/>
                    <a:pt x="68789" y="140801"/>
                  </a:cubicBezTo>
                  <a:cubicBezTo>
                    <a:pt x="62702" y="130437"/>
                    <a:pt x="51602" y="123594"/>
                    <a:pt x="39865" y="120948"/>
                  </a:cubicBezTo>
                  <a:cubicBezTo>
                    <a:pt x="37399" y="120371"/>
                    <a:pt x="34832" y="119973"/>
                    <a:pt x="32684" y="118581"/>
                  </a:cubicBezTo>
                  <a:cubicBezTo>
                    <a:pt x="29442" y="116492"/>
                    <a:pt x="27890" y="112593"/>
                    <a:pt x="27154" y="108814"/>
                  </a:cubicBezTo>
                  <a:cubicBezTo>
                    <a:pt x="23275" y="88941"/>
                    <a:pt x="36981" y="69824"/>
                    <a:pt x="38174" y="49593"/>
                  </a:cubicBezTo>
                  <a:cubicBezTo>
                    <a:pt x="39467" y="27671"/>
                    <a:pt x="23911" y="5889"/>
                    <a:pt x="2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0"/>
            <p:cNvSpPr/>
            <p:nvPr/>
          </p:nvSpPr>
          <p:spPr>
            <a:xfrm rot="5400000">
              <a:off x="-836235" y="2873803"/>
              <a:ext cx="3095737" cy="3775432"/>
            </a:xfrm>
            <a:custGeom>
              <a:avLst/>
              <a:gdLst/>
              <a:ahLst/>
              <a:cxnLst/>
              <a:rect l="l" t="t" r="r" b="b"/>
              <a:pathLst>
                <a:path w="99782" h="121690" extrusionOk="0">
                  <a:moveTo>
                    <a:pt x="79254" y="1"/>
                  </a:moveTo>
                  <a:cubicBezTo>
                    <a:pt x="74898" y="1"/>
                    <a:pt x="70544" y="853"/>
                    <a:pt x="66541" y="2572"/>
                  </a:cubicBezTo>
                  <a:cubicBezTo>
                    <a:pt x="57510" y="6431"/>
                    <a:pt x="50448" y="14627"/>
                    <a:pt x="47962" y="24155"/>
                  </a:cubicBezTo>
                  <a:cubicBezTo>
                    <a:pt x="45734" y="32709"/>
                    <a:pt x="47066" y="41740"/>
                    <a:pt x="46231" y="50533"/>
                  </a:cubicBezTo>
                  <a:cubicBezTo>
                    <a:pt x="45376" y="59346"/>
                    <a:pt x="41278" y="68934"/>
                    <a:pt x="32883" y="71699"/>
                  </a:cubicBezTo>
                  <a:cubicBezTo>
                    <a:pt x="28268" y="73191"/>
                    <a:pt x="23195" y="72336"/>
                    <a:pt x="18481" y="73390"/>
                  </a:cubicBezTo>
                  <a:cubicBezTo>
                    <a:pt x="9270" y="75439"/>
                    <a:pt x="2944" y="84570"/>
                    <a:pt x="1472" y="93899"/>
                  </a:cubicBezTo>
                  <a:cubicBezTo>
                    <a:pt x="0" y="103229"/>
                    <a:pt x="2467" y="112698"/>
                    <a:pt x="5431" y="121689"/>
                  </a:cubicBezTo>
                  <a:lnTo>
                    <a:pt x="99782" y="105457"/>
                  </a:lnTo>
                  <a:lnTo>
                    <a:pt x="94988" y="4004"/>
                  </a:lnTo>
                  <a:cubicBezTo>
                    <a:pt x="90203" y="1346"/>
                    <a:pt x="84727" y="1"/>
                    <a:pt x="792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6" name="Google Shape;2536;p30"/>
            <p:cNvGrpSpPr/>
            <p:nvPr/>
          </p:nvGrpSpPr>
          <p:grpSpPr>
            <a:xfrm>
              <a:off x="7861225" y="-420350"/>
              <a:ext cx="1673500" cy="1919675"/>
              <a:chOff x="6991800" y="4370325"/>
              <a:chExt cx="1673500" cy="1919675"/>
            </a:xfrm>
          </p:grpSpPr>
          <p:sp>
            <p:nvSpPr>
              <p:cNvPr id="2537" name="Google Shape;2537;p30"/>
              <p:cNvSpPr/>
              <p:nvPr/>
            </p:nvSpPr>
            <p:spPr>
              <a:xfrm>
                <a:off x="7004750" y="4562300"/>
                <a:ext cx="1622750" cy="1727700"/>
              </a:xfrm>
              <a:custGeom>
                <a:avLst/>
                <a:gdLst/>
                <a:ahLst/>
                <a:cxnLst/>
                <a:rect l="l" t="t" r="r" b="b"/>
                <a:pathLst>
                  <a:path w="64910" h="69108" extrusionOk="0">
                    <a:moveTo>
                      <a:pt x="32763" y="0"/>
                    </a:moveTo>
                    <a:lnTo>
                      <a:pt x="0" y="22678"/>
                    </a:lnTo>
                    <a:lnTo>
                      <a:pt x="32147" y="69108"/>
                    </a:lnTo>
                    <a:lnTo>
                      <a:pt x="64910" y="46430"/>
                    </a:lnTo>
                    <a:lnTo>
                      <a:pt x="327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0"/>
              <p:cNvSpPr/>
              <p:nvPr/>
            </p:nvSpPr>
            <p:spPr>
              <a:xfrm>
                <a:off x="7004750" y="4562300"/>
                <a:ext cx="1622750" cy="1727700"/>
              </a:xfrm>
              <a:custGeom>
                <a:avLst/>
                <a:gdLst/>
                <a:ahLst/>
                <a:cxnLst/>
                <a:rect l="l" t="t" r="r" b="b"/>
                <a:pathLst>
                  <a:path w="64910" h="69108" extrusionOk="0">
                    <a:moveTo>
                      <a:pt x="32763" y="0"/>
                    </a:moveTo>
                    <a:lnTo>
                      <a:pt x="0" y="22678"/>
                    </a:lnTo>
                    <a:lnTo>
                      <a:pt x="32147" y="69108"/>
                    </a:lnTo>
                    <a:lnTo>
                      <a:pt x="64910" y="46430"/>
                    </a:lnTo>
                    <a:lnTo>
                      <a:pt x="32763"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0"/>
              <p:cNvSpPr/>
              <p:nvPr/>
            </p:nvSpPr>
            <p:spPr>
              <a:xfrm>
                <a:off x="7006225" y="4476750"/>
                <a:ext cx="1646650" cy="1772975"/>
              </a:xfrm>
              <a:custGeom>
                <a:avLst/>
                <a:gdLst/>
                <a:ahLst/>
                <a:cxnLst/>
                <a:rect l="l" t="t" r="r" b="b"/>
                <a:pathLst>
                  <a:path w="65866" h="70919" extrusionOk="0">
                    <a:moveTo>
                      <a:pt x="35390" y="1"/>
                    </a:moveTo>
                    <a:lnTo>
                      <a:pt x="1" y="24489"/>
                    </a:lnTo>
                    <a:lnTo>
                      <a:pt x="32147" y="70918"/>
                    </a:lnTo>
                    <a:lnTo>
                      <a:pt x="64891" y="48241"/>
                    </a:lnTo>
                    <a:lnTo>
                      <a:pt x="65865" y="44023"/>
                    </a:lnTo>
                    <a:lnTo>
                      <a:pt x="35390" y="1"/>
                    </a:lnTo>
                    <a:close/>
                  </a:path>
                </a:pathLst>
              </a:custGeom>
              <a:solidFill>
                <a:srgbClr val="779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0"/>
              <p:cNvSpPr/>
              <p:nvPr/>
            </p:nvSpPr>
            <p:spPr>
              <a:xfrm>
                <a:off x="7043025" y="4370325"/>
                <a:ext cx="1622275" cy="1727725"/>
              </a:xfrm>
              <a:custGeom>
                <a:avLst/>
                <a:gdLst/>
                <a:ahLst/>
                <a:cxnLst/>
                <a:rect l="l" t="t" r="r" b="b"/>
                <a:pathLst>
                  <a:path w="64891" h="69109" extrusionOk="0">
                    <a:moveTo>
                      <a:pt x="32744" y="1"/>
                    </a:moveTo>
                    <a:lnTo>
                      <a:pt x="1" y="22678"/>
                    </a:lnTo>
                    <a:lnTo>
                      <a:pt x="32147" y="69108"/>
                    </a:lnTo>
                    <a:lnTo>
                      <a:pt x="64891" y="46430"/>
                    </a:lnTo>
                    <a:lnTo>
                      <a:pt x="327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41" name="Google Shape;2541;p30"/>
              <p:cNvCxnSpPr/>
              <p:nvPr/>
            </p:nvCxnSpPr>
            <p:spPr>
              <a:xfrm flipH="1">
                <a:off x="7819100" y="5579750"/>
                <a:ext cx="833400" cy="564300"/>
              </a:xfrm>
              <a:prstGeom prst="straightConnector1">
                <a:avLst/>
              </a:prstGeom>
              <a:noFill/>
              <a:ln w="9525" cap="flat" cmpd="sng">
                <a:solidFill>
                  <a:schemeClr val="dk2"/>
                </a:solidFill>
                <a:prstDash val="solid"/>
                <a:round/>
                <a:headEnd type="none" w="med" len="med"/>
                <a:tailEnd type="none" w="med" len="med"/>
              </a:ln>
            </p:spPr>
          </p:cxnSp>
          <p:cxnSp>
            <p:nvCxnSpPr>
              <p:cNvPr id="2542" name="Google Shape;2542;p30"/>
              <p:cNvCxnSpPr/>
              <p:nvPr/>
            </p:nvCxnSpPr>
            <p:spPr>
              <a:xfrm flipH="1">
                <a:off x="7793300" y="5611488"/>
                <a:ext cx="859200" cy="583200"/>
              </a:xfrm>
              <a:prstGeom prst="straightConnector1">
                <a:avLst/>
              </a:prstGeom>
              <a:noFill/>
              <a:ln w="9525" cap="flat" cmpd="sng">
                <a:solidFill>
                  <a:schemeClr val="dk2"/>
                </a:solidFill>
                <a:prstDash val="solid"/>
                <a:round/>
                <a:headEnd type="none" w="med" len="med"/>
                <a:tailEnd type="none" w="med" len="med"/>
              </a:ln>
            </p:spPr>
          </p:cxnSp>
          <p:cxnSp>
            <p:nvCxnSpPr>
              <p:cNvPr id="2543" name="Google Shape;2543;p30"/>
              <p:cNvCxnSpPr/>
              <p:nvPr/>
            </p:nvCxnSpPr>
            <p:spPr>
              <a:xfrm flipH="1">
                <a:off x="7793350" y="5658800"/>
                <a:ext cx="838200" cy="564300"/>
              </a:xfrm>
              <a:prstGeom prst="straightConnector1">
                <a:avLst/>
              </a:prstGeom>
              <a:noFill/>
              <a:ln w="9525" cap="flat" cmpd="sng">
                <a:solidFill>
                  <a:schemeClr val="dk2"/>
                </a:solidFill>
                <a:prstDash val="solid"/>
                <a:round/>
                <a:headEnd type="none" w="med" len="med"/>
                <a:tailEnd type="none" w="med" len="med"/>
              </a:ln>
            </p:spPr>
          </p:cxnSp>
          <p:sp>
            <p:nvSpPr>
              <p:cNvPr id="2544" name="Google Shape;2544;p30"/>
              <p:cNvSpPr/>
              <p:nvPr/>
            </p:nvSpPr>
            <p:spPr>
              <a:xfrm>
                <a:off x="7186250" y="4504100"/>
                <a:ext cx="1326875" cy="1412925"/>
              </a:xfrm>
              <a:custGeom>
                <a:avLst/>
                <a:gdLst/>
                <a:ahLst/>
                <a:cxnLst/>
                <a:rect l="l" t="t" r="r" b="b"/>
                <a:pathLst>
                  <a:path w="53075" h="56517" extrusionOk="0">
                    <a:moveTo>
                      <a:pt x="26796" y="1"/>
                    </a:moveTo>
                    <a:lnTo>
                      <a:pt x="1" y="18541"/>
                    </a:lnTo>
                    <a:lnTo>
                      <a:pt x="26299" y="56516"/>
                    </a:lnTo>
                    <a:lnTo>
                      <a:pt x="53075" y="37976"/>
                    </a:lnTo>
                    <a:lnTo>
                      <a:pt x="26796" y="1"/>
                    </a:lnTo>
                    <a:close/>
                  </a:path>
                </a:pathLst>
              </a:custGeom>
              <a:solidFill>
                <a:schemeClr val="accent3"/>
              </a:solidFill>
              <a:ln w="3382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0"/>
              <p:cNvSpPr/>
              <p:nvPr/>
            </p:nvSpPr>
            <p:spPr>
              <a:xfrm>
                <a:off x="7364300" y="4679175"/>
                <a:ext cx="719650" cy="685325"/>
              </a:xfrm>
              <a:custGeom>
                <a:avLst/>
                <a:gdLst/>
                <a:ahLst/>
                <a:cxnLst/>
                <a:rect l="l" t="t" r="r" b="b"/>
                <a:pathLst>
                  <a:path w="28786" h="27413" extrusionOk="0">
                    <a:moveTo>
                      <a:pt x="16790" y="0"/>
                    </a:moveTo>
                    <a:lnTo>
                      <a:pt x="737" y="11100"/>
                    </a:lnTo>
                    <a:cubicBezTo>
                      <a:pt x="1672" y="12413"/>
                      <a:pt x="1313" y="14223"/>
                      <a:pt x="1" y="15119"/>
                    </a:cubicBezTo>
                    <a:lnTo>
                      <a:pt x="7978" y="26656"/>
                    </a:lnTo>
                    <a:cubicBezTo>
                      <a:pt x="8476" y="26309"/>
                      <a:pt x="9050" y="26142"/>
                      <a:pt x="9618" y="26142"/>
                    </a:cubicBezTo>
                    <a:cubicBezTo>
                      <a:pt x="10546" y="26142"/>
                      <a:pt x="11461" y="26586"/>
                      <a:pt x="12016" y="27412"/>
                    </a:cubicBezTo>
                    <a:lnTo>
                      <a:pt x="28049" y="16292"/>
                    </a:lnTo>
                    <a:cubicBezTo>
                      <a:pt x="27134" y="14979"/>
                      <a:pt x="27472" y="13149"/>
                      <a:pt x="28785" y="12254"/>
                    </a:cubicBezTo>
                    <a:lnTo>
                      <a:pt x="20808" y="716"/>
                    </a:lnTo>
                    <a:cubicBezTo>
                      <a:pt x="20303" y="1076"/>
                      <a:pt x="19728" y="1247"/>
                      <a:pt x="19159" y="1247"/>
                    </a:cubicBezTo>
                    <a:cubicBezTo>
                      <a:pt x="18248" y="1247"/>
                      <a:pt x="17353" y="808"/>
                      <a:pt x="167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0"/>
              <p:cNvSpPr/>
              <p:nvPr/>
            </p:nvSpPr>
            <p:spPr>
              <a:xfrm>
                <a:off x="7632850" y="5091450"/>
                <a:ext cx="548075" cy="400350"/>
              </a:xfrm>
              <a:custGeom>
                <a:avLst/>
                <a:gdLst/>
                <a:ahLst/>
                <a:cxnLst/>
                <a:rect l="l" t="t" r="r" b="b"/>
                <a:pathLst>
                  <a:path w="21923" h="16014" extrusionOk="0">
                    <a:moveTo>
                      <a:pt x="20808" y="0"/>
                    </a:moveTo>
                    <a:lnTo>
                      <a:pt x="1" y="14402"/>
                    </a:lnTo>
                    <a:lnTo>
                      <a:pt x="1115" y="16014"/>
                    </a:lnTo>
                    <a:lnTo>
                      <a:pt x="21922" y="1592"/>
                    </a:lnTo>
                    <a:lnTo>
                      <a:pt x="208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0"/>
              <p:cNvSpPr/>
              <p:nvPr/>
            </p:nvSpPr>
            <p:spPr>
              <a:xfrm>
                <a:off x="7684075" y="5163550"/>
                <a:ext cx="548075" cy="400375"/>
              </a:xfrm>
              <a:custGeom>
                <a:avLst/>
                <a:gdLst/>
                <a:ahLst/>
                <a:cxnLst/>
                <a:rect l="l" t="t" r="r" b="b"/>
                <a:pathLst>
                  <a:path w="21923" h="16015" extrusionOk="0">
                    <a:moveTo>
                      <a:pt x="20808" y="1"/>
                    </a:moveTo>
                    <a:lnTo>
                      <a:pt x="1" y="14423"/>
                    </a:lnTo>
                    <a:lnTo>
                      <a:pt x="1095" y="16014"/>
                    </a:lnTo>
                    <a:lnTo>
                      <a:pt x="21922" y="1592"/>
                    </a:lnTo>
                    <a:lnTo>
                      <a:pt x="208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0"/>
              <p:cNvSpPr/>
              <p:nvPr/>
            </p:nvSpPr>
            <p:spPr>
              <a:xfrm>
                <a:off x="7734800" y="5235675"/>
                <a:ext cx="548075" cy="399850"/>
              </a:xfrm>
              <a:custGeom>
                <a:avLst/>
                <a:gdLst/>
                <a:ahLst/>
                <a:cxnLst/>
                <a:rect l="l" t="t" r="r" b="b"/>
                <a:pathLst>
                  <a:path w="21923" h="15994" extrusionOk="0">
                    <a:moveTo>
                      <a:pt x="20808" y="0"/>
                    </a:moveTo>
                    <a:lnTo>
                      <a:pt x="1" y="14402"/>
                    </a:lnTo>
                    <a:lnTo>
                      <a:pt x="1115" y="15994"/>
                    </a:lnTo>
                    <a:lnTo>
                      <a:pt x="21922" y="1591"/>
                    </a:lnTo>
                    <a:lnTo>
                      <a:pt x="208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0"/>
              <p:cNvSpPr/>
              <p:nvPr/>
            </p:nvSpPr>
            <p:spPr>
              <a:xfrm>
                <a:off x="7786525" y="5307275"/>
                <a:ext cx="548075" cy="400375"/>
              </a:xfrm>
              <a:custGeom>
                <a:avLst/>
                <a:gdLst/>
                <a:ahLst/>
                <a:cxnLst/>
                <a:rect l="l" t="t" r="r" b="b"/>
                <a:pathLst>
                  <a:path w="21923" h="16015" extrusionOk="0">
                    <a:moveTo>
                      <a:pt x="20808" y="1"/>
                    </a:moveTo>
                    <a:lnTo>
                      <a:pt x="0" y="14403"/>
                    </a:lnTo>
                    <a:lnTo>
                      <a:pt x="1095" y="16014"/>
                    </a:lnTo>
                    <a:lnTo>
                      <a:pt x="21922" y="1592"/>
                    </a:lnTo>
                    <a:lnTo>
                      <a:pt x="208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0"/>
              <p:cNvSpPr/>
              <p:nvPr/>
            </p:nvSpPr>
            <p:spPr>
              <a:xfrm>
                <a:off x="7837750" y="5379400"/>
                <a:ext cx="548075" cy="400350"/>
              </a:xfrm>
              <a:custGeom>
                <a:avLst/>
                <a:gdLst/>
                <a:ahLst/>
                <a:cxnLst/>
                <a:rect l="l" t="t" r="r" b="b"/>
                <a:pathLst>
                  <a:path w="21923" h="16014" extrusionOk="0">
                    <a:moveTo>
                      <a:pt x="20808" y="0"/>
                    </a:moveTo>
                    <a:lnTo>
                      <a:pt x="0" y="14422"/>
                    </a:lnTo>
                    <a:lnTo>
                      <a:pt x="1094" y="16014"/>
                    </a:lnTo>
                    <a:lnTo>
                      <a:pt x="21922" y="1591"/>
                    </a:lnTo>
                    <a:lnTo>
                      <a:pt x="208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0"/>
              <p:cNvSpPr/>
              <p:nvPr/>
            </p:nvSpPr>
            <p:spPr>
              <a:xfrm>
                <a:off x="6991800" y="4936775"/>
                <a:ext cx="854925" cy="1350750"/>
              </a:xfrm>
              <a:custGeom>
                <a:avLst/>
                <a:gdLst/>
                <a:ahLst/>
                <a:cxnLst/>
                <a:rect l="l" t="t" r="r" b="b"/>
                <a:pathLst>
                  <a:path w="34197" h="54030" extrusionOk="0">
                    <a:moveTo>
                      <a:pt x="2050" y="1"/>
                    </a:moveTo>
                    <a:cubicBezTo>
                      <a:pt x="598" y="2209"/>
                      <a:pt x="1" y="4974"/>
                      <a:pt x="379" y="7600"/>
                    </a:cubicBezTo>
                    <a:lnTo>
                      <a:pt x="32525" y="54029"/>
                    </a:lnTo>
                    <a:cubicBezTo>
                      <a:pt x="32147" y="51403"/>
                      <a:pt x="32744" y="48658"/>
                      <a:pt x="34196" y="46410"/>
                    </a:cubicBezTo>
                    <a:lnTo>
                      <a:pt x="20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0"/>
              <p:cNvSpPr/>
              <p:nvPr/>
            </p:nvSpPr>
            <p:spPr>
              <a:xfrm>
                <a:off x="7438400" y="4749275"/>
                <a:ext cx="571950" cy="544600"/>
              </a:xfrm>
              <a:custGeom>
                <a:avLst/>
                <a:gdLst/>
                <a:ahLst/>
                <a:cxnLst/>
                <a:rect l="l" t="t" r="r" b="b"/>
                <a:pathLst>
                  <a:path w="22878" h="21784" extrusionOk="0">
                    <a:moveTo>
                      <a:pt x="13329" y="1"/>
                    </a:moveTo>
                    <a:lnTo>
                      <a:pt x="558" y="8833"/>
                    </a:lnTo>
                    <a:cubicBezTo>
                      <a:pt x="1294" y="9888"/>
                      <a:pt x="1035" y="11320"/>
                      <a:pt x="1" y="12036"/>
                    </a:cubicBezTo>
                    <a:lnTo>
                      <a:pt x="6326" y="21226"/>
                    </a:lnTo>
                    <a:cubicBezTo>
                      <a:pt x="6734" y="20942"/>
                      <a:pt x="7198" y="20806"/>
                      <a:pt x="7656" y="20806"/>
                    </a:cubicBezTo>
                    <a:cubicBezTo>
                      <a:pt x="8384" y="20806"/>
                      <a:pt x="9097" y="21149"/>
                      <a:pt x="9549" y="21783"/>
                    </a:cubicBezTo>
                    <a:lnTo>
                      <a:pt x="22300" y="12971"/>
                    </a:lnTo>
                    <a:cubicBezTo>
                      <a:pt x="21584" y="11917"/>
                      <a:pt x="21823" y="10484"/>
                      <a:pt x="22877" y="9748"/>
                    </a:cubicBezTo>
                    <a:lnTo>
                      <a:pt x="16531" y="578"/>
                    </a:lnTo>
                    <a:cubicBezTo>
                      <a:pt x="16127" y="868"/>
                      <a:pt x="15669" y="1006"/>
                      <a:pt x="15218" y="1006"/>
                    </a:cubicBezTo>
                    <a:cubicBezTo>
                      <a:pt x="14493" y="1006"/>
                      <a:pt x="13782" y="651"/>
                      <a:pt x="133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0"/>
              <p:cNvSpPr/>
              <p:nvPr/>
            </p:nvSpPr>
            <p:spPr>
              <a:xfrm>
                <a:off x="6991800" y="4936775"/>
                <a:ext cx="854925" cy="1350750"/>
              </a:xfrm>
              <a:custGeom>
                <a:avLst/>
                <a:gdLst/>
                <a:ahLst/>
                <a:cxnLst/>
                <a:rect l="l" t="t" r="r" b="b"/>
                <a:pathLst>
                  <a:path w="34197" h="54030" extrusionOk="0">
                    <a:moveTo>
                      <a:pt x="2050" y="1"/>
                    </a:moveTo>
                    <a:cubicBezTo>
                      <a:pt x="598" y="2209"/>
                      <a:pt x="1" y="4974"/>
                      <a:pt x="379" y="7600"/>
                    </a:cubicBezTo>
                    <a:lnTo>
                      <a:pt x="32525" y="54029"/>
                    </a:lnTo>
                    <a:cubicBezTo>
                      <a:pt x="32147" y="51403"/>
                      <a:pt x="32744" y="48658"/>
                      <a:pt x="34196" y="46410"/>
                    </a:cubicBezTo>
                    <a:lnTo>
                      <a:pt x="2050" y="1"/>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0"/>
              <p:cNvSpPr/>
              <p:nvPr/>
            </p:nvSpPr>
            <p:spPr>
              <a:xfrm>
                <a:off x="7080825" y="5078025"/>
                <a:ext cx="657475" cy="976750"/>
              </a:xfrm>
              <a:custGeom>
                <a:avLst/>
                <a:gdLst/>
                <a:ahLst/>
                <a:cxnLst/>
                <a:rect l="l" t="t" r="r" b="b"/>
                <a:pathLst>
                  <a:path w="26299" h="39070" fill="none" extrusionOk="0">
                    <a:moveTo>
                      <a:pt x="1" y="0"/>
                    </a:moveTo>
                    <a:lnTo>
                      <a:pt x="26299" y="39069"/>
                    </a:lnTo>
                  </a:path>
                </a:pathLst>
              </a:custGeom>
              <a:noFill/>
              <a:ln w="13925" cap="flat" cmpd="sng">
                <a:solidFill>
                  <a:schemeClr val="dk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0"/>
              <p:cNvSpPr/>
              <p:nvPr/>
            </p:nvSpPr>
            <p:spPr>
              <a:xfrm>
                <a:off x="7060925" y="5121775"/>
                <a:ext cx="657500" cy="976750"/>
              </a:xfrm>
              <a:custGeom>
                <a:avLst/>
                <a:gdLst/>
                <a:ahLst/>
                <a:cxnLst/>
                <a:rect l="l" t="t" r="r" b="b"/>
                <a:pathLst>
                  <a:path w="26300" h="39070" fill="none" extrusionOk="0">
                    <a:moveTo>
                      <a:pt x="1" y="1"/>
                    </a:moveTo>
                    <a:lnTo>
                      <a:pt x="26299" y="39070"/>
                    </a:lnTo>
                  </a:path>
                </a:pathLst>
              </a:custGeom>
              <a:noFill/>
              <a:ln w="13925" cap="flat" cmpd="sng">
                <a:solidFill>
                  <a:schemeClr val="dk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6" name="Google Shape;2556;p30"/>
            <p:cNvGrpSpPr/>
            <p:nvPr/>
          </p:nvGrpSpPr>
          <p:grpSpPr>
            <a:xfrm rot="-2516882">
              <a:off x="22474" y="-388427"/>
              <a:ext cx="812678" cy="908809"/>
              <a:chOff x="2180275" y="-47850"/>
              <a:chExt cx="812625" cy="908750"/>
            </a:xfrm>
          </p:grpSpPr>
          <p:sp>
            <p:nvSpPr>
              <p:cNvPr id="2557" name="Google Shape;2557;p30"/>
              <p:cNvSpPr/>
              <p:nvPr/>
            </p:nvSpPr>
            <p:spPr>
              <a:xfrm>
                <a:off x="2722850" y="650400"/>
                <a:ext cx="270050" cy="184225"/>
              </a:xfrm>
              <a:custGeom>
                <a:avLst/>
                <a:gdLst/>
                <a:ahLst/>
                <a:cxnLst/>
                <a:rect l="l" t="t" r="r" b="b"/>
                <a:pathLst>
                  <a:path w="10802" h="7369" extrusionOk="0">
                    <a:moveTo>
                      <a:pt x="0" y="0"/>
                    </a:moveTo>
                    <a:lnTo>
                      <a:pt x="0" y="0"/>
                    </a:lnTo>
                    <a:cubicBezTo>
                      <a:pt x="1572" y="1393"/>
                      <a:pt x="2566" y="3362"/>
                      <a:pt x="4078" y="4894"/>
                    </a:cubicBezTo>
                    <a:cubicBezTo>
                      <a:pt x="5232" y="6047"/>
                      <a:pt x="6565" y="7102"/>
                      <a:pt x="8196" y="7340"/>
                    </a:cubicBezTo>
                    <a:cubicBezTo>
                      <a:pt x="8329" y="7359"/>
                      <a:pt x="8467" y="7368"/>
                      <a:pt x="8608" y="7368"/>
                    </a:cubicBezTo>
                    <a:cubicBezTo>
                      <a:pt x="9392" y="7368"/>
                      <a:pt x="10236" y="7074"/>
                      <a:pt x="10523" y="6366"/>
                    </a:cubicBezTo>
                    <a:cubicBezTo>
                      <a:pt x="10802" y="5689"/>
                      <a:pt x="10523" y="4914"/>
                      <a:pt x="10086" y="4357"/>
                    </a:cubicBezTo>
                    <a:cubicBezTo>
                      <a:pt x="9429" y="3521"/>
                      <a:pt x="8435" y="3004"/>
                      <a:pt x="7460" y="2626"/>
                    </a:cubicBezTo>
                    <a:cubicBezTo>
                      <a:pt x="5093" y="1452"/>
                      <a:pt x="2347" y="133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0"/>
              <p:cNvSpPr/>
              <p:nvPr/>
            </p:nvSpPr>
            <p:spPr>
              <a:xfrm>
                <a:off x="2184750" y="178425"/>
                <a:ext cx="114900" cy="331200"/>
              </a:xfrm>
              <a:custGeom>
                <a:avLst/>
                <a:gdLst/>
                <a:ahLst/>
                <a:cxnLst/>
                <a:rect l="l" t="t" r="r" b="b"/>
                <a:pathLst>
                  <a:path w="4596" h="13248" extrusionOk="0">
                    <a:moveTo>
                      <a:pt x="3561" y="1"/>
                    </a:moveTo>
                    <a:lnTo>
                      <a:pt x="3561" y="1"/>
                    </a:lnTo>
                    <a:cubicBezTo>
                      <a:pt x="1134" y="1433"/>
                      <a:pt x="199" y="5889"/>
                      <a:pt x="80" y="8435"/>
                    </a:cubicBezTo>
                    <a:cubicBezTo>
                      <a:pt x="0" y="9927"/>
                      <a:pt x="219" y="11559"/>
                      <a:pt x="1293" y="12593"/>
                    </a:cubicBezTo>
                    <a:cubicBezTo>
                      <a:pt x="1711" y="12984"/>
                      <a:pt x="2299" y="13247"/>
                      <a:pt x="2863" y="13247"/>
                    </a:cubicBezTo>
                    <a:cubicBezTo>
                      <a:pt x="3158" y="13247"/>
                      <a:pt x="3447" y="13175"/>
                      <a:pt x="3700" y="13011"/>
                    </a:cubicBezTo>
                    <a:cubicBezTo>
                      <a:pt x="4456" y="12533"/>
                      <a:pt x="4595" y="11519"/>
                      <a:pt x="4576" y="10643"/>
                    </a:cubicBezTo>
                    <a:cubicBezTo>
                      <a:pt x="4496" y="8873"/>
                      <a:pt x="3879" y="7182"/>
                      <a:pt x="3481" y="5451"/>
                    </a:cubicBezTo>
                    <a:cubicBezTo>
                      <a:pt x="3004" y="3442"/>
                      <a:pt x="3382" y="1911"/>
                      <a:pt x="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0"/>
              <p:cNvSpPr/>
              <p:nvPr/>
            </p:nvSpPr>
            <p:spPr>
              <a:xfrm>
                <a:off x="2285700" y="120125"/>
                <a:ext cx="335225" cy="124025"/>
              </a:xfrm>
              <a:custGeom>
                <a:avLst/>
                <a:gdLst/>
                <a:ahLst/>
                <a:cxnLst/>
                <a:rect l="l" t="t" r="r" b="b"/>
                <a:pathLst>
                  <a:path w="13409" h="4961" extrusionOk="0">
                    <a:moveTo>
                      <a:pt x="7144" y="1"/>
                    </a:moveTo>
                    <a:cubicBezTo>
                      <a:pt x="4625" y="1"/>
                      <a:pt x="1445" y="499"/>
                      <a:pt x="0" y="2214"/>
                    </a:cubicBezTo>
                    <a:cubicBezTo>
                      <a:pt x="1930" y="2333"/>
                      <a:pt x="3482" y="2214"/>
                      <a:pt x="5411" y="2969"/>
                    </a:cubicBezTo>
                    <a:cubicBezTo>
                      <a:pt x="7042" y="3646"/>
                      <a:pt x="8634" y="4521"/>
                      <a:pt x="10384" y="4859"/>
                    </a:cubicBezTo>
                    <a:cubicBezTo>
                      <a:pt x="10668" y="4920"/>
                      <a:pt x="10977" y="4960"/>
                      <a:pt x="11284" y="4960"/>
                    </a:cubicBezTo>
                    <a:cubicBezTo>
                      <a:pt x="11881" y="4960"/>
                      <a:pt x="12470" y="4809"/>
                      <a:pt x="12851" y="4362"/>
                    </a:cubicBezTo>
                    <a:cubicBezTo>
                      <a:pt x="13408" y="3725"/>
                      <a:pt x="13289" y="2651"/>
                      <a:pt x="12791" y="1935"/>
                    </a:cubicBezTo>
                    <a:cubicBezTo>
                      <a:pt x="11956" y="722"/>
                      <a:pt x="10365" y="244"/>
                      <a:pt x="8892" y="85"/>
                    </a:cubicBezTo>
                    <a:cubicBezTo>
                      <a:pt x="8378" y="33"/>
                      <a:pt x="7782" y="1"/>
                      <a:pt x="7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0"/>
              <p:cNvSpPr/>
              <p:nvPr/>
            </p:nvSpPr>
            <p:spPr>
              <a:xfrm>
                <a:off x="2320025" y="350000"/>
                <a:ext cx="123350" cy="331575"/>
              </a:xfrm>
              <a:custGeom>
                <a:avLst/>
                <a:gdLst/>
                <a:ahLst/>
                <a:cxnLst/>
                <a:rect l="l" t="t" r="r" b="b"/>
                <a:pathLst>
                  <a:path w="4934" h="13263" extrusionOk="0">
                    <a:moveTo>
                      <a:pt x="2825" y="1"/>
                    </a:moveTo>
                    <a:cubicBezTo>
                      <a:pt x="557" y="1652"/>
                      <a:pt x="0" y="6168"/>
                      <a:pt x="139" y="8734"/>
                    </a:cubicBezTo>
                    <a:cubicBezTo>
                      <a:pt x="179" y="10226"/>
                      <a:pt x="557" y="11837"/>
                      <a:pt x="1731" y="12732"/>
                    </a:cubicBezTo>
                    <a:cubicBezTo>
                      <a:pt x="2127" y="13059"/>
                      <a:pt x="2654" y="13262"/>
                      <a:pt x="3163" y="13262"/>
                    </a:cubicBezTo>
                    <a:cubicBezTo>
                      <a:pt x="3521" y="13262"/>
                      <a:pt x="3870" y="13161"/>
                      <a:pt x="4158" y="12931"/>
                    </a:cubicBezTo>
                    <a:cubicBezTo>
                      <a:pt x="4854" y="12394"/>
                      <a:pt x="4933" y="11360"/>
                      <a:pt x="4794" y="10504"/>
                    </a:cubicBezTo>
                    <a:cubicBezTo>
                      <a:pt x="4555" y="8734"/>
                      <a:pt x="3800" y="7122"/>
                      <a:pt x="3243" y="5432"/>
                    </a:cubicBezTo>
                    <a:cubicBezTo>
                      <a:pt x="2586" y="3482"/>
                      <a:pt x="2825" y="191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0"/>
              <p:cNvSpPr/>
              <p:nvPr/>
            </p:nvSpPr>
            <p:spPr>
              <a:xfrm>
                <a:off x="2402075" y="272875"/>
                <a:ext cx="337700" cy="117250"/>
              </a:xfrm>
              <a:custGeom>
                <a:avLst/>
                <a:gdLst/>
                <a:ahLst/>
                <a:cxnLst/>
                <a:rect l="l" t="t" r="r" b="b"/>
                <a:pathLst>
                  <a:path w="13508" h="4690" extrusionOk="0">
                    <a:moveTo>
                      <a:pt x="8437" y="1"/>
                    </a:moveTo>
                    <a:cubicBezTo>
                      <a:pt x="5877" y="1"/>
                      <a:pt x="1566" y="685"/>
                      <a:pt x="0" y="2967"/>
                    </a:cubicBezTo>
                    <a:cubicBezTo>
                      <a:pt x="975" y="2937"/>
                      <a:pt x="1840" y="2857"/>
                      <a:pt x="2711" y="2857"/>
                    </a:cubicBezTo>
                    <a:cubicBezTo>
                      <a:pt x="3581" y="2857"/>
                      <a:pt x="4456" y="2937"/>
                      <a:pt x="5451" y="3225"/>
                    </a:cubicBezTo>
                    <a:cubicBezTo>
                      <a:pt x="7162" y="3762"/>
                      <a:pt x="8813" y="4458"/>
                      <a:pt x="10583" y="4657"/>
                    </a:cubicBezTo>
                    <a:cubicBezTo>
                      <a:pt x="10759" y="4678"/>
                      <a:pt x="10943" y="4690"/>
                      <a:pt x="11128" y="4690"/>
                    </a:cubicBezTo>
                    <a:cubicBezTo>
                      <a:pt x="11842" y="4690"/>
                      <a:pt x="12579" y="4510"/>
                      <a:pt x="12990" y="3941"/>
                    </a:cubicBezTo>
                    <a:cubicBezTo>
                      <a:pt x="13507" y="3205"/>
                      <a:pt x="13289" y="2171"/>
                      <a:pt x="12712" y="1494"/>
                    </a:cubicBezTo>
                    <a:cubicBezTo>
                      <a:pt x="11777" y="361"/>
                      <a:pt x="10146" y="22"/>
                      <a:pt x="8654" y="2"/>
                    </a:cubicBezTo>
                    <a:cubicBezTo>
                      <a:pt x="8583" y="1"/>
                      <a:pt x="8511" y="1"/>
                      <a:pt x="8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0"/>
              <p:cNvSpPr/>
              <p:nvPr/>
            </p:nvSpPr>
            <p:spPr>
              <a:xfrm>
                <a:off x="2485625" y="498700"/>
                <a:ext cx="125350" cy="304650"/>
              </a:xfrm>
              <a:custGeom>
                <a:avLst/>
                <a:gdLst/>
                <a:ahLst/>
                <a:cxnLst/>
                <a:rect l="l" t="t" r="r" b="b"/>
                <a:pathLst>
                  <a:path w="5014" h="12186" extrusionOk="0">
                    <a:moveTo>
                      <a:pt x="1990" y="1"/>
                    </a:moveTo>
                    <a:cubicBezTo>
                      <a:pt x="80" y="1712"/>
                      <a:pt x="0" y="5949"/>
                      <a:pt x="319" y="8276"/>
                    </a:cubicBezTo>
                    <a:cubicBezTo>
                      <a:pt x="517" y="9649"/>
                      <a:pt x="995" y="11081"/>
                      <a:pt x="2169" y="11837"/>
                    </a:cubicBezTo>
                    <a:cubicBezTo>
                      <a:pt x="2531" y="12054"/>
                      <a:pt x="2964" y="12186"/>
                      <a:pt x="3379" y="12186"/>
                    </a:cubicBezTo>
                    <a:cubicBezTo>
                      <a:pt x="3762" y="12186"/>
                      <a:pt x="4130" y="12075"/>
                      <a:pt x="4416" y="11817"/>
                    </a:cubicBezTo>
                    <a:cubicBezTo>
                      <a:pt x="5013" y="11240"/>
                      <a:pt x="4993" y="10285"/>
                      <a:pt x="4794" y="9490"/>
                    </a:cubicBezTo>
                    <a:cubicBezTo>
                      <a:pt x="4416" y="7898"/>
                      <a:pt x="3561" y="6466"/>
                      <a:pt x="2885" y="4974"/>
                    </a:cubicBezTo>
                    <a:cubicBezTo>
                      <a:pt x="2089" y="3223"/>
                      <a:pt x="2149" y="1791"/>
                      <a:pt x="1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0"/>
              <p:cNvSpPr/>
              <p:nvPr/>
            </p:nvSpPr>
            <p:spPr>
              <a:xfrm>
                <a:off x="2546300" y="405125"/>
                <a:ext cx="312325" cy="103550"/>
              </a:xfrm>
              <a:custGeom>
                <a:avLst/>
                <a:gdLst/>
                <a:ahLst/>
                <a:cxnLst/>
                <a:rect l="l" t="t" r="r" b="b"/>
                <a:pathLst>
                  <a:path w="12493" h="4142" extrusionOk="0">
                    <a:moveTo>
                      <a:pt x="8551" y="0"/>
                    </a:moveTo>
                    <a:cubicBezTo>
                      <a:pt x="8271" y="0"/>
                      <a:pt x="7992" y="16"/>
                      <a:pt x="7719" y="44"/>
                    </a:cubicBezTo>
                    <a:cubicBezTo>
                      <a:pt x="5371" y="243"/>
                      <a:pt x="1273" y="1277"/>
                      <a:pt x="0" y="3545"/>
                    </a:cubicBezTo>
                    <a:cubicBezTo>
                      <a:pt x="1260" y="3389"/>
                      <a:pt x="2329" y="3143"/>
                      <a:pt x="3522" y="3143"/>
                    </a:cubicBezTo>
                    <a:cubicBezTo>
                      <a:pt x="4005" y="3143"/>
                      <a:pt x="4508" y="3183"/>
                      <a:pt x="5053" y="3286"/>
                    </a:cubicBezTo>
                    <a:cubicBezTo>
                      <a:pt x="6664" y="3624"/>
                      <a:pt x="8256" y="4142"/>
                      <a:pt x="9907" y="4142"/>
                    </a:cubicBezTo>
                    <a:cubicBezTo>
                      <a:pt x="10722" y="4142"/>
                      <a:pt x="11637" y="3943"/>
                      <a:pt x="12075" y="3246"/>
                    </a:cubicBezTo>
                    <a:cubicBezTo>
                      <a:pt x="12493" y="2550"/>
                      <a:pt x="12175" y="1595"/>
                      <a:pt x="11598" y="1038"/>
                    </a:cubicBezTo>
                    <a:cubicBezTo>
                      <a:pt x="10817" y="258"/>
                      <a:pt x="9679" y="0"/>
                      <a:pt x="8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0"/>
              <p:cNvSpPr/>
              <p:nvPr/>
            </p:nvSpPr>
            <p:spPr>
              <a:xfrm>
                <a:off x="2624875" y="606625"/>
                <a:ext cx="109925" cy="254275"/>
              </a:xfrm>
              <a:custGeom>
                <a:avLst/>
                <a:gdLst/>
                <a:ahLst/>
                <a:cxnLst/>
                <a:rect l="l" t="t" r="r" b="b"/>
                <a:pathLst>
                  <a:path w="4397" h="10171" extrusionOk="0">
                    <a:moveTo>
                      <a:pt x="1552" y="1"/>
                    </a:moveTo>
                    <a:cubicBezTo>
                      <a:pt x="0" y="1532"/>
                      <a:pt x="40" y="5053"/>
                      <a:pt x="398" y="7003"/>
                    </a:cubicBezTo>
                    <a:cubicBezTo>
                      <a:pt x="597" y="8137"/>
                      <a:pt x="1035" y="9330"/>
                      <a:pt x="2029" y="9907"/>
                    </a:cubicBezTo>
                    <a:cubicBezTo>
                      <a:pt x="2321" y="10072"/>
                      <a:pt x="2669" y="10171"/>
                      <a:pt x="3002" y="10171"/>
                    </a:cubicBezTo>
                    <a:cubicBezTo>
                      <a:pt x="3352" y="10171"/>
                      <a:pt x="3685" y="10062"/>
                      <a:pt x="3919" y="9808"/>
                    </a:cubicBezTo>
                    <a:cubicBezTo>
                      <a:pt x="4397" y="9310"/>
                      <a:pt x="4357" y="8534"/>
                      <a:pt x="4178" y="7858"/>
                    </a:cubicBezTo>
                    <a:cubicBezTo>
                      <a:pt x="3800" y="6545"/>
                      <a:pt x="3044" y="5372"/>
                      <a:pt x="2447" y="4138"/>
                    </a:cubicBezTo>
                    <a:cubicBezTo>
                      <a:pt x="1731" y="2686"/>
                      <a:pt x="1751" y="1492"/>
                      <a:pt x="1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0"/>
              <p:cNvSpPr/>
              <p:nvPr/>
            </p:nvSpPr>
            <p:spPr>
              <a:xfrm>
                <a:off x="2673100" y="522750"/>
                <a:ext cx="259125" cy="85400"/>
              </a:xfrm>
              <a:custGeom>
                <a:avLst/>
                <a:gdLst/>
                <a:ahLst/>
                <a:cxnLst/>
                <a:rect l="l" t="t" r="r" b="b"/>
                <a:pathLst>
                  <a:path w="10365" h="3416" extrusionOk="0">
                    <a:moveTo>
                      <a:pt x="7162" y="0"/>
                    </a:moveTo>
                    <a:cubicBezTo>
                      <a:pt x="6881" y="0"/>
                      <a:pt x="6600" y="20"/>
                      <a:pt x="6327" y="53"/>
                    </a:cubicBezTo>
                    <a:cubicBezTo>
                      <a:pt x="4357" y="312"/>
                      <a:pt x="976" y="1267"/>
                      <a:pt x="1" y="3196"/>
                    </a:cubicBezTo>
                    <a:cubicBezTo>
                      <a:pt x="1131" y="3013"/>
                      <a:pt x="2061" y="2760"/>
                      <a:pt x="3162" y="2760"/>
                    </a:cubicBezTo>
                    <a:cubicBezTo>
                      <a:pt x="3495" y="2760"/>
                      <a:pt x="3844" y="2783"/>
                      <a:pt x="4218" y="2838"/>
                    </a:cubicBezTo>
                    <a:cubicBezTo>
                      <a:pt x="5536" y="3052"/>
                      <a:pt x="6855" y="3416"/>
                      <a:pt x="8191" y="3416"/>
                    </a:cubicBezTo>
                    <a:cubicBezTo>
                      <a:pt x="8226" y="3416"/>
                      <a:pt x="8261" y="3416"/>
                      <a:pt x="8296" y="3415"/>
                    </a:cubicBezTo>
                    <a:cubicBezTo>
                      <a:pt x="8953" y="3395"/>
                      <a:pt x="9728" y="3216"/>
                      <a:pt x="10047" y="2619"/>
                    </a:cubicBezTo>
                    <a:cubicBezTo>
                      <a:pt x="10365" y="2023"/>
                      <a:pt x="10067" y="1247"/>
                      <a:pt x="9569" y="769"/>
                    </a:cubicBezTo>
                    <a:cubicBezTo>
                      <a:pt x="8935" y="196"/>
                      <a:pt x="8049" y="0"/>
                      <a:pt x="7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0"/>
              <p:cNvSpPr/>
              <p:nvPr/>
            </p:nvSpPr>
            <p:spPr>
              <a:xfrm>
                <a:off x="2180275" y="-47850"/>
                <a:ext cx="706200" cy="802700"/>
              </a:xfrm>
              <a:custGeom>
                <a:avLst/>
                <a:gdLst/>
                <a:ahLst/>
                <a:cxnLst/>
                <a:rect l="l" t="t" r="r" b="b"/>
                <a:pathLst>
                  <a:path w="28248" h="32108" extrusionOk="0">
                    <a:moveTo>
                      <a:pt x="0" y="1"/>
                    </a:moveTo>
                    <a:lnTo>
                      <a:pt x="0" y="1"/>
                    </a:lnTo>
                    <a:cubicBezTo>
                      <a:pt x="3939" y="14304"/>
                      <a:pt x="15497" y="25264"/>
                      <a:pt x="28248" y="32108"/>
                    </a:cubicBezTo>
                    <a:cubicBezTo>
                      <a:pt x="25164" y="30138"/>
                      <a:pt x="22181" y="28049"/>
                      <a:pt x="19356" y="25782"/>
                    </a:cubicBezTo>
                    <a:cubicBezTo>
                      <a:pt x="10842" y="19058"/>
                      <a:pt x="3660" y="103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0"/>
              <p:cNvSpPr/>
              <p:nvPr/>
            </p:nvSpPr>
            <p:spPr>
              <a:xfrm>
                <a:off x="2644750" y="598675"/>
                <a:ext cx="34350" cy="189500"/>
              </a:xfrm>
              <a:custGeom>
                <a:avLst/>
                <a:gdLst/>
                <a:ahLst/>
                <a:cxnLst/>
                <a:rect l="l" t="t" r="r" b="b"/>
                <a:pathLst>
                  <a:path w="1374" h="7580" extrusionOk="0">
                    <a:moveTo>
                      <a:pt x="1175" y="0"/>
                    </a:moveTo>
                    <a:lnTo>
                      <a:pt x="1175" y="0"/>
                    </a:lnTo>
                    <a:cubicBezTo>
                      <a:pt x="1" y="2367"/>
                      <a:pt x="598" y="5172"/>
                      <a:pt x="1374" y="7579"/>
                    </a:cubicBezTo>
                    <a:cubicBezTo>
                      <a:pt x="916" y="5113"/>
                      <a:pt x="299" y="244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0"/>
              <p:cNvSpPr/>
              <p:nvPr/>
            </p:nvSpPr>
            <p:spPr>
              <a:xfrm>
                <a:off x="2506500" y="490750"/>
                <a:ext cx="37325" cy="200450"/>
              </a:xfrm>
              <a:custGeom>
                <a:avLst/>
                <a:gdLst/>
                <a:ahLst/>
                <a:cxnLst/>
                <a:rect l="l" t="t" r="r" b="b"/>
                <a:pathLst>
                  <a:path w="1493" h="8018" extrusionOk="0">
                    <a:moveTo>
                      <a:pt x="1493" y="1"/>
                    </a:moveTo>
                    <a:cubicBezTo>
                      <a:pt x="1" y="2408"/>
                      <a:pt x="438" y="5411"/>
                      <a:pt x="1055" y="8017"/>
                    </a:cubicBezTo>
                    <a:cubicBezTo>
                      <a:pt x="757" y="5391"/>
                      <a:pt x="339" y="2487"/>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0"/>
              <p:cNvSpPr/>
              <p:nvPr/>
            </p:nvSpPr>
            <p:spPr>
              <a:xfrm>
                <a:off x="2344875" y="344550"/>
                <a:ext cx="51750" cy="233750"/>
              </a:xfrm>
              <a:custGeom>
                <a:avLst/>
                <a:gdLst/>
                <a:ahLst/>
                <a:cxnLst/>
                <a:rect l="l" t="t" r="r" b="b"/>
                <a:pathLst>
                  <a:path w="2070" h="9350" extrusionOk="0">
                    <a:moveTo>
                      <a:pt x="2069" y="0"/>
                    </a:moveTo>
                    <a:lnTo>
                      <a:pt x="2069" y="0"/>
                    </a:lnTo>
                    <a:cubicBezTo>
                      <a:pt x="1" y="2626"/>
                      <a:pt x="259" y="6286"/>
                      <a:pt x="1055" y="9350"/>
                    </a:cubicBezTo>
                    <a:cubicBezTo>
                      <a:pt x="578" y="6207"/>
                      <a:pt x="279" y="2785"/>
                      <a:pt x="20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0"/>
              <p:cNvSpPr/>
              <p:nvPr/>
            </p:nvSpPr>
            <p:spPr>
              <a:xfrm>
                <a:off x="2233975" y="179425"/>
                <a:ext cx="46275" cy="205425"/>
              </a:xfrm>
              <a:custGeom>
                <a:avLst/>
                <a:gdLst/>
                <a:ahLst/>
                <a:cxnLst/>
                <a:rect l="l" t="t" r="r" b="b"/>
                <a:pathLst>
                  <a:path w="1851" h="8217" extrusionOk="0">
                    <a:moveTo>
                      <a:pt x="1851" y="1"/>
                    </a:moveTo>
                    <a:lnTo>
                      <a:pt x="1851" y="1"/>
                    </a:lnTo>
                    <a:cubicBezTo>
                      <a:pt x="1" y="2268"/>
                      <a:pt x="120" y="5491"/>
                      <a:pt x="617" y="8216"/>
                    </a:cubicBezTo>
                    <a:cubicBezTo>
                      <a:pt x="438" y="5451"/>
                      <a:pt x="299" y="2447"/>
                      <a:pt x="1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0"/>
              <p:cNvSpPr/>
              <p:nvPr/>
            </p:nvSpPr>
            <p:spPr>
              <a:xfrm>
                <a:off x="2679575" y="548575"/>
                <a:ext cx="170600" cy="47625"/>
              </a:xfrm>
              <a:custGeom>
                <a:avLst/>
                <a:gdLst/>
                <a:ahLst/>
                <a:cxnLst/>
                <a:rect l="l" t="t" r="r" b="b"/>
                <a:pathLst>
                  <a:path w="6824" h="1905" extrusionOk="0">
                    <a:moveTo>
                      <a:pt x="6004" y="1"/>
                    </a:moveTo>
                    <a:cubicBezTo>
                      <a:pt x="3892" y="1"/>
                      <a:pt x="1744" y="672"/>
                      <a:pt x="0" y="1905"/>
                    </a:cubicBezTo>
                    <a:cubicBezTo>
                      <a:pt x="2129" y="791"/>
                      <a:pt x="4456" y="174"/>
                      <a:pt x="6824" y="35"/>
                    </a:cubicBezTo>
                    <a:cubicBezTo>
                      <a:pt x="6552" y="12"/>
                      <a:pt x="6278" y="1"/>
                      <a:pt x="6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0"/>
              <p:cNvSpPr/>
              <p:nvPr/>
            </p:nvSpPr>
            <p:spPr>
              <a:xfrm>
                <a:off x="2542800" y="445700"/>
                <a:ext cx="146750" cy="50550"/>
              </a:xfrm>
              <a:custGeom>
                <a:avLst/>
                <a:gdLst/>
                <a:ahLst/>
                <a:cxnLst/>
                <a:rect l="l" t="t" r="r" b="b"/>
                <a:pathLst>
                  <a:path w="5870" h="2022" extrusionOk="0">
                    <a:moveTo>
                      <a:pt x="5185" y="0"/>
                    </a:moveTo>
                    <a:cubicBezTo>
                      <a:pt x="3289" y="0"/>
                      <a:pt x="1368" y="726"/>
                      <a:pt x="1" y="2021"/>
                    </a:cubicBezTo>
                    <a:cubicBezTo>
                      <a:pt x="1771" y="848"/>
                      <a:pt x="3781" y="151"/>
                      <a:pt x="5869" y="32"/>
                    </a:cubicBezTo>
                    <a:cubicBezTo>
                      <a:pt x="5642" y="11"/>
                      <a:pt x="5414" y="0"/>
                      <a:pt x="5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0"/>
              <p:cNvSpPr/>
              <p:nvPr/>
            </p:nvSpPr>
            <p:spPr>
              <a:xfrm>
                <a:off x="2400575" y="307375"/>
                <a:ext cx="192975" cy="40175"/>
              </a:xfrm>
              <a:custGeom>
                <a:avLst/>
                <a:gdLst/>
                <a:ahLst/>
                <a:cxnLst/>
                <a:rect l="l" t="t" r="r" b="b"/>
                <a:pathLst>
                  <a:path w="7719" h="1607" extrusionOk="0">
                    <a:moveTo>
                      <a:pt x="5779" y="1"/>
                    </a:moveTo>
                    <a:cubicBezTo>
                      <a:pt x="3758" y="1"/>
                      <a:pt x="1731" y="553"/>
                      <a:pt x="1" y="1606"/>
                    </a:cubicBezTo>
                    <a:cubicBezTo>
                      <a:pt x="2114" y="646"/>
                      <a:pt x="4427" y="145"/>
                      <a:pt x="6751" y="145"/>
                    </a:cubicBezTo>
                    <a:cubicBezTo>
                      <a:pt x="7074" y="145"/>
                      <a:pt x="7397" y="155"/>
                      <a:pt x="7719" y="174"/>
                    </a:cubicBezTo>
                    <a:cubicBezTo>
                      <a:pt x="7079" y="58"/>
                      <a:pt x="6429" y="1"/>
                      <a:pt x="5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0"/>
              <p:cNvSpPr/>
              <p:nvPr/>
            </p:nvSpPr>
            <p:spPr>
              <a:xfrm>
                <a:off x="2286200" y="139775"/>
                <a:ext cx="203425" cy="37200"/>
              </a:xfrm>
              <a:custGeom>
                <a:avLst/>
                <a:gdLst/>
                <a:ahLst/>
                <a:cxnLst/>
                <a:rect l="l" t="t" r="r" b="b"/>
                <a:pathLst>
                  <a:path w="8137" h="1488" extrusionOk="0">
                    <a:moveTo>
                      <a:pt x="4952" y="1"/>
                    </a:moveTo>
                    <a:cubicBezTo>
                      <a:pt x="3197" y="1"/>
                      <a:pt x="1436" y="506"/>
                      <a:pt x="0" y="1487"/>
                    </a:cubicBezTo>
                    <a:cubicBezTo>
                      <a:pt x="1633" y="664"/>
                      <a:pt x="3455" y="236"/>
                      <a:pt x="5285" y="236"/>
                    </a:cubicBezTo>
                    <a:cubicBezTo>
                      <a:pt x="6242" y="236"/>
                      <a:pt x="7201" y="353"/>
                      <a:pt x="8136" y="592"/>
                    </a:cubicBezTo>
                    <a:cubicBezTo>
                      <a:pt x="7130" y="196"/>
                      <a:pt x="6042" y="1"/>
                      <a:pt x="4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5" name="Google Shape;2575;p30"/>
            <p:cNvGrpSpPr/>
            <p:nvPr/>
          </p:nvGrpSpPr>
          <p:grpSpPr>
            <a:xfrm rot="9460325">
              <a:off x="8178123" y="4584462"/>
              <a:ext cx="824375" cy="921890"/>
              <a:chOff x="2180275" y="-47850"/>
              <a:chExt cx="812625" cy="908750"/>
            </a:xfrm>
          </p:grpSpPr>
          <p:sp>
            <p:nvSpPr>
              <p:cNvPr id="2576" name="Google Shape;2576;p30"/>
              <p:cNvSpPr/>
              <p:nvPr/>
            </p:nvSpPr>
            <p:spPr>
              <a:xfrm>
                <a:off x="2722850" y="650400"/>
                <a:ext cx="270050" cy="184225"/>
              </a:xfrm>
              <a:custGeom>
                <a:avLst/>
                <a:gdLst/>
                <a:ahLst/>
                <a:cxnLst/>
                <a:rect l="l" t="t" r="r" b="b"/>
                <a:pathLst>
                  <a:path w="10802" h="7369" extrusionOk="0">
                    <a:moveTo>
                      <a:pt x="0" y="0"/>
                    </a:moveTo>
                    <a:lnTo>
                      <a:pt x="0" y="0"/>
                    </a:lnTo>
                    <a:cubicBezTo>
                      <a:pt x="1572" y="1393"/>
                      <a:pt x="2566" y="3362"/>
                      <a:pt x="4078" y="4894"/>
                    </a:cubicBezTo>
                    <a:cubicBezTo>
                      <a:pt x="5232" y="6047"/>
                      <a:pt x="6565" y="7102"/>
                      <a:pt x="8196" y="7340"/>
                    </a:cubicBezTo>
                    <a:cubicBezTo>
                      <a:pt x="8329" y="7359"/>
                      <a:pt x="8467" y="7368"/>
                      <a:pt x="8608" y="7368"/>
                    </a:cubicBezTo>
                    <a:cubicBezTo>
                      <a:pt x="9392" y="7368"/>
                      <a:pt x="10236" y="7074"/>
                      <a:pt x="10523" y="6366"/>
                    </a:cubicBezTo>
                    <a:cubicBezTo>
                      <a:pt x="10802" y="5689"/>
                      <a:pt x="10523" y="4914"/>
                      <a:pt x="10086" y="4357"/>
                    </a:cubicBezTo>
                    <a:cubicBezTo>
                      <a:pt x="9429" y="3521"/>
                      <a:pt x="8435" y="3004"/>
                      <a:pt x="7460" y="2626"/>
                    </a:cubicBezTo>
                    <a:cubicBezTo>
                      <a:pt x="5093" y="1452"/>
                      <a:pt x="2347" y="133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0"/>
              <p:cNvSpPr/>
              <p:nvPr/>
            </p:nvSpPr>
            <p:spPr>
              <a:xfrm>
                <a:off x="2184750" y="178425"/>
                <a:ext cx="114900" cy="331200"/>
              </a:xfrm>
              <a:custGeom>
                <a:avLst/>
                <a:gdLst/>
                <a:ahLst/>
                <a:cxnLst/>
                <a:rect l="l" t="t" r="r" b="b"/>
                <a:pathLst>
                  <a:path w="4596" h="13248" extrusionOk="0">
                    <a:moveTo>
                      <a:pt x="3561" y="1"/>
                    </a:moveTo>
                    <a:lnTo>
                      <a:pt x="3561" y="1"/>
                    </a:lnTo>
                    <a:cubicBezTo>
                      <a:pt x="1134" y="1433"/>
                      <a:pt x="199" y="5889"/>
                      <a:pt x="80" y="8435"/>
                    </a:cubicBezTo>
                    <a:cubicBezTo>
                      <a:pt x="0" y="9927"/>
                      <a:pt x="219" y="11559"/>
                      <a:pt x="1293" y="12593"/>
                    </a:cubicBezTo>
                    <a:cubicBezTo>
                      <a:pt x="1711" y="12984"/>
                      <a:pt x="2299" y="13247"/>
                      <a:pt x="2863" y="13247"/>
                    </a:cubicBezTo>
                    <a:cubicBezTo>
                      <a:pt x="3158" y="13247"/>
                      <a:pt x="3447" y="13175"/>
                      <a:pt x="3700" y="13011"/>
                    </a:cubicBezTo>
                    <a:cubicBezTo>
                      <a:pt x="4456" y="12533"/>
                      <a:pt x="4595" y="11519"/>
                      <a:pt x="4576" y="10643"/>
                    </a:cubicBezTo>
                    <a:cubicBezTo>
                      <a:pt x="4496" y="8873"/>
                      <a:pt x="3879" y="7182"/>
                      <a:pt x="3481" y="5451"/>
                    </a:cubicBezTo>
                    <a:cubicBezTo>
                      <a:pt x="3004" y="3442"/>
                      <a:pt x="3382" y="1911"/>
                      <a:pt x="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0"/>
              <p:cNvSpPr/>
              <p:nvPr/>
            </p:nvSpPr>
            <p:spPr>
              <a:xfrm>
                <a:off x="2285700" y="120125"/>
                <a:ext cx="335225" cy="124025"/>
              </a:xfrm>
              <a:custGeom>
                <a:avLst/>
                <a:gdLst/>
                <a:ahLst/>
                <a:cxnLst/>
                <a:rect l="l" t="t" r="r" b="b"/>
                <a:pathLst>
                  <a:path w="13409" h="4961" extrusionOk="0">
                    <a:moveTo>
                      <a:pt x="7144" y="1"/>
                    </a:moveTo>
                    <a:cubicBezTo>
                      <a:pt x="4625" y="1"/>
                      <a:pt x="1445" y="499"/>
                      <a:pt x="0" y="2214"/>
                    </a:cubicBezTo>
                    <a:cubicBezTo>
                      <a:pt x="1930" y="2333"/>
                      <a:pt x="3482" y="2214"/>
                      <a:pt x="5411" y="2969"/>
                    </a:cubicBezTo>
                    <a:cubicBezTo>
                      <a:pt x="7042" y="3646"/>
                      <a:pt x="8634" y="4521"/>
                      <a:pt x="10384" y="4859"/>
                    </a:cubicBezTo>
                    <a:cubicBezTo>
                      <a:pt x="10668" y="4920"/>
                      <a:pt x="10977" y="4960"/>
                      <a:pt x="11284" y="4960"/>
                    </a:cubicBezTo>
                    <a:cubicBezTo>
                      <a:pt x="11881" y="4960"/>
                      <a:pt x="12470" y="4809"/>
                      <a:pt x="12851" y="4362"/>
                    </a:cubicBezTo>
                    <a:cubicBezTo>
                      <a:pt x="13408" y="3725"/>
                      <a:pt x="13289" y="2651"/>
                      <a:pt x="12791" y="1935"/>
                    </a:cubicBezTo>
                    <a:cubicBezTo>
                      <a:pt x="11956" y="722"/>
                      <a:pt x="10365" y="244"/>
                      <a:pt x="8892" y="85"/>
                    </a:cubicBezTo>
                    <a:cubicBezTo>
                      <a:pt x="8378" y="33"/>
                      <a:pt x="7782" y="1"/>
                      <a:pt x="7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0"/>
              <p:cNvSpPr/>
              <p:nvPr/>
            </p:nvSpPr>
            <p:spPr>
              <a:xfrm>
                <a:off x="2320025" y="350000"/>
                <a:ext cx="123350" cy="331575"/>
              </a:xfrm>
              <a:custGeom>
                <a:avLst/>
                <a:gdLst/>
                <a:ahLst/>
                <a:cxnLst/>
                <a:rect l="l" t="t" r="r" b="b"/>
                <a:pathLst>
                  <a:path w="4934" h="13263" extrusionOk="0">
                    <a:moveTo>
                      <a:pt x="2825" y="1"/>
                    </a:moveTo>
                    <a:cubicBezTo>
                      <a:pt x="557" y="1652"/>
                      <a:pt x="0" y="6168"/>
                      <a:pt x="139" y="8734"/>
                    </a:cubicBezTo>
                    <a:cubicBezTo>
                      <a:pt x="179" y="10226"/>
                      <a:pt x="557" y="11837"/>
                      <a:pt x="1731" y="12732"/>
                    </a:cubicBezTo>
                    <a:cubicBezTo>
                      <a:pt x="2127" y="13059"/>
                      <a:pt x="2654" y="13262"/>
                      <a:pt x="3163" y="13262"/>
                    </a:cubicBezTo>
                    <a:cubicBezTo>
                      <a:pt x="3521" y="13262"/>
                      <a:pt x="3870" y="13161"/>
                      <a:pt x="4158" y="12931"/>
                    </a:cubicBezTo>
                    <a:cubicBezTo>
                      <a:pt x="4854" y="12394"/>
                      <a:pt x="4933" y="11360"/>
                      <a:pt x="4794" y="10504"/>
                    </a:cubicBezTo>
                    <a:cubicBezTo>
                      <a:pt x="4555" y="8734"/>
                      <a:pt x="3800" y="7122"/>
                      <a:pt x="3243" y="5432"/>
                    </a:cubicBezTo>
                    <a:cubicBezTo>
                      <a:pt x="2586" y="3482"/>
                      <a:pt x="2825" y="191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0"/>
              <p:cNvSpPr/>
              <p:nvPr/>
            </p:nvSpPr>
            <p:spPr>
              <a:xfrm>
                <a:off x="2402075" y="272875"/>
                <a:ext cx="337700" cy="117250"/>
              </a:xfrm>
              <a:custGeom>
                <a:avLst/>
                <a:gdLst/>
                <a:ahLst/>
                <a:cxnLst/>
                <a:rect l="l" t="t" r="r" b="b"/>
                <a:pathLst>
                  <a:path w="13508" h="4690" extrusionOk="0">
                    <a:moveTo>
                      <a:pt x="8437" y="1"/>
                    </a:moveTo>
                    <a:cubicBezTo>
                      <a:pt x="5877" y="1"/>
                      <a:pt x="1566" y="685"/>
                      <a:pt x="0" y="2967"/>
                    </a:cubicBezTo>
                    <a:cubicBezTo>
                      <a:pt x="975" y="2937"/>
                      <a:pt x="1840" y="2857"/>
                      <a:pt x="2711" y="2857"/>
                    </a:cubicBezTo>
                    <a:cubicBezTo>
                      <a:pt x="3581" y="2857"/>
                      <a:pt x="4456" y="2937"/>
                      <a:pt x="5451" y="3225"/>
                    </a:cubicBezTo>
                    <a:cubicBezTo>
                      <a:pt x="7162" y="3762"/>
                      <a:pt x="8813" y="4458"/>
                      <a:pt x="10583" y="4657"/>
                    </a:cubicBezTo>
                    <a:cubicBezTo>
                      <a:pt x="10759" y="4678"/>
                      <a:pt x="10943" y="4690"/>
                      <a:pt x="11128" y="4690"/>
                    </a:cubicBezTo>
                    <a:cubicBezTo>
                      <a:pt x="11842" y="4690"/>
                      <a:pt x="12579" y="4510"/>
                      <a:pt x="12990" y="3941"/>
                    </a:cubicBezTo>
                    <a:cubicBezTo>
                      <a:pt x="13507" y="3205"/>
                      <a:pt x="13289" y="2171"/>
                      <a:pt x="12712" y="1494"/>
                    </a:cubicBezTo>
                    <a:cubicBezTo>
                      <a:pt x="11777" y="361"/>
                      <a:pt x="10146" y="22"/>
                      <a:pt x="8654" y="2"/>
                    </a:cubicBezTo>
                    <a:cubicBezTo>
                      <a:pt x="8583" y="1"/>
                      <a:pt x="8511" y="1"/>
                      <a:pt x="8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0"/>
              <p:cNvSpPr/>
              <p:nvPr/>
            </p:nvSpPr>
            <p:spPr>
              <a:xfrm>
                <a:off x="2485625" y="498700"/>
                <a:ext cx="125350" cy="304650"/>
              </a:xfrm>
              <a:custGeom>
                <a:avLst/>
                <a:gdLst/>
                <a:ahLst/>
                <a:cxnLst/>
                <a:rect l="l" t="t" r="r" b="b"/>
                <a:pathLst>
                  <a:path w="5014" h="12186" extrusionOk="0">
                    <a:moveTo>
                      <a:pt x="1990" y="1"/>
                    </a:moveTo>
                    <a:cubicBezTo>
                      <a:pt x="80" y="1712"/>
                      <a:pt x="0" y="5949"/>
                      <a:pt x="319" y="8276"/>
                    </a:cubicBezTo>
                    <a:cubicBezTo>
                      <a:pt x="517" y="9649"/>
                      <a:pt x="995" y="11081"/>
                      <a:pt x="2169" y="11837"/>
                    </a:cubicBezTo>
                    <a:cubicBezTo>
                      <a:pt x="2531" y="12054"/>
                      <a:pt x="2964" y="12186"/>
                      <a:pt x="3379" y="12186"/>
                    </a:cubicBezTo>
                    <a:cubicBezTo>
                      <a:pt x="3762" y="12186"/>
                      <a:pt x="4130" y="12075"/>
                      <a:pt x="4416" y="11817"/>
                    </a:cubicBezTo>
                    <a:cubicBezTo>
                      <a:pt x="5013" y="11240"/>
                      <a:pt x="4993" y="10285"/>
                      <a:pt x="4794" y="9490"/>
                    </a:cubicBezTo>
                    <a:cubicBezTo>
                      <a:pt x="4416" y="7898"/>
                      <a:pt x="3561" y="6466"/>
                      <a:pt x="2885" y="4974"/>
                    </a:cubicBezTo>
                    <a:cubicBezTo>
                      <a:pt x="2089" y="3223"/>
                      <a:pt x="2149" y="1791"/>
                      <a:pt x="1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0"/>
              <p:cNvSpPr/>
              <p:nvPr/>
            </p:nvSpPr>
            <p:spPr>
              <a:xfrm>
                <a:off x="2546300" y="405125"/>
                <a:ext cx="312325" cy="103550"/>
              </a:xfrm>
              <a:custGeom>
                <a:avLst/>
                <a:gdLst/>
                <a:ahLst/>
                <a:cxnLst/>
                <a:rect l="l" t="t" r="r" b="b"/>
                <a:pathLst>
                  <a:path w="12493" h="4142" extrusionOk="0">
                    <a:moveTo>
                      <a:pt x="8551" y="0"/>
                    </a:moveTo>
                    <a:cubicBezTo>
                      <a:pt x="8271" y="0"/>
                      <a:pt x="7992" y="16"/>
                      <a:pt x="7719" y="44"/>
                    </a:cubicBezTo>
                    <a:cubicBezTo>
                      <a:pt x="5371" y="243"/>
                      <a:pt x="1273" y="1277"/>
                      <a:pt x="0" y="3545"/>
                    </a:cubicBezTo>
                    <a:cubicBezTo>
                      <a:pt x="1260" y="3389"/>
                      <a:pt x="2329" y="3143"/>
                      <a:pt x="3522" y="3143"/>
                    </a:cubicBezTo>
                    <a:cubicBezTo>
                      <a:pt x="4005" y="3143"/>
                      <a:pt x="4508" y="3183"/>
                      <a:pt x="5053" y="3286"/>
                    </a:cubicBezTo>
                    <a:cubicBezTo>
                      <a:pt x="6664" y="3624"/>
                      <a:pt x="8256" y="4142"/>
                      <a:pt x="9907" y="4142"/>
                    </a:cubicBezTo>
                    <a:cubicBezTo>
                      <a:pt x="10722" y="4142"/>
                      <a:pt x="11637" y="3943"/>
                      <a:pt x="12075" y="3246"/>
                    </a:cubicBezTo>
                    <a:cubicBezTo>
                      <a:pt x="12493" y="2550"/>
                      <a:pt x="12175" y="1595"/>
                      <a:pt x="11598" y="1038"/>
                    </a:cubicBezTo>
                    <a:cubicBezTo>
                      <a:pt x="10817" y="258"/>
                      <a:pt x="9679" y="0"/>
                      <a:pt x="8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0"/>
              <p:cNvSpPr/>
              <p:nvPr/>
            </p:nvSpPr>
            <p:spPr>
              <a:xfrm>
                <a:off x="2624875" y="606625"/>
                <a:ext cx="109925" cy="254275"/>
              </a:xfrm>
              <a:custGeom>
                <a:avLst/>
                <a:gdLst/>
                <a:ahLst/>
                <a:cxnLst/>
                <a:rect l="l" t="t" r="r" b="b"/>
                <a:pathLst>
                  <a:path w="4397" h="10171" extrusionOk="0">
                    <a:moveTo>
                      <a:pt x="1552" y="1"/>
                    </a:moveTo>
                    <a:cubicBezTo>
                      <a:pt x="0" y="1532"/>
                      <a:pt x="40" y="5053"/>
                      <a:pt x="398" y="7003"/>
                    </a:cubicBezTo>
                    <a:cubicBezTo>
                      <a:pt x="597" y="8137"/>
                      <a:pt x="1035" y="9330"/>
                      <a:pt x="2029" y="9907"/>
                    </a:cubicBezTo>
                    <a:cubicBezTo>
                      <a:pt x="2321" y="10072"/>
                      <a:pt x="2669" y="10171"/>
                      <a:pt x="3002" y="10171"/>
                    </a:cubicBezTo>
                    <a:cubicBezTo>
                      <a:pt x="3352" y="10171"/>
                      <a:pt x="3685" y="10062"/>
                      <a:pt x="3919" y="9808"/>
                    </a:cubicBezTo>
                    <a:cubicBezTo>
                      <a:pt x="4397" y="9310"/>
                      <a:pt x="4357" y="8534"/>
                      <a:pt x="4178" y="7858"/>
                    </a:cubicBezTo>
                    <a:cubicBezTo>
                      <a:pt x="3800" y="6545"/>
                      <a:pt x="3044" y="5372"/>
                      <a:pt x="2447" y="4138"/>
                    </a:cubicBezTo>
                    <a:cubicBezTo>
                      <a:pt x="1731" y="2686"/>
                      <a:pt x="1751" y="1492"/>
                      <a:pt x="1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0"/>
              <p:cNvSpPr/>
              <p:nvPr/>
            </p:nvSpPr>
            <p:spPr>
              <a:xfrm>
                <a:off x="2673100" y="522750"/>
                <a:ext cx="259125" cy="85400"/>
              </a:xfrm>
              <a:custGeom>
                <a:avLst/>
                <a:gdLst/>
                <a:ahLst/>
                <a:cxnLst/>
                <a:rect l="l" t="t" r="r" b="b"/>
                <a:pathLst>
                  <a:path w="10365" h="3416" extrusionOk="0">
                    <a:moveTo>
                      <a:pt x="7162" y="0"/>
                    </a:moveTo>
                    <a:cubicBezTo>
                      <a:pt x="6881" y="0"/>
                      <a:pt x="6600" y="20"/>
                      <a:pt x="6327" y="53"/>
                    </a:cubicBezTo>
                    <a:cubicBezTo>
                      <a:pt x="4357" y="312"/>
                      <a:pt x="976" y="1267"/>
                      <a:pt x="1" y="3196"/>
                    </a:cubicBezTo>
                    <a:cubicBezTo>
                      <a:pt x="1131" y="3013"/>
                      <a:pt x="2061" y="2760"/>
                      <a:pt x="3162" y="2760"/>
                    </a:cubicBezTo>
                    <a:cubicBezTo>
                      <a:pt x="3495" y="2760"/>
                      <a:pt x="3844" y="2783"/>
                      <a:pt x="4218" y="2838"/>
                    </a:cubicBezTo>
                    <a:cubicBezTo>
                      <a:pt x="5536" y="3052"/>
                      <a:pt x="6855" y="3416"/>
                      <a:pt x="8191" y="3416"/>
                    </a:cubicBezTo>
                    <a:cubicBezTo>
                      <a:pt x="8226" y="3416"/>
                      <a:pt x="8261" y="3416"/>
                      <a:pt x="8296" y="3415"/>
                    </a:cubicBezTo>
                    <a:cubicBezTo>
                      <a:pt x="8953" y="3395"/>
                      <a:pt x="9728" y="3216"/>
                      <a:pt x="10047" y="2619"/>
                    </a:cubicBezTo>
                    <a:cubicBezTo>
                      <a:pt x="10365" y="2023"/>
                      <a:pt x="10067" y="1247"/>
                      <a:pt x="9569" y="769"/>
                    </a:cubicBezTo>
                    <a:cubicBezTo>
                      <a:pt x="8935" y="196"/>
                      <a:pt x="8049" y="0"/>
                      <a:pt x="7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0"/>
              <p:cNvSpPr/>
              <p:nvPr/>
            </p:nvSpPr>
            <p:spPr>
              <a:xfrm>
                <a:off x="2180275" y="-47850"/>
                <a:ext cx="706200" cy="802700"/>
              </a:xfrm>
              <a:custGeom>
                <a:avLst/>
                <a:gdLst/>
                <a:ahLst/>
                <a:cxnLst/>
                <a:rect l="l" t="t" r="r" b="b"/>
                <a:pathLst>
                  <a:path w="28248" h="32108" extrusionOk="0">
                    <a:moveTo>
                      <a:pt x="0" y="1"/>
                    </a:moveTo>
                    <a:lnTo>
                      <a:pt x="0" y="1"/>
                    </a:lnTo>
                    <a:cubicBezTo>
                      <a:pt x="3939" y="14304"/>
                      <a:pt x="15497" y="25264"/>
                      <a:pt x="28248" y="32108"/>
                    </a:cubicBezTo>
                    <a:cubicBezTo>
                      <a:pt x="25164" y="30138"/>
                      <a:pt x="22181" y="28049"/>
                      <a:pt x="19356" y="25782"/>
                    </a:cubicBezTo>
                    <a:cubicBezTo>
                      <a:pt x="10842" y="19058"/>
                      <a:pt x="3660" y="103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0"/>
              <p:cNvSpPr/>
              <p:nvPr/>
            </p:nvSpPr>
            <p:spPr>
              <a:xfrm>
                <a:off x="2644750" y="598675"/>
                <a:ext cx="34350" cy="189500"/>
              </a:xfrm>
              <a:custGeom>
                <a:avLst/>
                <a:gdLst/>
                <a:ahLst/>
                <a:cxnLst/>
                <a:rect l="l" t="t" r="r" b="b"/>
                <a:pathLst>
                  <a:path w="1374" h="7580" extrusionOk="0">
                    <a:moveTo>
                      <a:pt x="1175" y="0"/>
                    </a:moveTo>
                    <a:lnTo>
                      <a:pt x="1175" y="0"/>
                    </a:lnTo>
                    <a:cubicBezTo>
                      <a:pt x="1" y="2367"/>
                      <a:pt x="598" y="5172"/>
                      <a:pt x="1374" y="7579"/>
                    </a:cubicBezTo>
                    <a:cubicBezTo>
                      <a:pt x="916" y="5113"/>
                      <a:pt x="299" y="244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0"/>
              <p:cNvSpPr/>
              <p:nvPr/>
            </p:nvSpPr>
            <p:spPr>
              <a:xfrm>
                <a:off x="2506500" y="490750"/>
                <a:ext cx="37325" cy="200450"/>
              </a:xfrm>
              <a:custGeom>
                <a:avLst/>
                <a:gdLst/>
                <a:ahLst/>
                <a:cxnLst/>
                <a:rect l="l" t="t" r="r" b="b"/>
                <a:pathLst>
                  <a:path w="1493" h="8018" extrusionOk="0">
                    <a:moveTo>
                      <a:pt x="1493" y="1"/>
                    </a:moveTo>
                    <a:cubicBezTo>
                      <a:pt x="1" y="2408"/>
                      <a:pt x="438" y="5411"/>
                      <a:pt x="1055" y="8017"/>
                    </a:cubicBezTo>
                    <a:cubicBezTo>
                      <a:pt x="757" y="5391"/>
                      <a:pt x="339" y="2487"/>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0"/>
              <p:cNvSpPr/>
              <p:nvPr/>
            </p:nvSpPr>
            <p:spPr>
              <a:xfrm>
                <a:off x="2344875" y="344550"/>
                <a:ext cx="51750" cy="233750"/>
              </a:xfrm>
              <a:custGeom>
                <a:avLst/>
                <a:gdLst/>
                <a:ahLst/>
                <a:cxnLst/>
                <a:rect l="l" t="t" r="r" b="b"/>
                <a:pathLst>
                  <a:path w="2070" h="9350" extrusionOk="0">
                    <a:moveTo>
                      <a:pt x="2069" y="0"/>
                    </a:moveTo>
                    <a:lnTo>
                      <a:pt x="2069" y="0"/>
                    </a:lnTo>
                    <a:cubicBezTo>
                      <a:pt x="1" y="2626"/>
                      <a:pt x="259" y="6286"/>
                      <a:pt x="1055" y="9350"/>
                    </a:cubicBezTo>
                    <a:cubicBezTo>
                      <a:pt x="578" y="6207"/>
                      <a:pt x="279" y="2785"/>
                      <a:pt x="20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0"/>
              <p:cNvSpPr/>
              <p:nvPr/>
            </p:nvSpPr>
            <p:spPr>
              <a:xfrm>
                <a:off x="2233975" y="179425"/>
                <a:ext cx="46275" cy="205425"/>
              </a:xfrm>
              <a:custGeom>
                <a:avLst/>
                <a:gdLst/>
                <a:ahLst/>
                <a:cxnLst/>
                <a:rect l="l" t="t" r="r" b="b"/>
                <a:pathLst>
                  <a:path w="1851" h="8217" extrusionOk="0">
                    <a:moveTo>
                      <a:pt x="1851" y="1"/>
                    </a:moveTo>
                    <a:lnTo>
                      <a:pt x="1851" y="1"/>
                    </a:lnTo>
                    <a:cubicBezTo>
                      <a:pt x="1" y="2268"/>
                      <a:pt x="120" y="5491"/>
                      <a:pt x="617" y="8216"/>
                    </a:cubicBezTo>
                    <a:cubicBezTo>
                      <a:pt x="438" y="5451"/>
                      <a:pt x="299" y="2447"/>
                      <a:pt x="1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0"/>
              <p:cNvSpPr/>
              <p:nvPr/>
            </p:nvSpPr>
            <p:spPr>
              <a:xfrm>
                <a:off x="2679575" y="548575"/>
                <a:ext cx="170600" cy="47625"/>
              </a:xfrm>
              <a:custGeom>
                <a:avLst/>
                <a:gdLst/>
                <a:ahLst/>
                <a:cxnLst/>
                <a:rect l="l" t="t" r="r" b="b"/>
                <a:pathLst>
                  <a:path w="6824" h="1905" extrusionOk="0">
                    <a:moveTo>
                      <a:pt x="6004" y="1"/>
                    </a:moveTo>
                    <a:cubicBezTo>
                      <a:pt x="3892" y="1"/>
                      <a:pt x="1744" y="672"/>
                      <a:pt x="0" y="1905"/>
                    </a:cubicBezTo>
                    <a:cubicBezTo>
                      <a:pt x="2129" y="791"/>
                      <a:pt x="4456" y="174"/>
                      <a:pt x="6824" y="35"/>
                    </a:cubicBezTo>
                    <a:cubicBezTo>
                      <a:pt x="6552" y="12"/>
                      <a:pt x="6278" y="1"/>
                      <a:pt x="6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0"/>
              <p:cNvSpPr/>
              <p:nvPr/>
            </p:nvSpPr>
            <p:spPr>
              <a:xfrm>
                <a:off x="2542800" y="445700"/>
                <a:ext cx="146750" cy="50550"/>
              </a:xfrm>
              <a:custGeom>
                <a:avLst/>
                <a:gdLst/>
                <a:ahLst/>
                <a:cxnLst/>
                <a:rect l="l" t="t" r="r" b="b"/>
                <a:pathLst>
                  <a:path w="5870" h="2022" extrusionOk="0">
                    <a:moveTo>
                      <a:pt x="5185" y="0"/>
                    </a:moveTo>
                    <a:cubicBezTo>
                      <a:pt x="3289" y="0"/>
                      <a:pt x="1368" y="726"/>
                      <a:pt x="1" y="2021"/>
                    </a:cubicBezTo>
                    <a:cubicBezTo>
                      <a:pt x="1771" y="848"/>
                      <a:pt x="3781" y="151"/>
                      <a:pt x="5869" y="32"/>
                    </a:cubicBezTo>
                    <a:cubicBezTo>
                      <a:pt x="5642" y="11"/>
                      <a:pt x="5414" y="0"/>
                      <a:pt x="5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0"/>
              <p:cNvSpPr/>
              <p:nvPr/>
            </p:nvSpPr>
            <p:spPr>
              <a:xfrm>
                <a:off x="2400575" y="307375"/>
                <a:ext cx="192975" cy="40175"/>
              </a:xfrm>
              <a:custGeom>
                <a:avLst/>
                <a:gdLst/>
                <a:ahLst/>
                <a:cxnLst/>
                <a:rect l="l" t="t" r="r" b="b"/>
                <a:pathLst>
                  <a:path w="7719" h="1607" extrusionOk="0">
                    <a:moveTo>
                      <a:pt x="5779" y="1"/>
                    </a:moveTo>
                    <a:cubicBezTo>
                      <a:pt x="3758" y="1"/>
                      <a:pt x="1731" y="553"/>
                      <a:pt x="1" y="1606"/>
                    </a:cubicBezTo>
                    <a:cubicBezTo>
                      <a:pt x="2114" y="646"/>
                      <a:pt x="4427" y="145"/>
                      <a:pt x="6751" y="145"/>
                    </a:cubicBezTo>
                    <a:cubicBezTo>
                      <a:pt x="7074" y="145"/>
                      <a:pt x="7397" y="155"/>
                      <a:pt x="7719" y="174"/>
                    </a:cubicBezTo>
                    <a:cubicBezTo>
                      <a:pt x="7079" y="58"/>
                      <a:pt x="6429" y="1"/>
                      <a:pt x="5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0"/>
              <p:cNvSpPr/>
              <p:nvPr/>
            </p:nvSpPr>
            <p:spPr>
              <a:xfrm>
                <a:off x="2286200" y="139775"/>
                <a:ext cx="203425" cy="37200"/>
              </a:xfrm>
              <a:custGeom>
                <a:avLst/>
                <a:gdLst/>
                <a:ahLst/>
                <a:cxnLst/>
                <a:rect l="l" t="t" r="r" b="b"/>
                <a:pathLst>
                  <a:path w="8137" h="1488" extrusionOk="0">
                    <a:moveTo>
                      <a:pt x="4952" y="1"/>
                    </a:moveTo>
                    <a:cubicBezTo>
                      <a:pt x="3197" y="1"/>
                      <a:pt x="1436" y="506"/>
                      <a:pt x="0" y="1487"/>
                    </a:cubicBezTo>
                    <a:cubicBezTo>
                      <a:pt x="1633" y="664"/>
                      <a:pt x="3455" y="236"/>
                      <a:pt x="5285" y="236"/>
                    </a:cubicBezTo>
                    <a:cubicBezTo>
                      <a:pt x="6242" y="236"/>
                      <a:pt x="7201" y="353"/>
                      <a:pt x="8136" y="592"/>
                    </a:cubicBezTo>
                    <a:cubicBezTo>
                      <a:pt x="7130" y="196"/>
                      <a:pt x="6042" y="1"/>
                      <a:pt x="4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4" name="Google Shape;2594;p30"/>
            <p:cNvGrpSpPr/>
            <p:nvPr/>
          </p:nvGrpSpPr>
          <p:grpSpPr>
            <a:xfrm rot="-6957884" flipH="1">
              <a:off x="8790906" y="4677044"/>
              <a:ext cx="647223" cy="397277"/>
              <a:chOff x="3635425" y="69650"/>
              <a:chExt cx="965800" cy="592825"/>
            </a:xfrm>
          </p:grpSpPr>
          <p:sp>
            <p:nvSpPr>
              <p:cNvPr id="2595" name="Google Shape;2595;p30"/>
              <p:cNvSpPr/>
              <p:nvPr/>
            </p:nvSpPr>
            <p:spPr>
              <a:xfrm>
                <a:off x="3741350" y="90400"/>
                <a:ext cx="859875" cy="436675"/>
              </a:xfrm>
              <a:custGeom>
                <a:avLst/>
                <a:gdLst/>
                <a:ahLst/>
                <a:cxnLst/>
                <a:rect l="l" t="t" r="r" b="b"/>
                <a:pathLst>
                  <a:path w="34395" h="17467" fill="none" extrusionOk="0">
                    <a:moveTo>
                      <a:pt x="0" y="17467"/>
                    </a:moveTo>
                    <a:cubicBezTo>
                      <a:pt x="10464" y="9848"/>
                      <a:pt x="21723" y="2746"/>
                      <a:pt x="34395" y="1"/>
                    </a:cubicBezTo>
                  </a:path>
                </a:pathLst>
              </a:custGeom>
              <a:solidFill>
                <a:schemeClr val="dk1"/>
              </a:solidFill>
              <a:ln w="10450" cap="flat" cmpd="sng">
                <a:solidFill>
                  <a:srgbClr val="28292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0"/>
              <p:cNvSpPr/>
              <p:nvPr/>
            </p:nvSpPr>
            <p:spPr>
              <a:xfrm>
                <a:off x="3783125" y="468375"/>
                <a:ext cx="70150" cy="192650"/>
              </a:xfrm>
              <a:custGeom>
                <a:avLst/>
                <a:gdLst/>
                <a:ahLst/>
                <a:cxnLst/>
                <a:rect l="l" t="t" r="r" b="b"/>
                <a:pathLst>
                  <a:path w="2806" h="7706" extrusionOk="0">
                    <a:moveTo>
                      <a:pt x="2805" y="0"/>
                    </a:moveTo>
                    <a:cubicBezTo>
                      <a:pt x="2805" y="1"/>
                      <a:pt x="279" y="5471"/>
                      <a:pt x="140" y="6167"/>
                    </a:cubicBezTo>
                    <a:cubicBezTo>
                      <a:pt x="0" y="6843"/>
                      <a:pt x="418" y="7520"/>
                      <a:pt x="1114" y="7679"/>
                    </a:cubicBezTo>
                    <a:cubicBezTo>
                      <a:pt x="1204" y="7697"/>
                      <a:pt x="1294" y="7706"/>
                      <a:pt x="1382" y="7706"/>
                    </a:cubicBezTo>
                    <a:cubicBezTo>
                      <a:pt x="1976" y="7706"/>
                      <a:pt x="2505" y="7310"/>
                      <a:pt x="2626" y="6704"/>
                    </a:cubicBezTo>
                    <a:cubicBezTo>
                      <a:pt x="2785" y="6008"/>
                      <a:pt x="2805" y="1"/>
                      <a:pt x="2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0"/>
              <p:cNvSpPr/>
              <p:nvPr/>
            </p:nvSpPr>
            <p:spPr>
              <a:xfrm>
                <a:off x="3865675" y="221850"/>
                <a:ext cx="70150" cy="192825"/>
              </a:xfrm>
              <a:custGeom>
                <a:avLst/>
                <a:gdLst/>
                <a:ahLst/>
                <a:cxnLst/>
                <a:rect l="l" t="t" r="r" b="b"/>
                <a:pathLst>
                  <a:path w="2806" h="7713" extrusionOk="0">
                    <a:moveTo>
                      <a:pt x="1396" y="1"/>
                    </a:moveTo>
                    <a:cubicBezTo>
                      <a:pt x="813" y="1"/>
                      <a:pt x="299" y="395"/>
                      <a:pt x="180" y="1009"/>
                    </a:cubicBezTo>
                    <a:cubicBezTo>
                      <a:pt x="20" y="1685"/>
                      <a:pt x="0" y="7713"/>
                      <a:pt x="0" y="7713"/>
                    </a:cubicBezTo>
                    <a:cubicBezTo>
                      <a:pt x="0" y="7713"/>
                      <a:pt x="2507" y="2242"/>
                      <a:pt x="2666" y="1546"/>
                    </a:cubicBezTo>
                    <a:cubicBezTo>
                      <a:pt x="2805" y="850"/>
                      <a:pt x="2388" y="174"/>
                      <a:pt x="1691" y="34"/>
                    </a:cubicBezTo>
                    <a:cubicBezTo>
                      <a:pt x="1592" y="12"/>
                      <a:pt x="1493" y="1"/>
                      <a:pt x="13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0"/>
              <p:cNvSpPr/>
              <p:nvPr/>
            </p:nvSpPr>
            <p:spPr>
              <a:xfrm>
                <a:off x="3874125" y="464400"/>
                <a:ext cx="125350" cy="170850"/>
              </a:xfrm>
              <a:custGeom>
                <a:avLst/>
                <a:gdLst/>
                <a:ahLst/>
                <a:cxnLst/>
                <a:rect l="l" t="t" r="r" b="b"/>
                <a:pathLst>
                  <a:path w="5014" h="6834" extrusionOk="0">
                    <a:moveTo>
                      <a:pt x="1" y="0"/>
                    </a:moveTo>
                    <a:cubicBezTo>
                      <a:pt x="1" y="1"/>
                      <a:pt x="2089" y="5650"/>
                      <a:pt x="2487" y="6247"/>
                    </a:cubicBezTo>
                    <a:cubicBezTo>
                      <a:pt x="2731" y="6631"/>
                      <a:pt x="3147" y="6834"/>
                      <a:pt x="3573" y="6834"/>
                    </a:cubicBezTo>
                    <a:cubicBezTo>
                      <a:pt x="3808" y="6834"/>
                      <a:pt x="4045" y="6772"/>
                      <a:pt x="4258" y="6644"/>
                    </a:cubicBezTo>
                    <a:cubicBezTo>
                      <a:pt x="4835" y="6266"/>
                      <a:pt x="5014" y="5471"/>
                      <a:pt x="4636" y="4874"/>
                    </a:cubicBezTo>
                    <a:cubicBezTo>
                      <a:pt x="4258" y="4277"/>
                      <a:pt x="1" y="1"/>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0"/>
              <p:cNvSpPr/>
              <p:nvPr/>
            </p:nvSpPr>
            <p:spPr>
              <a:xfrm>
                <a:off x="3719475" y="247575"/>
                <a:ext cx="125825" cy="171100"/>
              </a:xfrm>
              <a:custGeom>
                <a:avLst/>
                <a:gdLst/>
                <a:ahLst/>
                <a:cxnLst/>
                <a:rect l="l" t="t" r="r" b="b"/>
                <a:pathLst>
                  <a:path w="5033" h="6844" extrusionOk="0">
                    <a:moveTo>
                      <a:pt x="1459" y="1"/>
                    </a:moveTo>
                    <a:cubicBezTo>
                      <a:pt x="1225" y="1"/>
                      <a:pt x="988" y="65"/>
                      <a:pt x="776" y="199"/>
                    </a:cubicBezTo>
                    <a:cubicBezTo>
                      <a:pt x="179" y="577"/>
                      <a:pt x="0" y="1373"/>
                      <a:pt x="398" y="1969"/>
                    </a:cubicBezTo>
                    <a:cubicBezTo>
                      <a:pt x="776" y="2566"/>
                      <a:pt x="5033" y="6843"/>
                      <a:pt x="5033" y="6843"/>
                    </a:cubicBezTo>
                    <a:cubicBezTo>
                      <a:pt x="5033" y="6843"/>
                      <a:pt x="2944" y="1194"/>
                      <a:pt x="2546" y="597"/>
                    </a:cubicBezTo>
                    <a:cubicBezTo>
                      <a:pt x="2303" y="212"/>
                      <a:pt x="1885"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0"/>
              <p:cNvSpPr/>
              <p:nvPr/>
            </p:nvSpPr>
            <p:spPr>
              <a:xfrm>
                <a:off x="3660775" y="456425"/>
                <a:ext cx="175575" cy="120425"/>
              </a:xfrm>
              <a:custGeom>
                <a:avLst/>
                <a:gdLst/>
                <a:ahLst/>
                <a:cxnLst/>
                <a:rect l="l" t="t" r="r" b="b"/>
                <a:pathLst>
                  <a:path w="7023" h="4817" extrusionOk="0">
                    <a:moveTo>
                      <a:pt x="7023" y="1"/>
                    </a:moveTo>
                    <a:cubicBezTo>
                      <a:pt x="7022" y="1"/>
                      <a:pt x="1373" y="2090"/>
                      <a:pt x="777" y="2487"/>
                    </a:cubicBezTo>
                    <a:cubicBezTo>
                      <a:pt x="180" y="2865"/>
                      <a:pt x="1" y="3661"/>
                      <a:pt x="379" y="4258"/>
                    </a:cubicBezTo>
                    <a:cubicBezTo>
                      <a:pt x="621" y="4614"/>
                      <a:pt x="1033" y="4816"/>
                      <a:pt x="1456" y="4816"/>
                    </a:cubicBezTo>
                    <a:cubicBezTo>
                      <a:pt x="1693" y="4816"/>
                      <a:pt x="1934" y="4752"/>
                      <a:pt x="2149" y="4616"/>
                    </a:cubicBezTo>
                    <a:cubicBezTo>
                      <a:pt x="2746" y="4258"/>
                      <a:pt x="7023" y="1"/>
                      <a:pt x="7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0"/>
              <p:cNvSpPr/>
              <p:nvPr/>
            </p:nvSpPr>
            <p:spPr>
              <a:xfrm>
                <a:off x="3883075" y="305750"/>
                <a:ext cx="175075" cy="120875"/>
              </a:xfrm>
              <a:custGeom>
                <a:avLst/>
                <a:gdLst/>
                <a:ahLst/>
                <a:cxnLst/>
                <a:rect l="l" t="t" r="r" b="b"/>
                <a:pathLst>
                  <a:path w="7003" h="4835" extrusionOk="0">
                    <a:moveTo>
                      <a:pt x="5549" y="0"/>
                    </a:moveTo>
                    <a:cubicBezTo>
                      <a:pt x="5315" y="0"/>
                      <a:pt x="5081" y="64"/>
                      <a:pt x="4874" y="199"/>
                    </a:cubicBezTo>
                    <a:cubicBezTo>
                      <a:pt x="4278" y="577"/>
                      <a:pt x="1" y="4834"/>
                      <a:pt x="1" y="4834"/>
                    </a:cubicBezTo>
                    <a:cubicBezTo>
                      <a:pt x="1" y="4834"/>
                      <a:pt x="5630" y="2746"/>
                      <a:pt x="6247" y="2348"/>
                    </a:cubicBezTo>
                    <a:cubicBezTo>
                      <a:pt x="6824" y="1970"/>
                      <a:pt x="7003" y="1174"/>
                      <a:pt x="6645" y="577"/>
                    </a:cubicBezTo>
                    <a:cubicBezTo>
                      <a:pt x="6389" y="207"/>
                      <a:pt x="5969" y="0"/>
                      <a:pt x="5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0"/>
              <p:cNvSpPr/>
              <p:nvPr/>
            </p:nvSpPr>
            <p:spPr>
              <a:xfrm>
                <a:off x="3886075" y="447475"/>
                <a:ext cx="195950" cy="67350"/>
              </a:xfrm>
              <a:custGeom>
                <a:avLst/>
                <a:gdLst/>
                <a:ahLst/>
                <a:cxnLst/>
                <a:rect l="l" t="t" r="r" b="b"/>
                <a:pathLst>
                  <a:path w="7838" h="2694" extrusionOk="0">
                    <a:moveTo>
                      <a:pt x="0" y="1"/>
                    </a:moveTo>
                    <a:cubicBezTo>
                      <a:pt x="0" y="1"/>
                      <a:pt x="5471" y="2527"/>
                      <a:pt x="6167" y="2666"/>
                    </a:cubicBezTo>
                    <a:cubicBezTo>
                      <a:pt x="6257" y="2684"/>
                      <a:pt x="6346" y="2693"/>
                      <a:pt x="6435" y="2693"/>
                    </a:cubicBezTo>
                    <a:cubicBezTo>
                      <a:pt x="7029" y="2693"/>
                      <a:pt x="7557" y="2298"/>
                      <a:pt x="7679" y="1692"/>
                    </a:cubicBezTo>
                    <a:cubicBezTo>
                      <a:pt x="7838" y="995"/>
                      <a:pt x="7420" y="339"/>
                      <a:pt x="6724" y="180"/>
                    </a:cubicBezTo>
                    <a:cubicBezTo>
                      <a:pt x="6028" y="21"/>
                      <a:pt x="0"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0"/>
              <p:cNvSpPr/>
              <p:nvPr/>
            </p:nvSpPr>
            <p:spPr>
              <a:xfrm>
                <a:off x="3636900" y="368075"/>
                <a:ext cx="195975" cy="67000"/>
              </a:xfrm>
              <a:custGeom>
                <a:avLst/>
                <a:gdLst/>
                <a:ahLst/>
                <a:cxnLst/>
                <a:rect l="l" t="t" r="r" b="b"/>
                <a:pathLst>
                  <a:path w="7839" h="2680" extrusionOk="0">
                    <a:moveTo>
                      <a:pt x="1357" y="0"/>
                    </a:moveTo>
                    <a:cubicBezTo>
                      <a:pt x="778" y="0"/>
                      <a:pt x="276" y="392"/>
                      <a:pt x="140" y="989"/>
                    </a:cubicBezTo>
                    <a:cubicBezTo>
                      <a:pt x="1" y="1685"/>
                      <a:pt x="419" y="2361"/>
                      <a:pt x="1115" y="2520"/>
                    </a:cubicBezTo>
                    <a:cubicBezTo>
                      <a:pt x="1811" y="2660"/>
                      <a:pt x="7839" y="2680"/>
                      <a:pt x="7839" y="2680"/>
                    </a:cubicBezTo>
                    <a:cubicBezTo>
                      <a:pt x="7839" y="2680"/>
                      <a:pt x="2368" y="173"/>
                      <a:pt x="1652" y="34"/>
                    </a:cubicBezTo>
                    <a:cubicBezTo>
                      <a:pt x="1552" y="11"/>
                      <a:pt x="1453" y="0"/>
                      <a:pt x="1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0"/>
              <p:cNvSpPr/>
              <p:nvPr/>
            </p:nvSpPr>
            <p:spPr>
              <a:xfrm>
                <a:off x="3713500" y="464400"/>
                <a:ext cx="130325" cy="166675"/>
              </a:xfrm>
              <a:custGeom>
                <a:avLst/>
                <a:gdLst/>
                <a:ahLst/>
                <a:cxnLst/>
                <a:rect l="l" t="t" r="r" b="b"/>
                <a:pathLst>
                  <a:path w="5213" h="6667" extrusionOk="0">
                    <a:moveTo>
                      <a:pt x="5212" y="0"/>
                    </a:moveTo>
                    <a:cubicBezTo>
                      <a:pt x="5212" y="1"/>
                      <a:pt x="816" y="4098"/>
                      <a:pt x="398" y="4675"/>
                    </a:cubicBezTo>
                    <a:cubicBezTo>
                      <a:pt x="0" y="5252"/>
                      <a:pt x="140" y="6048"/>
                      <a:pt x="716" y="6445"/>
                    </a:cubicBezTo>
                    <a:cubicBezTo>
                      <a:pt x="934" y="6596"/>
                      <a:pt x="1180" y="6666"/>
                      <a:pt x="1425" y="6666"/>
                    </a:cubicBezTo>
                    <a:cubicBezTo>
                      <a:pt x="1828" y="6666"/>
                      <a:pt x="2227" y="6474"/>
                      <a:pt x="2487" y="6127"/>
                    </a:cubicBezTo>
                    <a:cubicBezTo>
                      <a:pt x="2885" y="5550"/>
                      <a:pt x="5212" y="1"/>
                      <a:pt x="52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0"/>
              <p:cNvSpPr/>
              <p:nvPr/>
            </p:nvSpPr>
            <p:spPr>
              <a:xfrm>
                <a:off x="3875625" y="251850"/>
                <a:ext cx="130325" cy="166825"/>
              </a:xfrm>
              <a:custGeom>
                <a:avLst/>
                <a:gdLst/>
                <a:ahLst/>
                <a:cxnLst/>
                <a:rect l="l" t="t" r="r" b="b"/>
                <a:pathLst>
                  <a:path w="5213" h="6673" extrusionOk="0">
                    <a:moveTo>
                      <a:pt x="3770" y="0"/>
                    </a:moveTo>
                    <a:cubicBezTo>
                      <a:pt x="3367" y="0"/>
                      <a:pt x="2971" y="190"/>
                      <a:pt x="2726" y="545"/>
                    </a:cubicBezTo>
                    <a:cubicBezTo>
                      <a:pt x="2328" y="1122"/>
                      <a:pt x="0" y="6672"/>
                      <a:pt x="0" y="6672"/>
                    </a:cubicBezTo>
                    <a:cubicBezTo>
                      <a:pt x="0" y="6672"/>
                      <a:pt x="4397" y="2554"/>
                      <a:pt x="4814" y="1977"/>
                    </a:cubicBezTo>
                    <a:cubicBezTo>
                      <a:pt x="5212" y="1420"/>
                      <a:pt x="5073" y="625"/>
                      <a:pt x="4496" y="227"/>
                    </a:cubicBezTo>
                    <a:cubicBezTo>
                      <a:pt x="4275" y="74"/>
                      <a:pt x="4021" y="0"/>
                      <a:pt x="3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0"/>
              <p:cNvSpPr/>
              <p:nvPr/>
            </p:nvSpPr>
            <p:spPr>
              <a:xfrm>
                <a:off x="3858700" y="468875"/>
                <a:ext cx="68175" cy="193600"/>
              </a:xfrm>
              <a:custGeom>
                <a:avLst/>
                <a:gdLst/>
                <a:ahLst/>
                <a:cxnLst/>
                <a:rect l="l" t="t" r="r" b="b"/>
                <a:pathLst>
                  <a:path w="2727" h="7744" extrusionOk="0">
                    <a:moveTo>
                      <a:pt x="220" y="0"/>
                    </a:moveTo>
                    <a:cubicBezTo>
                      <a:pt x="220" y="0"/>
                      <a:pt x="1" y="6008"/>
                      <a:pt x="120" y="6704"/>
                    </a:cubicBezTo>
                    <a:cubicBezTo>
                      <a:pt x="243" y="7316"/>
                      <a:pt x="749" y="7744"/>
                      <a:pt x="1343" y="7744"/>
                    </a:cubicBezTo>
                    <a:cubicBezTo>
                      <a:pt x="1425" y="7744"/>
                      <a:pt x="1508" y="7735"/>
                      <a:pt x="1592" y="7719"/>
                    </a:cubicBezTo>
                    <a:cubicBezTo>
                      <a:pt x="2289" y="7599"/>
                      <a:pt x="2726" y="6963"/>
                      <a:pt x="2647" y="6266"/>
                    </a:cubicBezTo>
                    <a:cubicBezTo>
                      <a:pt x="2507" y="5570"/>
                      <a:pt x="220"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0"/>
              <p:cNvSpPr/>
              <p:nvPr/>
            </p:nvSpPr>
            <p:spPr>
              <a:xfrm>
                <a:off x="3791575" y="220225"/>
                <a:ext cx="69150" cy="193975"/>
              </a:xfrm>
              <a:custGeom>
                <a:avLst/>
                <a:gdLst/>
                <a:ahLst/>
                <a:cxnLst/>
                <a:rect l="l" t="t" r="r" b="b"/>
                <a:pathLst>
                  <a:path w="2766" h="7759" extrusionOk="0">
                    <a:moveTo>
                      <a:pt x="1402" y="0"/>
                    </a:moveTo>
                    <a:cubicBezTo>
                      <a:pt x="1327" y="0"/>
                      <a:pt x="1251" y="7"/>
                      <a:pt x="1174" y="20"/>
                    </a:cubicBezTo>
                    <a:cubicBezTo>
                      <a:pt x="438" y="139"/>
                      <a:pt x="0" y="796"/>
                      <a:pt x="120" y="1492"/>
                    </a:cubicBezTo>
                    <a:cubicBezTo>
                      <a:pt x="259" y="2188"/>
                      <a:pt x="2547" y="7758"/>
                      <a:pt x="2547" y="7758"/>
                    </a:cubicBezTo>
                    <a:cubicBezTo>
                      <a:pt x="2547" y="7758"/>
                      <a:pt x="2766" y="1731"/>
                      <a:pt x="2646" y="1034"/>
                    </a:cubicBezTo>
                    <a:cubicBezTo>
                      <a:pt x="2522" y="415"/>
                      <a:pt x="2005" y="0"/>
                      <a:pt x="1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0"/>
              <p:cNvSpPr/>
              <p:nvPr/>
            </p:nvSpPr>
            <p:spPr>
              <a:xfrm>
                <a:off x="3635425" y="442425"/>
                <a:ext cx="196450" cy="64250"/>
              </a:xfrm>
              <a:custGeom>
                <a:avLst/>
                <a:gdLst/>
                <a:ahLst/>
                <a:cxnLst/>
                <a:rect l="l" t="t" r="r" b="b"/>
                <a:pathLst>
                  <a:path w="7858" h="2570" extrusionOk="0">
                    <a:moveTo>
                      <a:pt x="2308" y="0"/>
                    </a:moveTo>
                    <a:cubicBezTo>
                      <a:pt x="1739" y="0"/>
                      <a:pt x="1311" y="12"/>
                      <a:pt x="1154" y="44"/>
                    </a:cubicBezTo>
                    <a:cubicBezTo>
                      <a:pt x="458" y="163"/>
                      <a:pt x="0" y="800"/>
                      <a:pt x="120" y="1496"/>
                    </a:cubicBezTo>
                    <a:cubicBezTo>
                      <a:pt x="243" y="2151"/>
                      <a:pt x="793" y="2570"/>
                      <a:pt x="1375" y="2570"/>
                    </a:cubicBezTo>
                    <a:cubicBezTo>
                      <a:pt x="1447" y="2570"/>
                      <a:pt x="1519" y="2563"/>
                      <a:pt x="1592" y="2550"/>
                    </a:cubicBezTo>
                    <a:cubicBezTo>
                      <a:pt x="2288" y="2431"/>
                      <a:pt x="7858" y="143"/>
                      <a:pt x="7858" y="143"/>
                    </a:cubicBezTo>
                    <a:cubicBezTo>
                      <a:pt x="7858" y="143"/>
                      <a:pt x="4257"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0"/>
              <p:cNvSpPr/>
              <p:nvPr/>
            </p:nvSpPr>
            <p:spPr>
              <a:xfrm>
                <a:off x="3886550" y="376375"/>
                <a:ext cx="196475" cy="64075"/>
              </a:xfrm>
              <a:custGeom>
                <a:avLst/>
                <a:gdLst/>
                <a:ahLst/>
                <a:cxnLst/>
                <a:rect l="l" t="t" r="r" b="b"/>
                <a:pathLst>
                  <a:path w="7859" h="2563" extrusionOk="0">
                    <a:moveTo>
                      <a:pt x="6495" y="1"/>
                    </a:moveTo>
                    <a:cubicBezTo>
                      <a:pt x="6420" y="1"/>
                      <a:pt x="6344" y="7"/>
                      <a:pt x="6267" y="20"/>
                    </a:cubicBezTo>
                    <a:cubicBezTo>
                      <a:pt x="5571" y="139"/>
                      <a:pt x="1" y="2427"/>
                      <a:pt x="1" y="2427"/>
                    </a:cubicBezTo>
                    <a:cubicBezTo>
                      <a:pt x="1" y="2427"/>
                      <a:pt x="3722" y="2562"/>
                      <a:pt x="5654" y="2562"/>
                    </a:cubicBezTo>
                    <a:cubicBezTo>
                      <a:pt x="6182" y="2562"/>
                      <a:pt x="6576" y="2552"/>
                      <a:pt x="6725" y="2527"/>
                    </a:cubicBezTo>
                    <a:cubicBezTo>
                      <a:pt x="7421" y="2407"/>
                      <a:pt x="7859" y="1751"/>
                      <a:pt x="7739" y="1054"/>
                    </a:cubicBezTo>
                    <a:cubicBezTo>
                      <a:pt x="7633" y="417"/>
                      <a:pt x="7102" y="1"/>
                      <a:pt x="6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0"/>
              <p:cNvSpPr/>
              <p:nvPr/>
            </p:nvSpPr>
            <p:spPr>
              <a:xfrm>
                <a:off x="3882575" y="456925"/>
                <a:ext cx="170625" cy="126500"/>
              </a:xfrm>
              <a:custGeom>
                <a:avLst/>
                <a:gdLst/>
                <a:ahLst/>
                <a:cxnLst/>
                <a:rect l="l" t="t" r="r" b="b"/>
                <a:pathLst>
                  <a:path w="6825" h="5060" extrusionOk="0">
                    <a:moveTo>
                      <a:pt x="1" y="1"/>
                    </a:moveTo>
                    <a:cubicBezTo>
                      <a:pt x="1" y="1"/>
                      <a:pt x="4099" y="4437"/>
                      <a:pt x="4676" y="4835"/>
                    </a:cubicBezTo>
                    <a:cubicBezTo>
                      <a:pt x="4888" y="4986"/>
                      <a:pt x="5135" y="5060"/>
                      <a:pt x="5381" y="5060"/>
                    </a:cubicBezTo>
                    <a:cubicBezTo>
                      <a:pt x="5781" y="5060"/>
                      <a:pt x="6180" y="4866"/>
                      <a:pt x="6426" y="4497"/>
                    </a:cubicBezTo>
                    <a:cubicBezTo>
                      <a:pt x="6824" y="3940"/>
                      <a:pt x="6685" y="3164"/>
                      <a:pt x="6108" y="2746"/>
                    </a:cubicBezTo>
                    <a:cubicBezTo>
                      <a:pt x="5531" y="234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0"/>
              <p:cNvSpPr/>
              <p:nvPr/>
            </p:nvSpPr>
            <p:spPr>
              <a:xfrm>
                <a:off x="3665250" y="299725"/>
                <a:ext cx="171100" cy="126400"/>
              </a:xfrm>
              <a:custGeom>
                <a:avLst/>
                <a:gdLst/>
                <a:ahLst/>
                <a:cxnLst/>
                <a:rect l="l" t="t" r="r" b="b"/>
                <a:pathLst>
                  <a:path w="6844" h="5056" extrusionOk="0">
                    <a:moveTo>
                      <a:pt x="1455" y="1"/>
                    </a:moveTo>
                    <a:cubicBezTo>
                      <a:pt x="1048" y="1"/>
                      <a:pt x="646" y="193"/>
                      <a:pt x="399" y="540"/>
                    </a:cubicBezTo>
                    <a:cubicBezTo>
                      <a:pt x="1" y="1117"/>
                      <a:pt x="160" y="1912"/>
                      <a:pt x="737" y="2310"/>
                    </a:cubicBezTo>
                    <a:cubicBezTo>
                      <a:pt x="1294" y="2708"/>
                      <a:pt x="6844" y="5055"/>
                      <a:pt x="6844" y="5055"/>
                    </a:cubicBezTo>
                    <a:cubicBezTo>
                      <a:pt x="6844" y="5055"/>
                      <a:pt x="2746" y="639"/>
                      <a:pt x="2169" y="222"/>
                    </a:cubicBezTo>
                    <a:cubicBezTo>
                      <a:pt x="1951" y="71"/>
                      <a:pt x="1702" y="1"/>
                      <a:pt x="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0"/>
              <p:cNvSpPr/>
              <p:nvPr/>
            </p:nvSpPr>
            <p:spPr>
              <a:xfrm>
                <a:off x="3793075" y="382575"/>
                <a:ext cx="133300" cy="117275"/>
              </a:xfrm>
              <a:custGeom>
                <a:avLst/>
                <a:gdLst/>
                <a:ahLst/>
                <a:cxnLst/>
                <a:rect l="l" t="t" r="r" b="b"/>
                <a:pathLst>
                  <a:path w="5332" h="4691" extrusionOk="0">
                    <a:moveTo>
                      <a:pt x="2669" y="0"/>
                    </a:moveTo>
                    <a:cubicBezTo>
                      <a:pt x="2240" y="0"/>
                      <a:pt x="1804" y="119"/>
                      <a:pt x="1413" y="369"/>
                    </a:cubicBezTo>
                    <a:cubicBezTo>
                      <a:pt x="318" y="1065"/>
                      <a:pt x="0" y="2497"/>
                      <a:pt x="696" y="3591"/>
                    </a:cubicBezTo>
                    <a:cubicBezTo>
                      <a:pt x="1134" y="4299"/>
                      <a:pt x="1896" y="4690"/>
                      <a:pt x="2675" y="4690"/>
                    </a:cubicBezTo>
                    <a:cubicBezTo>
                      <a:pt x="3101" y="4690"/>
                      <a:pt x="3532" y="4574"/>
                      <a:pt x="3919" y="4328"/>
                    </a:cubicBezTo>
                    <a:cubicBezTo>
                      <a:pt x="5013" y="3631"/>
                      <a:pt x="5331" y="2179"/>
                      <a:pt x="4635" y="1085"/>
                    </a:cubicBezTo>
                    <a:cubicBezTo>
                      <a:pt x="4188" y="383"/>
                      <a:pt x="3438" y="0"/>
                      <a:pt x="26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0"/>
              <p:cNvSpPr/>
              <p:nvPr/>
            </p:nvSpPr>
            <p:spPr>
              <a:xfrm>
                <a:off x="4119300" y="154075"/>
                <a:ext cx="281525" cy="399950"/>
              </a:xfrm>
              <a:custGeom>
                <a:avLst/>
                <a:gdLst/>
                <a:ahLst/>
                <a:cxnLst/>
                <a:rect l="l" t="t" r="r" b="b"/>
                <a:pathLst>
                  <a:path w="11261" h="15998" extrusionOk="0">
                    <a:moveTo>
                      <a:pt x="11260" y="0"/>
                    </a:moveTo>
                    <a:lnTo>
                      <a:pt x="11260" y="0"/>
                    </a:lnTo>
                    <a:cubicBezTo>
                      <a:pt x="8177" y="1552"/>
                      <a:pt x="5372" y="3143"/>
                      <a:pt x="3124" y="5849"/>
                    </a:cubicBezTo>
                    <a:cubicBezTo>
                      <a:pt x="1353" y="7957"/>
                      <a:pt x="120" y="10603"/>
                      <a:pt x="21" y="13368"/>
                    </a:cubicBezTo>
                    <a:cubicBezTo>
                      <a:pt x="1" y="14025"/>
                      <a:pt x="41" y="14721"/>
                      <a:pt x="419" y="15298"/>
                    </a:cubicBezTo>
                    <a:cubicBezTo>
                      <a:pt x="696" y="15706"/>
                      <a:pt x="1188" y="15997"/>
                      <a:pt x="1666" y="15997"/>
                    </a:cubicBezTo>
                    <a:cubicBezTo>
                      <a:pt x="1839" y="15997"/>
                      <a:pt x="2010" y="15959"/>
                      <a:pt x="2169" y="15875"/>
                    </a:cubicBezTo>
                    <a:cubicBezTo>
                      <a:pt x="2487" y="15695"/>
                      <a:pt x="2686" y="15377"/>
                      <a:pt x="2865" y="15079"/>
                    </a:cubicBezTo>
                    <a:cubicBezTo>
                      <a:pt x="4775" y="11697"/>
                      <a:pt x="4695" y="7420"/>
                      <a:pt x="6864" y="4178"/>
                    </a:cubicBezTo>
                    <a:cubicBezTo>
                      <a:pt x="7998" y="2467"/>
                      <a:pt x="9669" y="1253"/>
                      <a:pt x="11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0"/>
              <p:cNvSpPr/>
              <p:nvPr/>
            </p:nvSpPr>
            <p:spPr>
              <a:xfrm>
                <a:off x="4182475" y="143125"/>
                <a:ext cx="238725" cy="251675"/>
              </a:xfrm>
              <a:custGeom>
                <a:avLst/>
                <a:gdLst/>
                <a:ahLst/>
                <a:cxnLst/>
                <a:rect l="l" t="t" r="r" b="b"/>
                <a:pathLst>
                  <a:path w="9549" h="10067" extrusionOk="0">
                    <a:moveTo>
                      <a:pt x="9549" y="0"/>
                    </a:moveTo>
                    <a:cubicBezTo>
                      <a:pt x="5630" y="1453"/>
                      <a:pt x="2347" y="4576"/>
                      <a:pt x="637" y="8395"/>
                    </a:cubicBezTo>
                    <a:cubicBezTo>
                      <a:pt x="438" y="8873"/>
                      <a:pt x="159" y="9569"/>
                      <a:pt x="0" y="10066"/>
                    </a:cubicBezTo>
                    <a:cubicBezTo>
                      <a:pt x="199" y="9589"/>
                      <a:pt x="537" y="8893"/>
                      <a:pt x="776" y="8455"/>
                    </a:cubicBezTo>
                    <a:cubicBezTo>
                      <a:pt x="2686" y="4775"/>
                      <a:pt x="5849" y="1811"/>
                      <a:pt x="9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0"/>
              <p:cNvSpPr/>
              <p:nvPr/>
            </p:nvSpPr>
            <p:spPr>
              <a:xfrm>
                <a:off x="3937300" y="69650"/>
                <a:ext cx="472475" cy="140675"/>
              </a:xfrm>
              <a:custGeom>
                <a:avLst/>
                <a:gdLst/>
                <a:ahLst/>
                <a:cxnLst/>
                <a:rect l="l" t="t" r="r" b="b"/>
                <a:pathLst>
                  <a:path w="18899" h="5627" extrusionOk="0">
                    <a:moveTo>
                      <a:pt x="1338" y="0"/>
                    </a:moveTo>
                    <a:cubicBezTo>
                      <a:pt x="1154" y="0"/>
                      <a:pt x="975" y="25"/>
                      <a:pt x="816" y="95"/>
                    </a:cubicBezTo>
                    <a:cubicBezTo>
                      <a:pt x="219" y="373"/>
                      <a:pt x="0" y="1169"/>
                      <a:pt x="199" y="1825"/>
                    </a:cubicBezTo>
                    <a:cubicBezTo>
                      <a:pt x="398" y="2462"/>
                      <a:pt x="895" y="2939"/>
                      <a:pt x="1432" y="3337"/>
                    </a:cubicBezTo>
                    <a:cubicBezTo>
                      <a:pt x="3581" y="4925"/>
                      <a:pt x="6332" y="5627"/>
                      <a:pt x="9027" y="5627"/>
                    </a:cubicBezTo>
                    <a:cubicBezTo>
                      <a:pt x="9101" y="5627"/>
                      <a:pt x="9176" y="5626"/>
                      <a:pt x="9250" y="5625"/>
                    </a:cubicBezTo>
                    <a:cubicBezTo>
                      <a:pt x="12771" y="5565"/>
                      <a:pt x="15775" y="4372"/>
                      <a:pt x="18898" y="2939"/>
                    </a:cubicBezTo>
                    <a:lnTo>
                      <a:pt x="18898" y="2939"/>
                    </a:lnTo>
                    <a:cubicBezTo>
                      <a:pt x="17185" y="3351"/>
                      <a:pt x="15486" y="3791"/>
                      <a:pt x="13726" y="3791"/>
                    </a:cubicBezTo>
                    <a:cubicBezTo>
                      <a:pt x="13443" y="3791"/>
                      <a:pt x="13158" y="3780"/>
                      <a:pt x="12871" y="3755"/>
                    </a:cubicBezTo>
                    <a:cubicBezTo>
                      <a:pt x="9011" y="3417"/>
                      <a:pt x="5709" y="672"/>
                      <a:pt x="1890" y="55"/>
                    </a:cubicBezTo>
                    <a:cubicBezTo>
                      <a:pt x="1711" y="25"/>
                      <a:pt x="1522" y="0"/>
                      <a:pt x="1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0"/>
              <p:cNvSpPr/>
              <p:nvPr/>
            </p:nvSpPr>
            <p:spPr>
              <a:xfrm>
                <a:off x="4085500" y="134175"/>
                <a:ext cx="345650" cy="55525"/>
              </a:xfrm>
              <a:custGeom>
                <a:avLst/>
                <a:gdLst/>
                <a:ahLst/>
                <a:cxnLst/>
                <a:rect l="l" t="t" r="r" b="b"/>
                <a:pathLst>
                  <a:path w="13826" h="2221" extrusionOk="0">
                    <a:moveTo>
                      <a:pt x="13825" y="0"/>
                    </a:moveTo>
                    <a:lnTo>
                      <a:pt x="13825" y="0"/>
                    </a:lnTo>
                    <a:cubicBezTo>
                      <a:pt x="11191" y="1254"/>
                      <a:pt x="8267" y="1910"/>
                      <a:pt x="5343" y="1910"/>
                    </a:cubicBezTo>
                    <a:cubicBezTo>
                      <a:pt x="4139" y="1910"/>
                      <a:pt x="2935" y="1798"/>
                      <a:pt x="1751" y="1572"/>
                    </a:cubicBezTo>
                    <a:cubicBezTo>
                      <a:pt x="1214" y="1472"/>
                      <a:pt x="497" y="1274"/>
                      <a:pt x="0" y="1154"/>
                    </a:cubicBezTo>
                    <a:lnTo>
                      <a:pt x="0" y="1154"/>
                    </a:lnTo>
                    <a:cubicBezTo>
                      <a:pt x="477" y="1353"/>
                      <a:pt x="1194" y="1572"/>
                      <a:pt x="1691" y="1731"/>
                    </a:cubicBezTo>
                    <a:cubicBezTo>
                      <a:pt x="2977" y="2059"/>
                      <a:pt x="4305" y="2221"/>
                      <a:pt x="5633" y="2221"/>
                    </a:cubicBezTo>
                    <a:cubicBezTo>
                      <a:pt x="8498" y="2221"/>
                      <a:pt x="11366" y="1468"/>
                      <a:pt x="13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617"/>
        <p:cNvGrpSpPr/>
        <p:nvPr/>
      </p:nvGrpSpPr>
      <p:grpSpPr>
        <a:xfrm>
          <a:off x="0" y="0"/>
          <a:ext cx="0" cy="0"/>
          <a:chOff x="0" y="0"/>
          <a:chExt cx="0" cy="0"/>
        </a:xfrm>
      </p:grpSpPr>
      <p:sp>
        <p:nvSpPr>
          <p:cNvPr id="2618" name="Google Shape;2618;p31"/>
          <p:cNvSpPr/>
          <p:nvPr/>
        </p:nvSpPr>
        <p:spPr>
          <a:xfrm rot="3828806" flipH="1">
            <a:off x="7573045" y="3239327"/>
            <a:ext cx="2660274" cy="3789238"/>
          </a:xfrm>
          <a:custGeom>
            <a:avLst/>
            <a:gdLst/>
            <a:ahLst/>
            <a:cxnLst/>
            <a:rect l="l" t="t" r="r" b="b"/>
            <a:pathLst>
              <a:path w="121844" h="173552" extrusionOk="0">
                <a:moveTo>
                  <a:pt x="81619" y="1"/>
                </a:moveTo>
                <a:cubicBezTo>
                  <a:pt x="80393" y="1"/>
                  <a:pt x="79165" y="116"/>
                  <a:pt x="77940" y="366"/>
                </a:cubicBezTo>
                <a:cubicBezTo>
                  <a:pt x="69446" y="2116"/>
                  <a:pt x="63558" y="9735"/>
                  <a:pt x="59241" y="17254"/>
                </a:cubicBezTo>
                <a:cubicBezTo>
                  <a:pt x="54924" y="24655"/>
                  <a:pt x="51343" y="32492"/>
                  <a:pt x="46450" y="39514"/>
                </a:cubicBezTo>
                <a:cubicBezTo>
                  <a:pt x="41556" y="46517"/>
                  <a:pt x="35091" y="52843"/>
                  <a:pt x="26975" y="55608"/>
                </a:cubicBezTo>
                <a:cubicBezTo>
                  <a:pt x="24432" y="56470"/>
                  <a:pt x="21708" y="56912"/>
                  <a:pt x="18994" y="56912"/>
                </a:cubicBezTo>
                <a:cubicBezTo>
                  <a:pt x="13070" y="56912"/>
                  <a:pt x="7196" y="54804"/>
                  <a:pt x="3362" y="50356"/>
                </a:cubicBezTo>
                <a:lnTo>
                  <a:pt x="0" y="144588"/>
                </a:lnTo>
                <a:lnTo>
                  <a:pt x="87210" y="173552"/>
                </a:lnTo>
                <a:cubicBezTo>
                  <a:pt x="95386" y="160761"/>
                  <a:pt x="103920" y="145901"/>
                  <a:pt x="100021" y="131220"/>
                </a:cubicBezTo>
                <a:cubicBezTo>
                  <a:pt x="98131" y="124078"/>
                  <a:pt x="93397" y="117892"/>
                  <a:pt x="91785" y="110671"/>
                </a:cubicBezTo>
                <a:cubicBezTo>
                  <a:pt x="88801" y="97343"/>
                  <a:pt x="96878" y="84293"/>
                  <a:pt x="104934" y="73253"/>
                </a:cubicBezTo>
                <a:cubicBezTo>
                  <a:pt x="112991" y="62232"/>
                  <a:pt x="121843" y="50077"/>
                  <a:pt x="120709" y="36471"/>
                </a:cubicBezTo>
                <a:cubicBezTo>
                  <a:pt x="119635" y="23899"/>
                  <a:pt x="110067" y="13594"/>
                  <a:pt x="99524" y="6612"/>
                </a:cubicBezTo>
                <a:cubicBezTo>
                  <a:pt x="94145" y="3048"/>
                  <a:pt x="87916" y="1"/>
                  <a:pt x="816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1"/>
          <p:cNvSpPr/>
          <p:nvPr/>
        </p:nvSpPr>
        <p:spPr>
          <a:xfrm rot="5400000">
            <a:off x="580542" y="2299936"/>
            <a:ext cx="1732840" cy="4280524"/>
          </a:xfrm>
          <a:custGeom>
            <a:avLst/>
            <a:gdLst/>
            <a:ahLst/>
            <a:cxnLst/>
            <a:rect l="l" t="t" r="r" b="b"/>
            <a:pathLst>
              <a:path w="75096" h="174858" extrusionOk="0">
                <a:moveTo>
                  <a:pt x="72370" y="1"/>
                </a:moveTo>
                <a:cubicBezTo>
                  <a:pt x="51205" y="5889"/>
                  <a:pt x="35648" y="27671"/>
                  <a:pt x="36941" y="49613"/>
                </a:cubicBezTo>
                <a:cubicBezTo>
                  <a:pt x="38135" y="69824"/>
                  <a:pt x="51821" y="88941"/>
                  <a:pt x="47942" y="108814"/>
                </a:cubicBezTo>
                <a:cubicBezTo>
                  <a:pt x="47226" y="112593"/>
                  <a:pt x="45654" y="116492"/>
                  <a:pt x="42432" y="118581"/>
                </a:cubicBezTo>
                <a:cubicBezTo>
                  <a:pt x="40283" y="119974"/>
                  <a:pt x="37697" y="120372"/>
                  <a:pt x="35251" y="120948"/>
                </a:cubicBezTo>
                <a:cubicBezTo>
                  <a:pt x="23514" y="123614"/>
                  <a:pt x="12414" y="130437"/>
                  <a:pt x="6327" y="140821"/>
                </a:cubicBezTo>
                <a:cubicBezTo>
                  <a:pt x="259" y="151185"/>
                  <a:pt x="1" y="165210"/>
                  <a:pt x="7202" y="174858"/>
                </a:cubicBezTo>
                <a:lnTo>
                  <a:pt x="75096" y="171556"/>
                </a:lnTo>
                <a:lnTo>
                  <a:pt x="723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1"/>
          <p:cNvSpPr/>
          <p:nvPr/>
        </p:nvSpPr>
        <p:spPr>
          <a:xfrm flipH="1">
            <a:off x="-325386" y="-424647"/>
            <a:ext cx="3035590" cy="2531180"/>
          </a:xfrm>
          <a:custGeom>
            <a:avLst/>
            <a:gdLst/>
            <a:ahLst/>
            <a:cxnLst/>
            <a:rect l="l" t="t" r="r" b="b"/>
            <a:pathLst>
              <a:path w="77483" h="64608" extrusionOk="0">
                <a:moveTo>
                  <a:pt x="140" y="1"/>
                </a:moveTo>
                <a:lnTo>
                  <a:pt x="140" y="1"/>
                </a:lnTo>
                <a:cubicBezTo>
                  <a:pt x="0" y="6227"/>
                  <a:pt x="359" y="12632"/>
                  <a:pt x="2845" y="18361"/>
                </a:cubicBezTo>
                <a:cubicBezTo>
                  <a:pt x="5332" y="24071"/>
                  <a:pt x="10245" y="29044"/>
                  <a:pt x="16352" y="30218"/>
                </a:cubicBezTo>
                <a:cubicBezTo>
                  <a:pt x="17516" y="30440"/>
                  <a:pt x="18701" y="30526"/>
                  <a:pt x="19896" y="30526"/>
                </a:cubicBezTo>
                <a:cubicBezTo>
                  <a:pt x="23825" y="30526"/>
                  <a:pt x="27874" y="29604"/>
                  <a:pt x="31722" y="29604"/>
                </a:cubicBezTo>
                <a:cubicBezTo>
                  <a:pt x="34028" y="29604"/>
                  <a:pt x="36262" y="29935"/>
                  <a:pt x="38354" y="30993"/>
                </a:cubicBezTo>
                <a:cubicBezTo>
                  <a:pt x="46470" y="35071"/>
                  <a:pt x="46390" y="46549"/>
                  <a:pt x="50906" y="54427"/>
                </a:cubicBezTo>
                <a:cubicBezTo>
                  <a:pt x="54554" y="60705"/>
                  <a:pt x="61788" y="64607"/>
                  <a:pt x="69005" y="64607"/>
                </a:cubicBezTo>
                <a:cubicBezTo>
                  <a:pt x="70523" y="64607"/>
                  <a:pt x="72041" y="64435"/>
                  <a:pt x="73524" y="64075"/>
                </a:cubicBezTo>
                <a:lnTo>
                  <a:pt x="77482" y="1174"/>
                </a:lnTo>
                <a:lnTo>
                  <a:pt x="1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1"/>
          <p:cNvSpPr/>
          <p:nvPr/>
        </p:nvSpPr>
        <p:spPr>
          <a:xfrm rot="5097708">
            <a:off x="7145665" y="-1269962"/>
            <a:ext cx="2308547" cy="3089862"/>
          </a:xfrm>
          <a:custGeom>
            <a:avLst/>
            <a:gdLst/>
            <a:ahLst/>
            <a:cxnLst/>
            <a:rect l="l" t="t" r="r" b="b"/>
            <a:pathLst>
              <a:path w="123057" h="127030" extrusionOk="0">
                <a:moveTo>
                  <a:pt x="12613" y="0"/>
                </a:moveTo>
                <a:lnTo>
                  <a:pt x="1" y="122122"/>
                </a:lnTo>
                <a:cubicBezTo>
                  <a:pt x="6745" y="125386"/>
                  <a:pt x="14226" y="127030"/>
                  <a:pt x="21703" y="127030"/>
                </a:cubicBezTo>
                <a:cubicBezTo>
                  <a:pt x="27348" y="127030"/>
                  <a:pt x="32991" y="126093"/>
                  <a:pt x="38314" y="124210"/>
                </a:cubicBezTo>
                <a:cubicBezTo>
                  <a:pt x="50707" y="119814"/>
                  <a:pt x="61171" y="110305"/>
                  <a:pt x="66760" y="98429"/>
                </a:cubicBezTo>
                <a:cubicBezTo>
                  <a:pt x="73325" y="84485"/>
                  <a:pt x="74001" y="66700"/>
                  <a:pt x="86056" y="57132"/>
                </a:cubicBezTo>
                <a:cubicBezTo>
                  <a:pt x="94710" y="50269"/>
                  <a:pt x="107322" y="49513"/>
                  <a:pt x="115159" y="41755"/>
                </a:cubicBezTo>
                <a:cubicBezTo>
                  <a:pt x="120133" y="36802"/>
                  <a:pt x="122420" y="29640"/>
                  <a:pt x="122739" y="22638"/>
                </a:cubicBezTo>
                <a:cubicBezTo>
                  <a:pt x="123057" y="15616"/>
                  <a:pt x="121644" y="8654"/>
                  <a:pt x="120152" y="1791"/>
                </a:cubicBezTo>
                <a:lnTo>
                  <a:pt x="126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2" name="Google Shape;2622;p31"/>
          <p:cNvGrpSpPr/>
          <p:nvPr/>
        </p:nvGrpSpPr>
        <p:grpSpPr>
          <a:xfrm rot="-3516190" flipH="1">
            <a:off x="8017934" y="4663722"/>
            <a:ext cx="903030" cy="450622"/>
            <a:chOff x="5351150" y="1861950"/>
            <a:chExt cx="1036450" cy="517200"/>
          </a:xfrm>
        </p:grpSpPr>
        <p:sp>
          <p:nvSpPr>
            <p:cNvPr id="2623" name="Google Shape;2623;p31"/>
            <p:cNvSpPr/>
            <p:nvPr/>
          </p:nvSpPr>
          <p:spPr>
            <a:xfrm>
              <a:off x="5429725" y="2107025"/>
              <a:ext cx="957875" cy="126850"/>
            </a:xfrm>
            <a:custGeom>
              <a:avLst/>
              <a:gdLst/>
              <a:ahLst/>
              <a:cxnLst/>
              <a:rect l="l" t="t" r="r" b="b"/>
              <a:pathLst>
                <a:path w="38315" h="5074" fill="none" extrusionOk="0">
                  <a:moveTo>
                    <a:pt x="1" y="538"/>
                  </a:moveTo>
                  <a:cubicBezTo>
                    <a:pt x="12951" y="1"/>
                    <a:pt x="26259" y="339"/>
                    <a:pt x="38314" y="5074"/>
                  </a:cubicBezTo>
                </a:path>
              </a:pathLst>
            </a:custGeom>
            <a:solidFill>
              <a:schemeClr val="dk1"/>
            </a:solidFill>
            <a:ln w="10450" cap="flat" cmpd="sng">
              <a:solidFill>
                <a:schemeClr val="dk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1"/>
            <p:cNvSpPr/>
            <p:nvPr/>
          </p:nvSpPr>
          <p:spPr>
            <a:xfrm>
              <a:off x="5401400" y="2134375"/>
              <a:ext cx="153675" cy="145650"/>
            </a:xfrm>
            <a:custGeom>
              <a:avLst/>
              <a:gdLst/>
              <a:ahLst/>
              <a:cxnLst/>
              <a:rect l="l" t="t" r="r" b="b"/>
              <a:pathLst>
                <a:path w="6147" h="5826" extrusionOk="0">
                  <a:moveTo>
                    <a:pt x="6147" y="1"/>
                  </a:moveTo>
                  <a:cubicBezTo>
                    <a:pt x="6146" y="1"/>
                    <a:pt x="1034" y="3144"/>
                    <a:pt x="537" y="3641"/>
                  </a:cubicBezTo>
                  <a:cubicBezTo>
                    <a:pt x="40" y="4139"/>
                    <a:pt x="0" y="4934"/>
                    <a:pt x="497" y="5432"/>
                  </a:cubicBezTo>
                  <a:cubicBezTo>
                    <a:pt x="766" y="5690"/>
                    <a:pt x="1105" y="5825"/>
                    <a:pt x="1438" y="5825"/>
                  </a:cubicBezTo>
                  <a:cubicBezTo>
                    <a:pt x="1746" y="5825"/>
                    <a:pt x="2049" y="5710"/>
                    <a:pt x="2288" y="5471"/>
                  </a:cubicBezTo>
                  <a:cubicBezTo>
                    <a:pt x="2785" y="4974"/>
                    <a:pt x="6147" y="1"/>
                    <a:pt x="6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1"/>
            <p:cNvSpPr/>
            <p:nvPr/>
          </p:nvSpPr>
          <p:spPr>
            <a:xfrm>
              <a:off x="5596350" y="1949750"/>
              <a:ext cx="153675" cy="145875"/>
            </a:xfrm>
            <a:custGeom>
              <a:avLst/>
              <a:gdLst/>
              <a:ahLst/>
              <a:cxnLst/>
              <a:rect l="l" t="t" r="r" b="b"/>
              <a:pathLst>
                <a:path w="6147" h="5835" extrusionOk="0">
                  <a:moveTo>
                    <a:pt x="4735" y="1"/>
                  </a:moveTo>
                  <a:cubicBezTo>
                    <a:pt x="4418" y="1"/>
                    <a:pt x="4103" y="120"/>
                    <a:pt x="3859" y="364"/>
                  </a:cubicBezTo>
                  <a:cubicBezTo>
                    <a:pt x="3362" y="861"/>
                    <a:pt x="0" y="5834"/>
                    <a:pt x="0" y="5834"/>
                  </a:cubicBezTo>
                  <a:cubicBezTo>
                    <a:pt x="0" y="5834"/>
                    <a:pt x="5112" y="2671"/>
                    <a:pt x="5610" y="2174"/>
                  </a:cubicBezTo>
                  <a:cubicBezTo>
                    <a:pt x="6107" y="1677"/>
                    <a:pt x="6147" y="881"/>
                    <a:pt x="5650" y="384"/>
                  </a:cubicBezTo>
                  <a:cubicBezTo>
                    <a:pt x="5396" y="130"/>
                    <a:pt x="5065" y="1"/>
                    <a:pt x="4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1"/>
            <p:cNvSpPr/>
            <p:nvPr/>
          </p:nvSpPr>
          <p:spPr>
            <a:xfrm>
              <a:off x="5539650" y="2142850"/>
              <a:ext cx="64675" cy="196450"/>
            </a:xfrm>
            <a:custGeom>
              <a:avLst/>
              <a:gdLst/>
              <a:ahLst/>
              <a:cxnLst/>
              <a:rect l="l" t="t" r="r" b="b"/>
              <a:pathLst>
                <a:path w="2587" h="7858" extrusionOk="0">
                  <a:moveTo>
                    <a:pt x="1413" y="0"/>
                  </a:moveTo>
                  <a:cubicBezTo>
                    <a:pt x="1413" y="0"/>
                    <a:pt x="20" y="5869"/>
                    <a:pt x="20" y="6565"/>
                  </a:cubicBezTo>
                  <a:cubicBezTo>
                    <a:pt x="0" y="7261"/>
                    <a:pt x="577" y="7838"/>
                    <a:pt x="1273" y="7858"/>
                  </a:cubicBezTo>
                  <a:cubicBezTo>
                    <a:pt x="1970" y="7858"/>
                    <a:pt x="2566" y="7321"/>
                    <a:pt x="2566" y="6624"/>
                  </a:cubicBezTo>
                  <a:cubicBezTo>
                    <a:pt x="2586" y="5928"/>
                    <a:pt x="1413" y="0"/>
                    <a:pt x="1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1"/>
            <p:cNvSpPr/>
            <p:nvPr/>
          </p:nvSpPr>
          <p:spPr>
            <a:xfrm>
              <a:off x="5547100" y="1891175"/>
              <a:ext cx="64675" cy="196500"/>
            </a:xfrm>
            <a:custGeom>
              <a:avLst/>
              <a:gdLst/>
              <a:ahLst/>
              <a:cxnLst/>
              <a:rect l="l" t="t" r="r" b="b"/>
              <a:pathLst>
                <a:path w="2587" h="7860" extrusionOk="0">
                  <a:moveTo>
                    <a:pt x="1276" y="1"/>
                  </a:moveTo>
                  <a:cubicBezTo>
                    <a:pt x="597" y="1"/>
                    <a:pt x="60" y="532"/>
                    <a:pt x="21" y="1235"/>
                  </a:cubicBezTo>
                  <a:cubicBezTo>
                    <a:pt x="1" y="1931"/>
                    <a:pt x="1174" y="7859"/>
                    <a:pt x="1174" y="7859"/>
                  </a:cubicBezTo>
                  <a:cubicBezTo>
                    <a:pt x="1174" y="7859"/>
                    <a:pt x="2567" y="1991"/>
                    <a:pt x="2567" y="1294"/>
                  </a:cubicBezTo>
                  <a:cubicBezTo>
                    <a:pt x="2587" y="598"/>
                    <a:pt x="2010" y="21"/>
                    <a:pt x="1314" y="1"/>
                  </a:cubicBezTo>
                  <a:cubicBezTo>
                    <a:pt x="1301" y="1"/>
                    <a:pt x="1289" y="1"/>
                    <a:pt x="1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1"/>
            <p:cNvSpPr/>
            <p:nvPr/>
          </p:nvSpPr>
          <p:spPr>
            <a:xfrm>
              <a:off x="5351150" y="2079175"/>
              <a:ext cx="197475" cy="63700"/>
            </a:xfrm>
            <a:custGeom>
              <a:avLst/>
              <a:gdLst/>
              <a:ahLst/>
              <a:cxnLst/>
              <a:rect l="l" t="t" r="r" b="b"/>
              <a:pathLst>
                <a:path w="7899" h="2548" extrusionOk="0">
                  <a:moveTo>
                    <a:pt x="1299" y="0"/>
                  </a:moveTo>
                  <a:cubicBezTo>
                    <a:pt x="618" y="0"/>
                    <a:pt x="60" y="570"/>
                    <a:pt x="41" y="1254"/>
                  </a:cubicBezTo>
                  <a:cubicBezTo>
                    <a:pt x="1" y="1950"/>
                    <a:pt x="558" y="2547"/>
                    <a:pt x="1274" y="2547"/>
                  </a:cubicBezTo>
                  <a:cubicBezTo>
                    <a:pt x="1280" y="2547"/>
                    <a:pt x="1286" y="2547"/>
                    <a:pt x="1293" y="2547"/>
                  </a:cubicBezTo>
                  <a:cubicBezTo>
                    <a:pt x="2070" y="2547"/>
                    <a:pt x="7898" y="1393"/>
                    <a:pt x="7898" y="1393"/>
                  </a:cubicBezTo>
                  <a:cubicBezTo>
                    <a:pt x="7898" y="1393"/>
                    <a:pt x="2030" y="1"/>
                    <a:pt x="1334" y="1"/>
                  </a:cubicBezTo>
                  <a:cubicBezTo>
                    <a:pt x="1322" y="1"/>
                    <a:pt x="1310" y="0"/>
                    <a:pt x="1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1"/>
            <p:cNvSpPr/>
            <p:nvPr/>
          </p:nvSpPr>
          <p:spPr>
            <a:xfrm>
              <a:off x="5603300" y="2086650"/>
              <a:ext cx="196975" cy="63700"/>
            </a:xfrm>
            <a:custGeom>
              <a:avLst/>
              <a:gdLst/>
              <a:ahLst/>
              <a:cxnLst/>
              <a:rect l="l" t="t" r="r" b="b"/>
              <a:pathLst>
                <a:path w="7879" h="2548" extrusionOk="0">
                  <a:moveTo>
                    <a:pt x="6586" y="0"/>
                  </a:moveTo>
                  <a:cubicBezTo>
                    <a:pt x="5810" y="0"/>
                    <a:pt x="1" y="1154"/>
                    <a:pt x="1" y="1154"/>
                  </a:cubicBezTo>
                  <a:cubicBezTo>
                    <a:pt x="1" y="1154"/>
                    <a:pt x="5869" y="2547"/>
                    <a:pt x="6565" y="2547"/>
                  </a:cubicBezTo>
                  <a:cubicBezTo>
                    <a:pt x="6577" y="2547"/>
                    <a:pt x="6589" y="2547"/>
                    <a:pt x="6600" y="2547"/>
                  </a:cubicBezTo>
                  <a:cubicBezTo>
                    <a:pt x="7261" y="2547"/>
                    <a:pt x="7819" y="1997"/>
                    <a:pt x="7858" y="1313"/>
                  </a:cubicBezTo>
                  <a:cubicBezTo>
                    <a:pt x="7878" y="617"/>
                    <a:pt x="7321" y="40"/>
                    <a:pt x="6605" y="0"/>
                  </a:cubicBezTo>
                  <a:cubicBezTo>
                    <a:pt x="6599" y="0"/>
                    <a:pt x="6593" y="0"/>
                    <a:pt x="6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1"/>
            <p:cNvSpPr/>
            <p:nvPr/>
          </p:nvSpPr>
          <p:spPr>
            <a:xfrm>
              <a:off x="5594850" y="2135375"/>
              <a:ext cx="149225" cy="150350"/>
            </a:xfrm>
            <a:custGeom>
              <a:avLst/>
              <a:gdLst/>
              <a:ahLst/>
              <a:cxnLst/>
              <a:rect l="l" t="t" r="r" b="b"/>
              <a:pathLst>
                <a:path w="5969" h="6014" extrusionOk="0">
                  <a:moveTo>
                    <a:pt x="0" y="1"/>
                  </a:moveTo>
                  <a:lnTo>
                    <a:pt x="0" y="1"/>
                  </a:lnTo>
                  <a:cubicBezTo>
                    <a:pt x="1" y="1"/>
                    <a:pt x="3163" y="5133"/>
                    <a:pt x="3661" y="5630"/>
                  </a:cubicBezTo>
                  <a:cubicBezTo>
                    <a:pt x="3914" y="5884"/>
                    <a:pt x="4245" y="6013"/>
                    <a:pt x="4575" y="6013"/>
                  </a:cubicBezTo>
                  <a:cubicBezTo>
                    <a:pt x="4892" y="6013"/>
                    <a:pt x="5207" y="5894"/>
                    <a:pt x="5451" y="5650"/>
                  </a:cubicBezTo>
                  <a:cubicBezTo>
                    <a:pt x="5948" y="5153"/>
                    <a:pt x="5968" y="4357"/>
                    <a:pt x="5471" y="3860"/>
                  </a:cubicBezTo>
                  <a:cubicBezTo>
                    <a:pt x="4974" y="3363"/>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1"/>
            <p:cNvSpPr/>
            <p:nvPr/>
          </p:nvSpPr>
          <p:spPr>
            <a:xfrm>
              <a:off x="5407350" y="1944275"/>
              <a:ext cx="149225" cy="150350"/>
            </a:xfrm>
            <a:custGeom>
              <a:avLst/>
              <a:gdLst/>
              <a:ahLst/>
              <a:cxnLst/>
              <a:rect l="l" t="t" r="r" b="b"/>
              <a:pathLst>
                <a:path w="5969" h="6014" extrusionOk="0">
                  <a:moveTo>
                    <a:pt x="1394" y="1"/>
                  </a:moveTo>
                  <a:cubicBezTo>
                    <a:pt x="1077" y="1"/>
                    <a:pt x="762" y="120"/>
                    <a:pt x="518" y="364"/>
                  </a:cubicBezTo>
                  <a:cubicBezTo>
                    <a:pt x="21" y="861"/>
                    <a:pt x="1" y="1657"/>
                    <a:pt x="498" y="2154"/>
                  </a:cubicBezTo>
                  <a:cubicBezTo>
                    <a:pt x="995" y="2652"/>
                    <a:pt x="5969" y="6014"/>
                    <a:pt x="5969" y="6014"/>
                  </a:cubicBezTo>
                  <a:cubicBezTo>
                    <a:pt x="5969" y="6014"/>
                    <a:pt x="2806" y="881"/>
                    <a:pt x="2308" y="384"/>
                  </a:cubicBezTo>
                  <a:cubicBezTo>
                    <a:pt x="2055" y="130"/>
                    <a:pt x="1723" y="1"/>
                    <a:pt x="1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1"/>
            <p:cNvSpPr/>
            <p:nvPr/>
          </p:nvSpPr>
          <p:spPr>
            <a:xfrm>
              <a:off x="5360600" y="2124950"/>
              <a:ext cx="189025" cy="91975"/>
            </a:xfrm>
            <a:custGeom>
              <a:avLst/>
              <a:gdLst/>
              <a:ahLst/>
              <a:cxnLst/>
              <a:rect l="l" t="t" r="r" b="b"/>
              <a:pathLst>
                <a:path w="7561" h="3679" extrusionOk="0">
                  <a:moveTo>
                    <a:pt x="7560" y="0"/>
                  </a:moveTo>
                  <a:cubicBezTo>
                    <a:pt x="7560" y="0"/>
                    <a:pt x="1612" y="955"/>
                    <a:pt x="976" y="1213"/>
                  </a:cubicBezTo>
                  <a:cubicBezTo>
                    <a:pt x="319" y="1452"/>
                    <a:pt x="1" y="2208"/>
                    <a:pt x="260" y="2865"/>
                  </a:cubicBezTo>
                  <a:cubicBezTo>
                    <a:pt x="456" y="3364"/>
                    <a:pt x="929" y="3679"/>
                    <a:pt x="1424" y="3679"/>
                  </a:cubicBezTo>
                  <a:cubicBezTo>
                    <a:pt x="1580" y="3679"/>
                    <a:pt x="1738" y="3647"/>
                    <a:pt x="1891" y="3581"/>
                  </a:cubicBezTo>
                  <a:cubicBezTo>
                    <a:pt x="2547" y="3322"/>
                    <a:pt x="7560" y="0"/>
                    <a:pt x="7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1"/>
            <p:cNvSpPr/>
            <p:nvPr/>
          </p:nvSpPr>
          <p:spPr>
            <a:xfrm>
              <a:off x="5601800" y="2013000"/>
              <a:ext cx="189025" cy="92075"/>
            </a:xfrm>
            <a:custGeom>
              <a:avLst/>
              <a:gdLst/>
              <a:ahLst/>
              <a:cxnLst/>
              <a:rect l="l" t="t" r="r" b="b"/>
              <a:pathLst>
                <a:path w="7561" h="3683" extrusionOk="0">
                  <a:moveTo>
                    <a:pt x="6157" y="1"/>
                  </a:moveTo>
                  <a:cubicBezTo>
                    <a:pt x="5996" y="1"/>
                    <a:pt x="5831" y="33"/>
                    <a:pt x="5670" y="102"/>
                  </a:cubicBezTo>
                  <a:cubicBezTo>
                    <a:pt x="5034" y="340"/>
                    <a:pt x="1" y="3682"/>
                    <a:pt x="1" y="3682"/>
                  </a:cubicBezTo>
                  <a:cubicBezTo>
                    <a:pt x="1" y="3682"/>
                    <a:pt x="5949" y="2708"/>
                    <a:pt x="6585" y="2449"/>
                  </a:cubicBezTo>
                  <a:cubicBezTo>
                    <a:pt x="7242" y="2210"/>
                    <a:pt x="7560" y="1454"/>
                    <a:pt x="7321" y="818"/>
                  </a:cubicBezTo>
                  <a:cubicBezTo>
                    <a:pt x="7111" y="307"/>
                    <a:pt x="6652" y="1"/>
                    <a:pt x="6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1"/>
            <p:cNvSpPr/>
            <p:nvPr/>
          </p:nvSpPr>
          <p:spPr>
            <a:xfrm>
              <a:off x="5462550" y="2140350"/>
              <a:ext cx="101975" cy="182250"/>
            </a:xfrm>
            <a:custGeom>
              <a:avLst/>
              <a:gdLst/>
              <a:ahLst/>
              <a:cxnLst/>
              <a:rect l="l" t="t" r="r" b="b"/>
              <a:pathLst>
                <a:path w="4079" h="7290" extrusionOk="0">
                  <a:moveTo>
                    <a:pt x="4079" y="1"/>
                  </a:moveTo>
                  <a:cubicBezTo>
                    <a:pt x="4079" y="1"/>
                    <a:pt x="538" y="4874"/>
                    <a:pt x="279" y="5531"/>
                  </a:cubicBezTo>
                  <a:cubicBezTo>
                    <a:pt x="1" y="6167"/>
                    <a:pt x="279" y="6923"/>
                    <a:pt x="916" y="7182"/>
                  </a:cubicBezTo>
                  <a:cubicBezTo>
                    <a:pt x="1088" y="7255"/>
                    <a:pt x="1267" y="7290"/>
                    <a:pt x="1443" y="7290"/>
                  </a:cubicBezTo>
                  <a:cubicBezTo>
                    <a:pt x="1936" y="7290"/>
                    <a:pt x="2401" y="7015"/>
                    <a:pt x="2607" y="6545"/>
                  </a:cubicBezTo>
                  <a:cubicBezTo>
                    <a:pt x="2885" y="5889"/>
                    <a:pt x="4079" y="1"/>
                    <a:pt x="4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1"/>
            <p:cNvSpPr/>
            <p:nvPr/>
          </p:nvSpPr>
          <p:spPr>
            <a:xfrm>
              <a:off x="5586900" y="1906700"/>
              <a:ext cx="101975" cy="182950"/>
            </a:xfrm>
            <a:custGeom>
              <a:avLst/>
              <a:gdLst/>
              <a:ahLst/>
              <a:cxnLst/>
              <a:rect l="l" t="t" r="r" b="b"/>
              <a:pathLst>
                <a:path w="4079" h="7318" extrusionOk="0">
                  <a:moveTo>
                    <a:pt x="2636" y="1"/>
                  </a:moveTo>
                  <a:cubicBezTo>
                    <a:pt x="2149" y="1"/>
                    <a:pt x="1692" y="290"/>
                    <a:pt x="1472" y="773"/>
                  </a:cubicBezTo>
                  <a:cubicBezTo>
                    <a:pt x="1194" y="1409"/>
                    <a:pt x="0" y="7318"/>
                    <a:pt x="0" y="7318"/>
                  </a:cubicBezTo>
                  <a:cubicBezTo>
                    <a:pt x="0" y="7318"/>
                    <a:pt x="3541" y="2444"/>
                    <a:pt x="3800" y="1787"/>
                  </a:cubicBezTo>
                  <a:cubicBezTo>
                    <a:pt x="4078" y="1151"/>
                    <a:pt x="3800" y="395"/>
                    <a:pt x="3163" y="116"/>
                  </a:cubicBezTo>
                  <a:cubicBezTo>
                    <a:pt x="2990" y="38"/>
                    <a:pt x="2811" y="1"/>
                    <a:pt x="26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1"/>
            <p:cNvSpPr/>
            <p:nvPr/>
          </p:nvSpPr>
          <p:spPr>
            <a:xfrm>
              <a:off x="5363100" y="2005875"/>
              <a:ext cx="187000" cy="97700"/>
            </a:xfrm>
            <a:custGeom>
              <a:avLst/>
              <a:gdLst/>
              <a:ahLst/>
              <a:cxnLst/>
              <a:rect l="l" t="t" r="r" b="b"/>
              <a:pathLst>
                <a:path w="7480" h="3908" extrusionOk="0">
                  <a:moveTo>
                    <a:pt x="1446" y="0"/>
                  </a:moveTo>
                  <a:cubicBezTo>
                    <a:pt x="959" y="0"/>
                    <a:pt x="504" y="275"/>
                    <a:pt x="299" y="745"/>
                  </a:cubicBezTo>
                  <a:cubicBezTo>
                    <a:pt x="0" y="1401"/>
                    <a:pt x="299" y="2177"/>
                    <a:pt x="955" y="2455"/>
                  </a:cubicBezTo>
                  <a:cubicBezTo>
                    <a:pt x="1592" y="2714"/>
                    <a:pt x="7480" y="3908"/>
                    <a:pt x="7480" y="3908"/>
                  </a:cubicBezTo>
                  <a:cubicBezTo>
                    <a:pt x="7480" y="3908"/>
                    <a:pt x="2606" y="387"/>
                    <a:pt x="1970" y="108"/>
                  </a:cubicBezTo>
                  <a:cubicBezTo>
                    <a:pt x="1798" y="35"/>
                    <a:pt x="1620" y="0"/>
                    <a:pt x="1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1"/>
            <p:cNvSpPr/>
            <p:nvPr/>
          </p:nvSpPr>
          <p:spPr>
            <a:xfrm>
              <a:off x="5601300" y="2125925"/>
              <a:ext cx="187025" cy="98000"/>
            </a:xfrm>
            <a:custGeom>
              <a:avLst/>
              <a:gdLst/>
              <a:ahLst/>
              <a:cxnLst/>
              <a:rect l="l" t="t" r="r" b="b"/>
              <a:pathLst>
                <a:path w="7481" h="3920" extrusionOk="0">
                  <a:moveTo>
                    <a:pt x="1" y="1"/>
                  </a:moveTo>
                  <a:cubicBezTo>
                    <a:pt x="1" y="1"/>
                    <a:pt x="4875" y="3542"/>
                    <a:pt x="5511" y="3820"/>
                  </a:cubicBezTo>
                  <a:cubicBezTo>
                    <a:pt x="5680" y="3887"/>
                    <a:pt x="5855" y="3919"/>
                    <a:pt x="6025" y="3919"/>
                  </a:cubicBezTo>
                  <a:cubicBezTo>
                    <a:pt x="6517" y="3919"/>
                    <a:pt x="6975" y="3651"/>
                    <a:pt x="7182" y="3164"/>
                  </a:cubicBezTo>
                  <a:cubicBezTo>
                    <a:pt x="7481" y="2527"/>
                    <a:pt x="7182" y="1771"/>
                    <a:pt x="6546" y="1473"/>
                  </a:cubicBezTo>
                  <a:cubicBezTo>
                    <a:pt x="5889" y="1194"/>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1"/>
            <p:cNvSpPr/>
            <p:nvPr/>
          </p:nvSpPr>
          <p:spPr>
            <a:xfrm>
              <a:off x="5585900" y="2140850"/>
              <a:ext cx="96000" cy="185025"/>
            </a:xfrm>
            <a:custGeom>
              <a:avLst/>
              <a:gdLst/>
              <a:ahLst/>
              <a:cxnLst/>
              <a:rect l="l" t="t" r="r" b="b"/>
              <a:pathLst>
                <a:path w="3840" h="7401" extrusionOk="0">
                  <a:moveTo>
                    <a:pt x="0" y="1"/>
                  </a:moveTo>
                  <a:cubicBezTo>
                    <a:pt x="0" y="1"/>
                    <a:pt x="955" y="5949"/>
                    <a:pt x="1214" y="6605"/>
                  </a:cubicBezTo>
                  <a:cubicBezTo>
                    <a:pt x="1399" y="7098"/>
                    <a:pt x="1894" y="7400"/>
                    <a:pt x="2404" y="7400"/>
                  </a:cubicBezTo>
                  <a:cubicBezTo>
                    <a:pt x="2552" y="7400"/>
                    <a:pt x="2702" y="7375"/>
                    <a:pt x="2845" y="7321"/>
                  </a:cubicBezTo>
                  <a:cubicBezTo>
                    <a:pt x="3521" y="7063"/>
                    <a:pt x="3840" y="6326"/>
                    <a:pt x="3581" y="5670"/>
                  </a:cubicBezTo>
                  <a:cubicBezTo>
                    <a:pt x="3322" y="5033"/>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1"/>
            <p:cNvSpPr/>
            <p:nvPr/>
          </p:nvSpPr>
          <p:spPr>
            <a:xfrm>
              <a:off x="5469525" y="1903875"/>
              <a:ext cx="96500" cy="184775"/>
            </a:xfrm>
            <a:custGeom>
              <a:avLst/>
              <a:gdLst/>
              <a:ahLst/>
              <a:cxnLst/>
              <a:rect l="l" t="t" r="r" b="b"/>
              <a:pathLst>
                <a:path w="3860" h="7391" extrusionOk="0">
                  <a:moveTo>
                    <a:pt x="1457" y="0"/>
                  </a:moveTo>
                  <a:cubicBezTo>
                    <a:pt x="1302" y="0"/>
                    <a:pt x="1145" y="29"/>
                    <a:pt x="995" y="90"/>
                  </a:cubicBezTo>
                  <a:cubicBezTo>
                    <a:pt x="319" y="349"/>
                    <a:pt x="0" y="1085"/>
                    <a:pt x="279" y="1721"/>
                  </a:cubicBezTo>
                  <a:cubicBezTo>
                    <a:pt x="518" y="2378"/>
                    <a:pt x="3860" y="7391"/>
                    <a:pt x="3860" y="7391"/>
                  </a:cubicBezTo>
                  <a:cubicBezTo>
                    <a:pt x="3860" y="7391"/>
                    <a:pt x="2885" y="1463"/>
                    <a:pt x="2626" y="806"/>
                  </a:cubicBezTo>
                  <a:cubicBezTo>
                    <a:pt x="2444" y="305"/>
                    <a:pt x="1959"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1"/>
            <p:cNvSpPr/>
            <p:nvPr/>
          </p:nvSpPr>
          <p:spPr>
            <a:xfrm>
              <a:off x="5516775" y="2056300"/>
              <a:ext cx="117875" cy="116925"/>
            </a:xfrm>
            <a:custGeom>
              <a:avLst/>
              <a:gdLst/>
              <a:ahLst/>
              <a:cxnLst/>
              <a:rect l="l" t="t" r="r" b="b"/>
              <a:pathLst>
                <a:path w="4715" h="4677" extrusionOk="0">
                  <a:moveTo>
                    <a:pt x="2370" y="1"/>
                  </a:moveTo>
                  <a:cubicBezTo>
                    <a:pt x="1094" y="1"/>
                    <a:pt x="40" y="1008"/>
                    <a:pt x="20" y="2288"/>
                  </a:cubicBezTo>
                  <a:cubicBezTo>
                    <a:pt x="0" y="3582"/>
                    <a:pt x="1015" y="4656"/>
                    <a:pt x="2308" y="4676"/>
                  </a:cubicBezTo>
                  <a:cubicBezTo>
                    <a:pt x="2332" y="4676"/>
                    <a:pt x="2356" y="4677"/>
                    <a:pt x="2380" y="4677"/>
                  </a:cubicBezTo>
                  <a:cubicBezTo>
                    <a:pt x="3640" y="4677"/>
                    <a:pt x="4675" y="3657"/>
                    <a:pt x="4695" y="2388"/>
                  </a:cubicBezTo>
                  <a:cubicBezTo>
                    <a:pt x="4715" y="1095"/>
                    <a:pt x="3700" y="41"/>
                    <a:pt x="2407" y="1"/>
                  </a:cubicBezTo>
                  <a:cubicBezTo>
                    <a:pt x="2395" y="1"/>
                    <a:pt x="2382" y="1"/>
                    <a:pt x="23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1"/>
            <p:cNvSpPr/>
            <p:nvPr/>
          </p:nvSpPr>
          <p:spPr>
            <a:xfrm>
              <a:off x="5747025" y="2166800"/>
              <a:ext cx="438650" cy="212350"/>
            </a:xfrm>
            <a:custGeom>
              <a:avLst/>
              <a:gdLst/>
              <a:ahLst/>
              <a:cxnLst/>
              <a:rect l="l" t="t" r="r" b="b"/>
              <a:pathLst>
                <a:path w="17546" h="8494" extrusionOk="0">
                  <a:moveTo>
                    <a:pt x="12816" y="0"/>
                  </a:moveTo>
                  <a:cubicBezTo>
                    <a:pt x="11060" y="0"/>
                    <a:pt x="9310" y="187"/>
                    <a:pt x="7520" y="713"/>
                  </a:cubicBezTo>
                  <a:cubicBezTo>
                    <a:pt x="4874" y="1489"/>
                    <a:pt x="2368" y="3001"/>
                    <a:pt x="756" y="5229"/>
                  </a:cubicBezTo>
                  <a:cubicBezTo>
                    <a:pt x="359" y="5786"/>
                    <a:pt x="1" y="6383"/>
                    <a:pt x="1" y="7059"/>
                  </a:cubicBezTo>
                  <a:cubicBezTo>
                    <a:pt x="1" y="7715"/>
                    <a:pt x="458" y="8412"/>
                    <a:pt x="1134" y="8491"/>
                  </a:cubicBezTo>
                  <a:cubicBezTo>
                    <a:pt x="1156" y="8492"/>
                    <a:pt x="1178" y="8493"/>
                    <a:pt x="1200" y="8493"/>
                  </a:cubicBezTo>
                  <a:cubicBezTo>
                    <a:pt x="1521" y="8493"/>
                    <a:pt x="1871" y="8362"/>
                    <a:pt x="2169" y="8213"/>
                  </a:cubicBezTo>
                  <a:cubicBezTo>
                    <a:pt x="5650" y="6482"/>
                    <a:pt x="7958" y="2881"/>
                    <a:pt x="11558" y="1389"/>
                  </a:cubicBezTo>
                  <a:cubicBezTo>
                    <a:pt x="13468" y="594"/>
                    <a:pt x="15497" y="514"/>
                    <a:pt x="17546" y="335"/>
                  </a:cubicBezTo>
                  <a:cubicBezTo>
                    <a:pt x="15944" y="148"/>
                    <a:pt x="14378" y="0"/>
                    <a:pt x="1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1"/>
            <p:cNvSpPr/>
            <p:nvPr/>
          </p:nvSpPr>
          <p:spPr>
            <a:xfrm>
              <a:off x="5870850" y="2168025"/>
              <a:ext cx="338200" cy="86750"/>
            </a:xfrm>
            <a:custGeom>
              <a:avLst/>
              <a:gdLst/>
              <a:ahLst/>
              <a:cxnLst/>
              <a:rect l="l" t="t" r="r" b="b"/>
              <a:pathLst>
                <a:path w="13528" h="3470" extrusionOk="0">
                  <a:moveTo>
                    <a:pt x="9986" y="0"/>
                  </a:moveTo>
                  <a:cubicBezTo>
                    <a:pt x="6995" y="0"/>
                    <a:pt x="4000" y="841"/>
                    <a:pt x="1453" y="2435"/>
                  </a:cubicBezTo>
                  <a:cubicBezTo>
                    <a:pt x="1035" y="2693"/>
                    <a:pt x="399" y="3151"/>
                    <a:pt x="1" y="3469"/>
                  </a:cubicBezTo>
                  <a:cubicBezTo>
                    <a:pt x="438" y="3191"/>
                    <a:pt x="1075" y="2793"/>
                    <a:pt x="1533" y="2554"/>
                  </a:cubicBezTo>
                  <a:cubicBezTo>
                    <a:pt x="4393" y="1007"/>
                    <a:pt x="7634" y="233"/>
                    <a:pt x="10879" y="233"/>
                  </a:cubicBezTo>
                  <a:cubicBezTo>
                    <a:pt x="11764" y="233"/>
                    <a:pt x="12650" y="290"/>
                    <a:pt x="13528" y="406"/>
                  </a:cubicBezTo>
                  <a:cubicBezTo>
                    <a:pt x="12367" y="134"/>
                    <a:pt x="11177" y="0"/>
                    <a:pt x="9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1"/>
            <p:cNvSpPr/>
            <p:nvPr/>
          </p:nvSpPr>
          <p:spPr>
            <a:xfrm>
              <a:off x="5820625" y="1861950"/>
              <a:ext cx="378475" cy="310250"/>
            </a:xfrm>
            <a:custGeom>
              <a:avLst/>
              <a:gdLst/>
              <a:ahLst/>
              <a:cxnLst/>
              <a:rect l="l" t="t" r="r" b="b"/>
              <a:pathLst>
                <a:path w="15139" h="12410" extrusionOk="0">
                  <a:moveTo>
                    <a:pt x="1491" y="0"/>
                  </a:moveTo>
                  <a:cubicBezTo>
                    <a:pt x="902" y="0"/>
                    <a:pt x="362" y="513"/>
                    <a:pt x="200" y="1091"/>
                  </a:cubicBezTo>
                  <a:cubicBezTo>
                    <a:pt x="1" y="1747"/>
                    <a:pt x="180" y="2444"/>
                    <a:pt x="398" y="3060"/>
                  </a:cubicBezTo>
                  <a:cubicBezTo>
                    <a:pt x="1314" y="5646"/>
                    <a:pt x="3303" y="7775"/>
                    <a:pt x="5630" y="9267"/>
                  </a:cubicBezTo>
                  <a:cubicBezTo>
                    <a:pt x="8574" y="11196"/>
                    <a:pt x="11737" y="11853"/>
                    <a:pt x="15139" y="12410"/>
                  </a:cubicBezTo>
                  <a:cubicBezTo>
                    <a:pt x="13229" y="11694"/>
                    <a:pt x="11300" y="11037"/>
                    <a:pt x="9668" y="9744"/>
                  </a:cubicBezTo>
                  <a:cubicBezTo>
                    <a:pt x="6665" y="7337"/>
                    <a:pt x="5451" y="3199"/>
                    <a:pt x="2587" y="574"/>
                  </a:cubicBezTo>
                  <a:cubicBezTo>
                    <a:pt x="2308" y="315"/>
                    <a:pt x="2010" y="96"/>
                    <a:pt x="1672" y="17"/>
                  </a:cubicBezTo>
                  <a:cubicBezTo>
                    <a:pt x="1611" y="6"/>
                    <a:pt x="1551" y="0"/>
                    <a:pt x="1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1"/>
            <p:cNvSpPr/>
            <p:nvPr/>
          </p:nvSpPr>
          <p:spPr>
            <a:xfrm>
              <a:off x="5919100" y="2008575"/>
              <a:ext cx="303375" cy="168100"/>
            </a:xfrm>
            <a:custGeom>
              <a:avLst/>
              <a:gdLst/>
              <a:ahLst/>
              <a:cxnLst/>
              <a:rect l="l" t="t" r="r" b="b"/>
              <a:pathLst>
                <a:path w="12135" h="6724" extrusionOk="0">
                  <a:moveTo>
                    <a:pt x="0" y="0"/>
                  </a:moveTo>
                  <a:cubicBezTo>
                    <a:pt x="259" y="418"/>
                    <a:pt x="756" y="1015"/>
                    <a:pt x="1094" y="1413"/>
                  </a:cubicBezTo>
                  <a:cubicBezTo>
                    <a:pt x="3879" y="4536"/>
                    <a:pt x="7957" y="6525"/>
                    <a:pt x="12135" y="6724"/>
                  </a:cubicBezTo>
                  <a:cubicBezTo>
                    <a:pt x="8316" y="6147"/>
                    <a:pt x="4695" y="4476"/>
                    <a:pt x="1850" y="1910"/>
                  </a:cubicBezTo>
                  <a:cubicBezTo>
                    <a:pt x="1234" y="1373"/>
                    <a:pt x="518" y="61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5" name="Google Shape;2645;p31"/>
          <p:cNvGrpSpPr/>
          <p:nvPr/>
        </p:nvGrpSpPr>
        <p:grpSpPr>
          <a:xfrm rot="2350091">
            <a:off x="-150652" y="4441468"/>
            <a:ext cx="620940" cy="895132"/>
            <a:chOff x="3563300" y="2901850"/>
            <a:chExt cx="712675" cy="1027375"/>
          </a:xfrm>
        </p:grpSpPr>
        <p:sp>
          <p:nvSpPr>
            <p:cNvPr id="2646" name="Google Shape;2646;p31"/>
            <p:cNvSpPr/>
            <p:nvPr/>
          </p:nvSpPr>
          <p:spPr>
            <a:xfrm>
              <a:off x="3563300" y="2901850"/>
              <a:ext cx="232775" cy="228700"/>
            </a:xfrm>
            <a:custGeom>
              <a:avLst/>
              <a:gdLst/>
              <a:ahLst/>
              <a:cxnLst/>
              <a:rect l="l" t="t" r="r" b="b"/>
              <a:pathLst>
                <a:path w="9311" h="9148" extrusionOk="0">
                  <a:moveTo>
                    <a:pt x="1874" y="1"/>
                  </a:moveTo>
                  <a:cubicBezTo>
                    <a:pt x="1302" y="1"/>
                    <a:pt x="757" y="187"/>
                    <a:pt x="438" y="653"/>
                  </a:cubicBezTo>
                  <a:cubicBezTo>
                    <a:pt x="1" y="1230"/>
                    <a:pt x="100" y="2065"/>
                    <a:pt x="438" y="2722"/>
                  </a:cubicBezTo>
                  <a:cubicBezTo>
                    <a:pt x="896" y="3657"/>
                    <a:pt x="1731" y="4373"/>
                    <a:pt x="2627" y="4950"/>
                  </a:cubicBezTo>
                  <a:cubicBezTo>
                    <a:pt x="4676" y="6621"/>
                    <a:pt x="7321" y="7337"/>
                    <a:pt x="9311" y="9147"/>
                  </a:cubicBezTo>
                  <a:cubicBezTo>
                    <a:pt x="8037" y="7436"/>
                    <a:pt x="7520" y="5308"/>
                    <a:pt x="6366" y="3478"/>
                  </a:cubicBezTo>
                  <a:cubicBezTo>
                    <a:pt x="5511" y="2125"/>
                    <a:pt x="4437" y="772"/>
                    <a:pt x="2925" y="195"/>
                  </a:cubicBezTo>
                  <a:cubicBezTo>
                    <a:pt x="2597" y="73"/>
                    <a:pt x="2230" y="1"/>
                    <a:pt x="18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1"/>
            <p:cNvSpPr/>
            <p:nvPr/>
          </p:nvSpPr>
          <p:spPr>
            <a:xfrm>
              <a:off x="4130250" y="3368575"/>
              <a:ext cx="145725" cy="319450"/>
            </a:xfrm>
            <a:custGeom>
              <a:avLst/>
              <a:gdLst/>
              <a:ahLst/>
              <a:cxnLst/>
              <a:rect l="l" t="t" r="r" b="b"/>
              <a:pathLst>
                <a:path w="5829" h="12778" extrusionOk="0">
                  <a:moveTo>
                    <a:pt x="3219" y="0"/>
                  </a:moveTo>
                  <a:cubicBezTo>
                    <a:pt x="3053" y="0"/>
                    <a:pt x="2887" y="27"/>
                    <a:pt x="2726" y="86"/>
                  </a:cubicBezTo>
                  <a:cubicBezTo>
                    <a:pt x="1890" y="385"/>
                    <a:pt x="1492" y="1320"/>
                    <a:pt x="1353" y="2195"/>
                  </a:cubicBezTo>
                  <a:cubicBezTo>
                    <a:pt x="1055" y="3945"/>
                    <a:pt x="1254" y="5736"/>
                    <a:pt x="1274" y="7486"/>
                  </a:cubicBezTo>
                  <a:cubicBezTo>
                    <a:pt x="1293" y="9555"/>
                    <a:pt x="597" y="10948"/>
                    <a:pt x="0" y="12778"/>
                  </a:cubicBezTo>
                  <a:cubicBezTo>
                    <a:pt x="2686" y="11942"/>
                    <a:pt x="4576" y="7785"/>
                    <a:pt x="5272" y="5338"/>
                  </a:cubicBezTo>
                  <a:cubicBezTo>
                    <a:pt x="5670" y="3886"/>
                    <a:pt x="5829" y="2255"/>
                    <a:pt x="4974" y="1021"/>
                  </a:cubicBezTo>
                  <a:cubicBezTo>
                    <a:pt x="4575" y="447"/>
                    <a:pt x="3894" y="0"/>
                    <a:pt x="3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1"/>
            <p:cNvSpPr/>
            <p:nvPr/>
          </p:nvSpPr>
          <p:spPr>
            <a:xfrm>
              <a:off x="3796550" y="3558600"/>
              <a:ext cx="320800" cy="155950"/>
            </a:xfrm>
            <a:custGeom>
              <a:avLst/>
              <a:gdLst/>
              <a:ahLst/>
              <a:cxnLst/>
              <a:rect l="l" t="t" r="r" b="b"/>
              <a:pathLst>
                <a:path w="12832" h="6238" extrusionOk="0">
                  <a:moveTo>
                    <a:pt x="1839" y="0"/>
                  </a:moveTo>
                  <a:cubicBezTo>
                    <a:pt x="1465" y="0"/>
                    <a:pt x="1105" y="92"/>
                    <a:pt x="796" y="323"/>
                  </a:cubicBezTo>
                  <a:cubicBezTo>
                    <a:pt x="100" y="820"/>
                    <a:pt x="0" y="1875"/>
                    <a:pt x="319" y="2710"/>
                  </a:cubicBezTo>
                  <a:cubicBezTo>
                    <a:pt x="876" y="4103"/>
                    <a:pt x="2308" y="4898"/>
                    <a:pt x="3720" y="5356"/>
                  </a:cubicBezTo>
                  <a:cubicBezTo>
                    <a:pt x="5085" y="5800"/>
                    <a:pt x="7081" y="6237"/>
                    <a:pt x="8959" y="6237"/>
                  </a:cubicBezTo>
                  <a:cubicBezTo>
                    <a:pt x="10448" y="6237"/>
                    <a:pt x="11863" y="5962"/>
                    <a:pt x="12831" y="5197"/>
                  </a:cubicBezTo>
                  <a:cubicBezTo>
                    <a:pt x="11001" y="4660"/>
                    <a:pt x="9430" y="4461"/>
                    <a:pt x="7739" y="3267"/>
                  </a:cubicBezTo>
                  <a:cubicBezTo>
                    <a:pt x="6286" y="2273"/>
                    <a:pt x="4934" y="1079"/>
                    <a:pt x="3303" y="363"/>
                  </a:cubicBezTo>
                  <a:cubicBezTo>
                    <a:pt x="2850" y="159"/>
                    <a:pt x="2333" y="0"/>
                    <a:pt x="1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1"/>
            <p:cNvSpPr/>
            <p:nvPr/>
          </p:nvSpPr>
          <p:spPr>
            <a:xfrm>
              <a:off x="4054150" y="3170200"/>
              <a:ext cx="120375" cy="326875"/>
            </a:xfrm>
            <a:custGeom>
              <a:avLst/>
              <a:gdLst/>
              <a:ahLst/>
              <a:cxnLst/>
              <a:rect l="l" t="t" r="r" b="b"/>
              <a:pathLst>
                <a:path w="4815" h="13075" extrusionOk="0">
                  <a:moveTo>
                    <a:pt x="2163" y="1"/>
                  </a:moveTo>
                  <a:cubicBezTo>
                    <a:pt x="1941" y="1"/>
                    <a:pt x="1720" y="45"/>
                    <a:pt x="1513" y="144"/>
                  </a:cubicBezTo>
                  <a:cubicBezTo>
                    <a:pt x="717" y="502"/>
                    <a:pt x="419" y="1496"/>
                    <a:pt x="339" y="2372"/>
                  </a:cubicBezTo>
                  <a:cubicBezTo>
                    <a:pt x="200" y="4142"/>
                    <a:pt x="558" y="5913"/>
                    <a:pt x="757" y="7663"/>
                  </a:cubicBezTo>
                  <a:cubicBezTo>
                    <a:pt x="995" y="9732"/>
                    <a:pt x="419" y="11184"/>
                    <a:pt x="1" y="13074"/>
                  </a:cubicBezTo>
                  <a:cubicBezTo>
                    <a:pt x="2587" y="11900"/>
                    <a:pt x="4079" y="7623"/>
                    <a:pt x="4536" y="5117"/>
                  </a:cubicBezTo>
                  <a:cubicBezTo>
                    <a:pt x="4815" y="3645"/>
                    <a:pt x="4795" y="1994"/>
                    <a:pt x="3840" y="860"/>
                  </a:cubicBezTo>
                  <a:cubicBezTo>
                    <a:pt x="3443" y="360"/>
                    <a:pt x="2795" y="1"/>
                    <a:pt x="2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1"/>
            <p:cNvSpPr/>
            <p:nvPr/>
          </p:nvSpPr>
          <p:spPr>
            <a:xfrm>
              <a:off x="3714000" y="3392275"/>
              <a:ext cx="327750" cy="140750"/>
            </a:xfrm>
            <a:custGeom>
              <a:avLst/>
              <a:gdLst/>
              <a:ahLst/>
              <a:cxnLst/>
              <a:rect l="l" t="t" r="r" b="b"/>
              <a:pathLst>
                <a:path w="13110" h="5630" extrusionOk="0">
                  <a:moveTo>
                    <a:pt x="1902" y="1"/>
                  </a:moveTo>
                  <a:cubicBezTo>
                    <a:pt x="1447" y="1"/>
                    <a:pt x="1016" y="113"/>
                    <a:pt x="677" y="411"/>
                  </a:cubicBezTo>
                  <a:cubicBezTo>
                    <a:pt x="0" y="968"/>
                    <a:pt x="0" y="2063"/>
                    <a:pt x="398" y="2838"/>
                  </a:cubicBezTo>
                  <a:cubicBezTo>
                    <a:pt x="1074" y="4151"/>
                    <a:pt x="2586" y="4828"/>
                    <a:pt x="4019" y="5186"/>
                  </a:cubicBezTo>
                  <a:cubicBezTo>
                    <a:pt x="5092" y="5426"/>
                    <a:pt x="6546" y="5629"/>
                    <a:pt x="8020" y="5629"/>
                  </a:cubicBezTo>
                  <a:cubicBezTo>
                    <a:pt x="9960" y="5629"/>
                    <a:pt x="11933" y="5277"/>
                    <a:pt x="13109" y="4191"/>
                  </a:cubicBezTo>
                  <a:cubicBezTo>
                    <a:pt x="11220" y="3833"/>
                    <a:pt x="9648" y="3753"/>
                    <a:pt x="7858" y="2739"/>
                  </a:cubicBezTo>
                  <a:cubicBezTo>
                    <a:pt x="6306" y="1844"/>
                    <a:pt x="4854" y="809"/>
                    <a:pt x="3183" y="232"/>
                  </a:cubicBezTo>
                  <a:cubicBezTo>
                    <a:pt x="2770" y="98"/>
                    <a:pt x="2325" y="1"/>
                    <a:pt x="19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1"/>
            <p:cNvSpPr/>
            <p:nvPr/>
          </p:nvSpPr>
          <p:spPr>
            <a:xfrm>
              <a:off x="3928325" y="3013225"/>
              <a:ext cx="104975" cy="306300"/>
            </a:xfrm>
            <a:custGeom>
              <a:avLst/>
              <a:gdLst/>
              <a:ahLst/>
              <a:cxnLst/>
              <a:rect l="l" t="t" r="r" b="b"/>
              <a:pathLst>
                <a:path w="4199" h="12252" extrusionOk="0">
                  <a:moveTo>
                    <a:pt x="1607" y="1"/>
                  </a:moveTo>
                  <a:cubicBezTo>
                    <a:pt x="1352" y="1"/>
                    <a:pt x="1102" y="61"/>
                    <a:pt x="876" y="196"/>
                  </a:cubicBezTo>
                  <a:cubicBezTo>
                    <a:pt x="180" y="614"/>
                    <a:pt x="1" y="1549"/>
                    <a:pt x="1" y="2365"/>
                  </a:cubicBezTo>
                  <a:cubicBezTo>
                    <a:pt x="21" y="3996"/>
                    <a:pt x="558" y="5587"/>
                    <a:pt x="876" y="7218"/>
                  </a:cubicBezTo>
                  <a:cubicBezTo>
                    <a:pt x="1274" y="9069"/>
                    <a:pt x="876" y="10501"/>
                    <a:pt x="657" y="12251"/>
                  </a:cubicBezTo>
                  <a:cubicBezTo>
                    <a:pt x="2945" y="10958"/>
                    <a:pt x="3900" y="6860"/>
                    <a:pt x="4099" y="4533"/>
                  </a:cubicBezTo>
                  <a:cubicBezTo>
                    <a:pt x="4198" y="3160"/>
                    <a:pt x="4059" y="1609"/>
                    <a:pt x="3084" y="654"/>
                  </a:cubicBezTo>
                  <a:cubicBezTo>
                    <a:pt x="2694" y="264"/>
                    <a:pt x="2140" y="1"/>
                    <a:pt x="1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1"/>
            <p:cNvSpPr/>
            <p:nvPr/>
          </p:nvSpPr>
          <p:spPr>
            <a:xfrm>
              <a:off x="3622475" y="3250475"/>
              <a:ext cx="310350" cy="118175"/>
            </a:xfrm>
            <a:custGeom>
              <a:avLst/>
              <a:gdLst/>
              <a:ahLst/>
              <a:cxnLst/>
              <a:rect l="l" t="t" r="r" b="b"/>
              <a:pathLst>
                <a:path w="12414" h="4727" extrusionOk="0">
                  <a:moveTo>
                    <a:pt x="1997" y="0"/>
                  </a:moveTo>
                  <a:cubicBezTo>
                    <a:pt x="1452" y="0"/>
                    <a:pt x="924" y="129"/>
                    <a:pt x="578" y="513"/>
                  </a:cubicBezTo>
                  <a:cubicBezTo>
                    <a:pt x="1" y="1110"/>
                    <a:pt x="100" y="2065"/>
                    <a:pt x="558" y="2761"/>
                  </a:cubicBezTo>
                  <a:cubicBezTo>
                    <a:pt x="1294" y="3935"/>
                    <a:pt x="2766" y="4412"/>
                    <a:pt x="4139" y="4591"/>
                  </a:cubicBezTo>
                  <a:cubicBezTo>
                    <a:pt x="4742" y="4673"/>
                    <a:pt x="5468" y="4726"/>
                    <a:pt x="6242" y="4726"/>
                  </a:cubicBezTo>
                  <a:cubicBezTo>
                    <a:pt x="8481" y="4726"/>
                    <a:pt x="11128" y="4284"/>
                    <a:pt x="12414" y="2821"/>
                  </a:cubicBezTo>
                  <a:cubicBezTo>
                    <a:pt x="10644" y="2662"/>
                    <a:pt x="9171" y="2741"/>
                    <a:pt x="7441" y="1966"/>
                  </a:cubicBezTo>
                  <a:cubicBezTo>
                    <a:pt x="5949" y="1329"/>
                    <a:pt x="4477" y="474"/>
                    <a:pt x="2885" y="96"/>
                  </a:cubicBezTo>
                  <a:cubicBezTo>
                    <a:pt x="2603" y="39"/>
                    <a:pt x="2298" y="0"/>
                    <a:pt x="19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1"/>
            <p:cNvSpPr/>
            <p:nvPr/>
          </p:nvSpPr>
          <p:spPr>
            <a:xfrm>
              <a:off x="3821425" y="2928275"/>
              <a:ext cx="89525" cy="256475"/>
            </a:xfrm>
            <a:custGeom>
              <a:avLst/>
              <a:gdLst/>
              <a:ahLst/>
              <a:cxnLst/>
              <a:rect l="l" t="t" r="r" b="b"/>
              <a:pathLst>
                <a:path w="3581" h="10259" extrusionOk="0">
                  <a:moveTo>
                    <a:pt x="1364" y="1"/>
                  </a:moveTo>
                  <a:cubicBezTo>
                    <a:pt x="1129" y="1"/>
                    <a:pt x="899" y="60"/>
                    <a:pt x="696" y="193"/>
                  </a:cubicBezTo>
                  <a:cubicBezTo>
                    <a:pt x="119" y="571"/>
                    <a:pt x="0" y="1327"/>
                    <a:pt x="20" y="2023"/>
                  </a:cubicBezTo>
                  <a:cubicBezTo>
                    <a:pt x="100" y="3395"/>
                    <a:pt x="577" y="4708"/>
                    <a:pt x="895" y="6041"/>
                  </a:cubicBezTo>
                  <a:cubicBezTo>
                    <a:pt x="1273" y="7593"/>
                    <a:pt x="995" y="8766"/>
                    <a:pt x="875" y="10258"/>
                  </a:cubicBezTo>
                  <a:cubicBezTo>
                    <a:pt x="2725" y="9144"/>
                    <a:pt x="3461" y="5703"/>
                    <a:pt x="3541" y="3714"/>
                  </a:cubicBezTo>
                  <a:cubicBezTo>
                    <a:pt x="3581" y="2580"/>
                    <a:pt x="3402" y="1307"/>
                    <a:pt x="2566" y="511"/>
                  </a:cubicBezTo>
                  <a:cubicBezTo>
                    <a:pt x="2244" y="201"/>
                    <a:pt x="1796" y="1"/>
                    <a:pt x="13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1"/>
            <p:cNvSpPr/>
            <p:nvPr/>
          </p:nvSpPr>
          <p:spPr>
            <a:xfrm>
              <a:off x="3574250" y="3135025"/>
              <a:ext cx="259625" cy="96000"/>
            </a:xfrm>
            <a:custGeom>
              <a:avLst/>
              <a:gdLst/>
              <a:ahLst/>
              <a:cxnLst/>
              <a:rect l="l" t="t" r="r" b="b"/>
              <a:pathLst>
                <a:path w="10385" h="3840" extrusionOk="0">
                  <a:moveTo>
                    <a:pt x="1654" y="1"/>
                  </a:moveTo>
                  <a:cubicBezTo>
                    <a:pt x="1193" y="1"/>
                    <a:pt x="741" y="121"/>
                    <a:pt x="438" y="477"/>
                  </a:cubicBezTo>
                  <a:cubicBezTo>
                    <a:pt x="0" y="974"/>
                    <a:pt x="100" y="1789"/>
                    <a:pt x="498" y="2366"/>
                  </a:cubicBezTo>
                  <a:cubicBezTo>
                    <a:pt x="1154" y="3301"/>
                    <a:pt x="2387" y="3659"/>
                    <a:pt x="3521" y="3779"/>
                  </a:cubicBezTo>
                  <a:cubicBezTo>
                    <a:pt x="3900" y="3817"/>
                    <a:pt x="4335" y="3840"/>
                    <a:pt x="4802" y="3840"/>
                  </a:cubicBezTo>
                  <a:cubicBezTo>
                    <a:pt x="6759" y="3840"/>
                    <a:pt x="9260" y="3438"/>
                    <a:pt x="10384" y="2088"/>
                  </a:cubicBezTo>
                  <a:cubicBezTo>
                    <a:pt x="8892" y="1988"/>
                    <a:pt x="7699" y="2108"/>
                    <a:pt x="6207" y="1511"/>
                  </a:cubicBezTo>
                  <a:cubicBezTo>
                    <a:pt x="4934" y="994"/>
                    <a:pt x="3700" y="357"/>
                    <a:pt x="2348" y="79"/>
                  </a:cubicBezTo>
                  <a:cubicBezTo>
                    <a:pt x="2126" y="32"/>
                    <a:pt x="1889" y="1"/>
                    <a:pt x="1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1"/>
            <p:cNvSpPr/>
            <p:nvPr/>
          </p:nvSpPr>
          <p:spPr>
            <a:xfrm>
              <a:off x="3659300" y="2992750"/>
              <a:ext cx="512750" cy="936475"/>
            </a:xfrm>
            <a:custGeom>
              <a:avLst/>
              <a:gdLst/>
              <a:ahLst/>
              <a:cxnLst/>
              <a:rect l="l" t="t" r="r" b="b"/>
              <a:pathLst>
                <a:path w="20510" h="37459" extrusionOk="0">
                  <a:moveTo>
                    <a:pt x="0" y="1"/>
                  </a:moveTo>
                  <a:lnTo>
                    <a:pt x="0" y="1"/>
                  </a:lnTo>
                  <a:cubicBezTo>
                    <a:pt x="2566" y="2587"/>
                    <a:pt x="4993" y="5272"/>
                    <a:pt x="7281" y="8097"/>
                  </a:cubicBezTo>
                  <a:cubicBezTo>
                    <a:pt x="14104" y="16532"/>
                    <a:pt x="19216" y="26578"/>
                    <a:pt x="20509" y="37459"/>
                  </a:cubicBezTo>
                  <a:cubicBezTo>
                    <a:pt x="19813" y="22679"/>
                    <a:pt x="10921" y="945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1"/>
            <p:cNvSpPr/>
            <p:nvPr/>
          </p:nvSpPr>
          <p:spPr>
            <a:xfrm>
              <a:off x="3831350" y="3005200"/>
              <a:ext cx="42800" cy="186500"/>
            </a:xfrm>
            <a:custGeom>
              <a:avLst/>
              <a:gdLst/>
              <a:ahLst/>
              <a:cxnLst/>
              <a:rect l="l" t="t" r="r" b="b"/>
              <a:pathLst>
                <a:path w="1712" h="7460" extrusionOk="0">
                  <a:moveTo>
                    <a:pt x="1473" y="0"/>
                  </a:moveTo>
                  <a:lnTo>
                    <a:pt x="1473" y="0"/>
                  </a:lnTo>
                  <a:cubicBezTo>
                    <a:pt x="1373" y="2507"/>
                    <a:pt x="1373" y="5272"/>
                    <a:pt x="1" y="7460"/>
                  </a:cubicBezTo>
                  <a:cubicBezTo>
                    <a:pt x="1692" y="5391"/>
                    <a:pt x="1712" y="2527"/>
                    <a:pt x="1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1"/>
            <p:cNvSpPr/>
            <p:nvPr/>
          </p:nvSpPr>
          <p:spPr>
            <a:xfrm>
              <a:off x="3934800" y="3132000"/>
              <a:ext cx="55725" cy="193500"/>
            </a:xfrm>
            <a:custGeom>
              <a:avLst/>
              <a:gdLst/>
              <a:ahLst/>
              <a:cxnLst/>
              <a:rect l="l" t="t" r="r" b="b"/>
              <a:pathLst>
                <a:path w="2229" h="7740" extrusionOk="0">
                  <a:moveTo>
                    <a:pt x="2189" y="1"/>
                  </a:moveTo>
                  <a:cubicBezTo>
                    <a:pt x="1890" y="2627"/>
                    <a:pt x="1691" y="5571"/>
                    <a:pt x="1" y="7739"/>
                  </a:cubicBezTo>
                  <a:cubicBezTo>
                    <a:pt x="1990" y="5710"/>
                    <a:pt x="2229" y="2686"/>
                    <a:pt x="2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1"/>
            <p:cNvSpPr/>
            <p:nvPr/>
          </p:nvSpPr>
          <p:spPr>
            <a:xfrm>
              <a:off x="4046700" y="3277225"/>
              <a:ext cx="78600" cy="222825"/>
            </a:xfrm>
            <a:custGeom>
              <a:avLst/>
              <a:gdLst/>
              <a:ahLst/>
              <a:cxnLst/>
              <a:rect l="l" t="t" r="r" b="b"/>
              <a:pathLst>
                <a:path w="3144" h="8913" extrusionOk="0">
                  <a:moveTo>
                    <a:pt x="3024" y="0"/>
                  </a:moveTo>
                  <a:cubicBezTo>
                    <a:pt x="2805" y="3163"/>
                    <a:pt x="2328" y="6565"/>
                    <a:pt x="0" y="8912"/>
                  </a:cubicBezTo>
                  <a:cubicBezTo>
                    <a:pt x="2606" y="6804"/>
                    <a:pt x="3143" y="3163"/>
                    <a:pt x="3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1"/>
            <p:cNvSpPr/>
            <p:nvPr/>
          </p:nvSpPr>
          <p:spPr>
            <a:xfrm>
              <a:off x="4124275" y="3492575"/>
              <a:ext cx="74625" cy="193475"/>
            </a:xfrm>
            <a:custGeom>
              <a:avLst/>
              <a:gdLst/>
              <a:ahLst/>
              <a:cxnLst/>
              <a:rect l="l" t="t" r="r" b="b"/>
              <a:pathLst>
                <a:path w="2985" h="7739" extrusionOk="0">
                  <a:moveTo>
                    <a:pt x="2985" y="0"/>
                  </a:moveTo>
                  <a:lnTo>
                    <a:pt x="2985" y="0"/>
                  </a:lnTo>
                  <a:cubicBezTo>
                    <a:pt x="2567" y="2725"/>
                    <a:pt x="2070" y="5689"/>
                    <a:pt x="1" y="7738"/>
                  </a:cubicBezTo>
                  <a:cubicBezTo>
                    <a:pt x="2308" y="5948"/>
                    <a:pt x="2905" y="2785"/>
                    <a:pt x="29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1"/>
            <p:cNvSpPr/>
            <p:nvPr/>
          </p:nvSpPr>
          <p:spPr>
            <a:xfrm>
              <a:off x="3648850" y="3192675"/>
              <a:ext cx="177075" cy="20025"/>
            </a:xfrm>
            <a:custGeom>
              <a:avLst/>
              <a:gdLst/>
              <a:ahLst/>
              <a:cxnLst/>
              <a:rect l="l" t="t" r="r" b="b"/>
              <a:pathLst>
                <a:path w="7083" h="801" extrusionOk="0">
                  <a:moveTo>
                    <a:pt x="7082" y="1"/>
                  </a:moveTo>
                  <a:lnTo>
                    <a:pt x="7082" y="1"/>
                  </a:lnTo>
                  <a:cubicBezTo>
                    <a:pt x="5654" y="370"/>
                    <a:pt x="4180" y="564"/>
                    <a:pt x="2708" y="564"/>
                  </a:cubicBezTo>
                  <a:cubicBezTo>
                    <a:pt x="1801" y="564"/>
                    <a:pt x="895" y="491"/>
                    <a:pt x="0" y="339"/>
                  </a:cubicBezTo>
                  <a:lnTo>
                    <a:pt x="0" y="339"/>
                  </a:lnTo>
                  <a:cubicBezTo>
                    <a:pt x="986" y="647"/>
                    <a:pt x="2027" y="801"/>
                    <a:pt x="3069" y="801"/>
                  </a:cubicBezTo>
                  <a:cubicBezTo>
                    <a:pt x="4446" y="801"/>
                    <a:pt x="5825" y="533"/>
                    <a:pt x="7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1"/>
            <p:cNvSpPr/>
            <p:nvPr/>
          </p:nvSpPr>
          <p:spPr>
            <a:xfrm>
              <a:off x="3783125" y="3319500"/>
              <a:ext cx="154200" cy="25750"/>
            </a:xfrm>
            <a:custGeom>
              <a:avLst/>
              <a:gdLst/>
              <a:ahLst/>
              <a:cxnLst/>
              <a:rect l="l" t="t" r="r" b="b"/>
              <a:pathLst>
                <a:path w="6168" h="1030" extrusionOk="0">
                  <a:moveTo>
                    <a:pt x="6167" y="0"/>
                  </a:moveTo>
                  <a:cubicBezTo>
                    <a:pt x="4796" y="541"/>
                    <a:pt x="3356" y="811"/>
                    <a:pt x="1904" y="811"/>
                  </a:cubicBezTo>
                  <a:cubicBezTo>
                    <a:pt x="1270" y="811"/>
                    <a:pt x="634" y="759"/>
                    <a:pt x="0" y="657"/>
                  </a:cubicBezTo>
                  <a:lnTo>
                    <a:pt x="0" y="657"/>
                  </a:lnTo>
                  <a:cubicBezTo>
                    <a:pt x="745" y="907"/>
                    <a:pt x="1530" y="1030"/>
                    <a:pt x="2318" y="1030"/>
                  </a:cubicBezTo>
                  <a:cubicBezTo>
                    <a:pt x="3656" y="1030"/>
                    <a:pt x="5002" y="677"/>
                    <a:pt x="6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1"/>
            <p:cNvSpPr/>
            <p:nvPr/>
          </p:nvSpPr>
          <p:spPr>
            <a:xfrm>
              <a:off x="3847275" y="3489575"/>
              <a:ext cx="196950" cy="21325"/>
            </a:xfrm>
            <a:custGeom>
              <a:avLst/>
              <a:gdLst/>
              <a:ahLst/>
              <a:cxnLst/>
              <a:rect l="l" t="t" r="r" b="b"/>
              <a:pathLst>
                <a:path w="7878" h="853" extrusionOk="0">
                  <a:moveTo>
                    <a:pt x="0" y="1"/>
                  </a:moveTo>
                  <a:lnTo>
                    <a:pt x="0" y="1"/>
                  </a:lnTo>
                  <a:cubicBezTo>
                    <a:pt x="1349" y="566"/>
                    <a:pt x="2817" y="852"/>
                    <a:pt x="4287" y="852"/>
                  </a:cubicBezTo>
                  <a:cubicBezTo>
                    <a:pt x="5505" y="852"/>
                    <a:pt x="6724" y="656"/>
                    <a:pt x="7878" y="259"/>
                  </a:cubicBezTo>
                  <a:lnTo>
                    <a:pt x="7878" y="259"/>
                  </a:lnTo>
                  <a:cubicBezTo>
                    <a:pt x="6768" y="486"/>
                    <a:pt x="5648" y="596"/>
                    <a:pt x="4530" y="596"/>
                  </a:cubicBezTo>
                  <a:cubicBezTo>
                    <a:pt x="3004" y="596"/>
                    <a:pt x="1482" y="39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1"/>
            <p:cNvSpPr/>
            <p:nvPr/>
          </p:nvSpPr>
          <p:spPr>
            <a:xfrm>
              <a:off x="3914400" y="3664625"/>
              <a:ext cx="204425" cy="36850"/>
            </a:xfrm>
            <a:custGeom>
              <a:avLst/>
              <a:gdLst/>
              <a:ahLst/>
              <a:cxnLst/>
              <a:rect l="l" t="t" r="r" b="b"/>
              <a:pathLst>
                <a:path w="8177" h="1474" extrusionOk="0">
                  <a:moveTo>
                    <a:pt x="1" y="1"/>
                  </a:moveTo>
                  <a:lnTo>
                    <a:pt x="1" y="1"/>
                  </a:lnTo>
                  <a:cubicBezTo>
                    <a:pt x="1465" y="973"/>
                    <a:pt x="3234" y="1473"/>
                    <a:pt x="4997" y="1473"/>
                  </a:cubicBezTo>
                  <a:cubicBezTo>
                    <a:pt x="6083" y="1473"/>
                    <a:pt x="7168" y="1283"/>
                    <a:pt x="8177" y="896"/>
                  </a:cubicBezTo>
                  <a:lnTo>
                    <a:pt x="8177" y="896"/>
                  </a:lnTo>
                  <a:cubicBezTo>
                    <a:pt x="7232" y="1137"/>
                    <a:pt x="6263" y="1257"/>
                    <a:pt x="5296" y="1257"/>
                  </a:cubicBezTo>
                  <a:cubicBezTo>
                    <a:pt x="3472" y="1257"/>
                    <a:pt x="1652" y="83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4" name="Google Shape;2664;p31"/>
          <p:cNvGrpSpPr/>
          <p:nvPr/>
        </p:nvGrpSpPr>
        <p:grpSpPr>
          <a:xfrm rot="-4921238" flipH="1">
            <a:off x="-160149" y="743667"/>
            <a:ext cx="965685" cy="592754"/>
            <a:chOff x="3635425" y="69650"/>
            <a:chExt cx="965800" cy="592825"/>
          </a:xfrm>
        </p:grpSpPr>
        <p:sp>
          <p:nvSpPr>
            <p:cNvPr id="2665" name="Google Shape;2665;p31"/>
            <p:cNvSpPr/>
            <p:nvPr/>
          </p:nvSpPr>
          <p:spPr>
            <a:xfrm>
              <a:off x="3741350" y="90400"/>
              <a:ext cx="859875" cy="436675"/>
            </a:xfrm>
            <a:custGeom>
              <a:avLst/>
              <a:gdLst/>
              <a:ahLst/>
              <a:cxnLst/>
              <a:rect l="l" t="t" r="r" b="b"/>
              <a:pathLst>
                <a:path w="34395" h="17467" fill="none" extrusionOk="0">
                  <a:moveTo>
                    <a:pt x="0" y="17467"/>
                  </a:moveTo>
                  <a:cubicBezTo>
                    <a:pt x="10464" y="9848"/>
                    <a:pt x="21723" y="2746"/>
                    <a:pt x="34395" y="1"/>
                  </a:cubicBezTo>
                </a:path>
              </a:pathLst>
            </a:custGeom>
            <a:solidFill>
              <a:schemeClr val="dk1"/>
            </a:solidFill>
            <a:ln w="10450" cap="flat" cmpd="sng">
              <a:solidFill>
                <a:srgbClr val="28292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1"/>
            <p:cNvSpPr/>
            <p:nvPr/>
          </p:nvSpPr>
          <p:spPr>
            <a:xfrm>
              <a:off x="3783125" y="468375"/>
              <a:ext cx="70150" cy="192650"/>
            </a:xfrm>
            <a:custGeom>
              <a:avLst/>
              <a:gdLst/>
              <a:ahLst/>
              <a:cxnLst/>
              <a:rect l="l" t="t" r="r" b="b"/>
              <a:pathLst>
                <a:path w="2806" h="7706" extrusionOk="0">
                  <a:moveTo>
                    <a:pt x="2805" y="0"/>
                  </a:moveTo>
                  <a:cubicBezTo>
                    <a:pt x="2805" y="1"/>
                    <a:pt x="279" y="5471"/>
                    <a:pt x="140" y="6167"/>
                  </a:cubicBezTo>
                  <a:cubicBezTo>
                    <a:pt x="0" y="6843"/>
                    <a:pt x="418" y="7520"/>
                    <a:pt x="1114" y="7679"/>
                  </a:cubicBezTo>
                  <a:cubicBezTo>
                    <a:pt x="1204" y="7697"/>
                    <a:pt x="1294" y="7706"/>
                    <a:pt x="1382" y="7706"/>
                  </a:cubicBezTo>
                  <a:cubicBezTo>
                    <a:pt x="1976" y="7706"/>
                    <a:pt x="2505" y="7310"/>
                    <a:pt x="2626" y="6704"/>
                  </a:cubicBezTo>
                  <a:cubicBezTo>
                    <a:pt x="2785" y="6008"/>
                    <a:pt x="2805" y="1"/>
                    <a:pt x="2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1"/>
            <p:cNvSpPr/>
            <p:nvPr/>
          </p:nvSpPr>
          <p:spPr>
            <a:xfrm>
              <a:off x="3865675" y="221850"/>
              <a:ext cx="70150" cy="192825"/>
            </a:xfrm>
            <a:custGeom>
              <a:avLst/>
              <a:gdLst/>
              <a:ahLst/>
              <a:cxnLst/>
              <a:rect l="l" t="t" r="r" b="b"/>
              <a:pathLst>
                <a:path w="2806" h="7713" extrusionOk="0">
                  <a:moveTo>
                    <a:pt x="1396" y="1"/>
                  </a:moveTo>
                  <a:cubicBezTo>
                    <a:pt x="813" y="1"/>
                    <a:pt x="299" y="395"/>
                    <a:pt x="180" y="1009"/>
                  </a:cubicBezTo>
                  <a:cubicBezTo>
                    <a:pt x="20" y="1685"/>
                    <a:pt x="0" y="7713"/>
                    <a:pt x="0" y="7713"/>
                  </a:cubicBezTo>
                  <a:cubicBezTo>
                    <a:pt x="0" y="7713"/>
                    <a:pt x="2507" y="2242"/>
                    <a:pt x="2666" y="1546"/>
                  </a:cubicBezTo>
                  <a:cubicBezTo>
                    <a:pt x="2805" y="850"/>
                    <a:pt x="2388" y="174"/>
                    <a:pt x="1691" y="34"/>
                  </a:cubicBezTo>
                  <a:cubicBezTo>
                    <a:pt x="1592" y="12"/>
                    <a:pt x="1493" y="1"/>
                    <a:pt x="13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1"/>
            <p:cNvSpPr/>
            <p:nvPr/>
          </p:nvSpPr>
          <p:spPr>
            <a:xfrm>
              <a:off x="3874125" y="464400"/>
              <a:ext cx="125350" cy="170850"/>
            </a:xfrm>
            <a:custGeom>
              <a:avLst/>
              <a:gdLst/>
              <a:ahLst/>
              <a:cxnLst/>
              <a:rect l="l" t="t" r="r" b="b"/>
              <a:pathLst>
                <a:path w="5014" h="6834" extrusionOk="0">
                  <a:moveTo>
                    <a:pt x="1" y="0"/>
                  </a:moveTo>
                  <a:cubicBezTo>
                    <a:pt x="1" y="1"/>
                    <a:pt x="2089" y="5650"/>
                    <a:pt x="2487" y="6247"/>
                  </a:cubicBezTo>
                  <a:cubicBezTo>
                    <a:pt x="2731" y="6631"/>
                    <a:pt x="3147" y="6834"/>
                    <a:pt x="3573" y="6834"/>
                  </a:cubicBezTo>
                  <a:cubicBezTo>
                    <a:pt x="3808" y="6834"/>
                    <a:pt x="4045" y="6772"/>
                    <a:pt x="4258" y="6644"/>
                  </a:cubicBezTo>
                  <a:cubicBezTo>
                    <a:pt x="4835" y="6266"/>
                    <a:pt x="5014" y="5471"/>
                    <a:pt x="4636" y="4874"/>
                  </a:cubicBezTo>
                  <a:cubicBezTo>
                    <a:pt x="4258" y="4277"/>
                    <a:pt x="1" y="1"/>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1"/>
            <p:cNvSpPr/>
            <p:nvPr/>
          </p:nvSpPr>
          <p:spPr>
            <a:xfrm>
              <a:off x="3719475" y="247575"/>
              <a:ext cx="125825" cy="171100"/>
            </a:xfrm>
            <a:custGeom>
              <a:avLst/>
              <a:gdLst/>
              <a:ahLst/>
              <a:cxnLst/>
              <a:rect l="l" t="t" r="r" b="b"/>
              <a:pathLst>
                <a:path w="5033" h="6844" extrusionOk="0">
                  <a:moveTo>
                    <a:pt x="1459" y="1"/>
                  </a:moveTo>
                  <a:cubicBezTo>
                    <a:pt x="1225" y="1"/>
                    <a:pt x="988" y="65"/>
                    <a:pt x="776" y="199"/>
                  </a:cubicBezTo>
                  <a:cubicBezTo>
                    <a:pt x="179" y="577"/>
                    <a:pt x="0" y="1373"/>
                    <a:pt x="398" y="1969"/>
                  </a:cubicBezTo>
                  <a:cubicBezTo>
                    <a:pt x="776" y="2566"/>
                    <a:pt x="5033" y="6843"/>
                    <a:pt x="5033" y="6843"/>
                  </a:cubicBezTo>
                  <a:cubicBezTo>
                    <a:pt x="5033" y="6843"/>
                    <a:pt x="2944" y="1194"/>
                    <a:pt x="2546" y="597"/>
                  </a:cubicBezTo>
                  <a:cubicBezTo>
                    <a:pt x="2303" y="212"/>
                    <a:pt x="1885"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1"/>
            <p:cNvSpPr/>
            <p:nvPr/>
          </p:nvSpPr>
          <p:spPr>
            <a:xfrm>
              <a:off x="3660775" y="456425"/>
              <a:ext cx="175575" cy="120425"/>
            </a:xfrm>
            <a:custGeom>
              <a:avLst/>
              <a:gdLst/>
              <a:ahLst/>
              <a:cxnLst/>
              <a:rect l="l" t="t" r="r" b="b"/>
              <a:pathLst>
                <a:path w="7023" h="4817" extrusionOk="0">
                  <a:moveTo>
                    <a:pt x="7023" y="1"/>
                  </a:moveTo>
                  <a:cubicBezTo>
                    <a:pt x="7022" y="1"/>
                    <a:pt x="1373" y="2090"/>
                    <a:pt x="777" y="2487"/>
                  </a:cubicBezTo>
                  <a:cubicBezTo>
                    <a:pt x="180" y="2865"/>
                    <a:pt x="1" y="3661"/>
                    <a:pt x="379" y="4258"/>
                  </a:cubicBezTo>
                  <a:cubicBezTo>
                    <a:pt x="621" y="4614"/>
                    <a:pt x="1033" y="4816"/>
                    <a:pt x="1456" y="4816"/>
                  </a:cubicBezTo>
                  <a:cubicBezTo>
                    <a:pt x="1693" y="4816"/>
                    <a:pt x="1934" y="4752"/>
                    <a:pt x="2149" y="4616"/>
                  </a:cubicBezTo>
                  <a:cubicBezTo>
                    <a:pt x="2746" y="4258"/>
                    <a:pt x="7023" y="1"/>
                    <a:pt x="7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1"/>
            <p:cNvSpPr/>
            <p:nvPr/>
          </p:nvSpPr>
          <p:spPr>
            <a:xfrm>
              <a:off x="3883075" y="305750"/>
              <a:ext cx="175075" cy="120875"/>
            </a:xfrm>
            <a:custGeom>
              <a:avLst/>
              <a:gdLst/>
              <a:ahLst/>
              <a:cxnLst/>
              <a:rect l="l" t="t" r="r" b="b"/>
              <a:pathLst>
                <a:path w="7003" h="4835" extrusionOk="0">
                  <a:moveTo>
                    <a:pt x="5549" y="0"/>
                  </a:moveTo>
                  <a:cubicBezTo>
                    <a:pt x="5315" y="0"/>
                    <a:pt x="5081" y="64"/>
                    <a:pt x="4874" y="199"/>
                  </a:cubicBezTo>
                  <a:cubicBezTo>
                    <a:pt x="4278" y="577"/>
                    <a:pt x="1" y="4834"/>
                    <a:pt x="1" y="4834"/>
                  </a:cubicBezTo>
                  <a:cubicBezTo>
                    <a:pt x="1" y="4834"/>
                    <a:pt x="5630" y="2746"/>
                    <a:pt x="6247" y="2348"/>
                  </a:cubicBezTo>
                  <a:cubicBezTo>
                    <a:pt x="6824" y="1970"/>
                    <a:pt x="7003" y="1174"/>
                    <a:pt x="6645" y="577"/>
                  </a:cubicBezTo>
                  <a:cubicBezTo>
                    <a:pt x="6389" y="207"/>
                    <a:pt x="5969" y="0"/>
                    <a:pt x="5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1"/>
            <p:cNvSpPr/>
            <p:nvPr/>
          </p:nvSpPr>
          <p:spPr>
            <a:xfrm>
              <a:off x="3886075" y="447475"/>
              <a:ext cx="195950" cy="67350"/>
            </a:xfrm>
            <a:custGeom>
              <a:avLst/>
              <a:gdLst/>
              <a:ahLst/>
              <a:cxnLst/>
              <a:rect l="l" t="t" r="r" b="b"/>
              <a:pathLst>
                <a:path w="7838" h="2694" extrusionOk="0">
                  <a:moveTo>
                    <a:pt x="0" y="1"/>
                  </a:moveTo>
                  <a:cubicBezTo>
                    <a:pt x="0" y="1"/>
                    <a:pt x="5471" y="2527"/>
                    <a:pt x="6167" y="2666"/>
                  </a:cubicBezTo>
                  <a:cubicBezTo>
                    <a:pt x="6257" y="2684"/>
                    <a:pt x="6346" y="2693"/>
                    <a:pt x="6435" y="2693"/>
                  </a:cubicBezTo>
                  <a:cubicBezTo>
                    <a:pt x="7029" y="2693"/>
                    <a:pt x="7557" y="2298"/>
                    <a:pt x="7679" y="1692"/>
                  </a:cubicBezTo>
                  <a:cubicBezTo>
                    <a:pt x="7838" y="995"/>
                    <a:pt x="7420" y="339"/>
                    <a:pt x="6724" y="180"/>
                  </a:cubicBezTo>
                  <a:cubicBezTo>
                    <a:pt x="6028" y="21"/>
                    <a:pt x="0"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1"/>
            <p:cNvSpPr/>
            <p:nvPr/>
          </p:nvSpPr>
          <p:spPr>
            <a:xfrm>
              <a:off x="3636900" y="368075"/>
              <a:ext cx="195975" cy="67000"/>
            </a:xfrm>
            <a:custGeom>
              <a:avLst/>
              <a:gdLst/>
              <a:ahLst/>
              <a:cxnLst/>
              <a:rect l="l" t="t" r="r" b="b"/>
              <a:pathLst>
                <a:path w="7839" h="2680" extrusionOk="0">
                  <a:moveTo>
                    <a:pt x="1357" y="0"/>
                  </a:moveTo>
                  <a:cubicBezTo>
                    <a:pt x="778" y="0"/>
                    <a:pt x="276" y="392"/>
                    <a:pt x="140" y="989"/>
                  </a:cubicBezTo>
                  <a:cubicBezTo>
                    <a:pt x="1" y="1685"/>
                    <a:pt x="419" y="2361"/>
                    <a:pt x="1115" y="2520"/>
                  </a:cubicBezTo>
                  <a:cubicBezTo>
                    <a:pt x="1811" y="2660"/>
                    <a:pt x="7839" y="2680"/>
                    <a:pt x="7839" y="2680"/>
                  </a:cubicBezTo>
                  <a:cubicBezTo>
                    <a:pt x="7839" y="2680"/>
                    <a:pt x="2368" y="173"/>
                    <a:pt x="1652" y="34"/>
                  </a:cubicBezTo>
                  <a:cubicBezTo>
                    <a:pt x="1552" y="11"/>
                    <a:pt x="1453" y="0"/>
                    <a:pt x="1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1"/>
            <p:cNvSpPr/>
            <p:nvPr/>
          </p:nvSpPr>
          <p:spPr>
            <a:xfrm>
              <a:off x="3713500" y="464400"/>
              <a:ext cx="130325" cy="166675"/>
            </a:xfrm>
            <a:custGeom>
              <a:avLst/>
              <a:gdLst/>
              <a:ahLst/>
              <a:cxnLst/>
              <a:rect l="l" t="t" r="r" b="b"/>
              <a:pathLst>
                <a:path w="5213" h="6667" extrusionOk="0">
                  <a:moveTo>
                    <a:pt x="5212" y="0"/>
                  </a:moveTo>
                  <a:cubicBezTo>
                    <a:pt x="5212" y="1"/>
                    <a:pt x="816" y="4098"/>
                    <a:pt x="398" y="4675"/>
                  </a:cubicBezTo>
                  <a:cubicBezTo>
                    <a:pt x="0" y="5252"/>
                    <a:pt x="140" y="6048"/>
                    <a:pt x="716" y="6445"/>
                  </a:cubicBezTo>
                  <a:cubicBezTo>
                    <a:pt x="934" y="6596"/>
                    <a:pt x="1180" y="6666"/>
                    <a:pt x="1425" y="6666"/>
                  </a:cubicBezTo>
                  <a:cubicBezTo>
                    <a:pt x="1828" y="6666"/>
                    <a:pt x="2227" y="6474"/>
                    <a:pt x="2487" y="6127"/>
                  </a:cubicBezTo>
                  <a:cubicBezTo>
                    <a:pt x="2885" y="5550"/>
                    <a:pt x="5212" y="1"/>
                    <a:pt x="52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1"/>
            <p:cNvSpPr/>
            <p:nvPr/>
          </p:nvSpPr>
          <p:spPr>
            <a:xfrm>
              <a:off x="3875625" y="251850"/>
              <a:ext cx="130325" cy="166825"/>
            </a:xfrm>
            <a:custGeom>
              <a:avLst/>
              <a:gdLst/>
              <a:ahLst/>
              <a:cxnLst/>
              <a:rect l="l" t="t" r="r" b="b"/>
              <a:pathLst>
                <a:path w="5213" h="6673" extrusionOk="0">
                  <a:moveTo>
                    <a:pt x="3770" y="0"/>
                  </a:moveTo>
                  <a:cubicBezTo>
                    <a:pt x="3367" y="0"/>
                    <a:pt x="2971" y="190"/>
                    <a:pt x="2726" y="545"/>
                  </a:cubicBezTo>
                  <a:cubicBezTo>
                    <a:pt x="2328" y="1122"/>
                    <a:pt x="0" y="6672"/>
                    <a:pt x="0" y="6672"/>
                  </a:cubicBezTo>
                  <a:cubicBezTo>
                    <a:pt x="0" y="6672"/>
                    <a:pt x="4397" y="2554"/>
                    <a:pt x="4814" y="1977"/>
                  </a:cubicBezTo>
                  <a:cubicBezTo>
                    <a:pt x="5212" y="1420"/>
                    <a:pt x="5073" y="625"/>
                    <a:pt x="4496" y="227"/>
                  </a:cubicBezTo>
                  <a:cubicBezTo>
                    <a:pt x="4275" y="74"/>
                    <a:pt x="4021" y="0"/>
                    <a:pt x="3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1"/>
            <p:cNvSpPr/>
            <p:nvPr/>
          </p:nvSpPr>
          <p:spPr>
            <a:xfrm>
              <a:off x="3858700" y="468875"/>
              <a:ext cx="68175" cy="193600"/>
            </a:xfrm>
            <a:custGeom>
              <a:avLst/>
              <a:gdLst/>
              <a:ahLst/>
              <a:cxnLst/>
              <a:rect l="l" t="t" r="r" b="b"/>
              <a:pathLst>
                <a:path w="2727" h="7744" extrusionOk="0">
                  <a:moveTo>
                    <a:pt x="220" y="0"/>
                  </a:moveTo>
                  <a:cubicBezTo>
                    <a:pt x="220" y="0"/>
                    <a:pt x="1" y="6008"/>
                    <a:pt x="120" y="6704"/>
                  </a:cubicBezTo>
                  <a:cubicBezTo>
                    <a:pt x="243" y="7316"/>
                    <a:pt x="749" y="7744"/>
                    <a:pt x="1343" y="7744"/>
                  </a:cubicBezTo>
                  <a:cubicBezTo>
                    <a:pt x="1425" y="7744"/>
                    <a:pt x="1508" y="7735"/>
                    <a:pt x="1592" y="7719"/>
                  </a:cubicBezTo>
                  <a:cubicBezTo>
                    <a:pt x="2289" y="7599"/>
                    <a:pt x="2726" y="6963"/>
                    <a:pt x="2647" y="6266"/>
                  </a:cubicBezTo>
                  <a:cubicBezTo>
                    <a:pt x="2507" y="5570"/>
                    <a:pt x="220"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1"/>
            <p:cNvSpPr/>
            <p:nvPr/>
          </p:nvSpPr>
          <p:spPr>
            <a:xfrm>
              <a:off x="3791575" y="220225"/>
              <a:ext cx="69150" cy="193975"/>
            </a:xfrm>
            <a:custGeom>
              <a:avLst/>
              <a:gdLst/>
              <a:ahLst/>
              <a:cxnLst/>
              <a:rect l="l" t="t" r="r" b="b"/>
              <a:pathLst>
                <a:path w="2766" h="7759" extrusionOk="0">
                  <a:moveTo>
                    <a:pt x="1402" y="0"/>
                  </a:moveTo>
                  <a:cubicBezTo>
                    <a:pt x="1327" y="0"/>
                    <a:pt x="1251" y="7"/>
                    <a:pt x="1174" y="20"/>
                  </a:cubicBezTo>
                  <a:cubicBezTo>
                    <a:pt x="438" y="139"/>
                    <a:pt x="0" y="796"/>
                    <a:pt x="120" y="1492"/>
                  </a:cubicBezTo>
                  <a:cubicBezTo>
                    <a:pt x="259" y="2188"/>
                    <a:pt x="2547" y="7758"/>
                    <a:pt x="2547" y="7758"/>
                  </a:cubicBezTo>
                  <a:cubicBezTo>
                    <a:pt x="2547" y="7758"/>
                    <a:pt x="2766" y="1731"/>
                    <a:pt x="2646" y="1034"/>
                  </a:cubicBezTo>
                  <a:cubicBezTo>
                    <a:pt x="2522" y="415"/>
                    <a:pt x="2005" y="0"/>
                    <a:pt x="1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1"/>
            <p:cNvSpPr/>
            <p:nvPr/>
          </p:nvSpPr>
          <p:spPr>
            <a:xfrm>
              <a:off x="3635425" y="442425"/>
              <a:ext cx="196450" cy="64250"/>
            </a:xfrm>
            <a:custGeom>
              <a:avLst/>
              <a:gdLst/>
              <a:ahLst/>
              <a:cxnLst/>
              <a:rect l="l" t="t" r="r" b="b"/>
              <a:pathLst>
                <a:path w="7858" h="2570" extrusionOk="0">
                  <a:moveTo>
                    <a:pt x="2308" y="0"/>
                  </a:moveTo>
                  <a:cubicBezTo>
                    <a:pt x="1739" y="0"/>
                    <a:pt x="1311" y="12"/>
                    <a:pt x="1154" y="44"/>
                  </a:cubicBezTo>
                  <a:cubicBezTo>
                    <a:pt x="458" y="163"/>
                    <a:pt x="0" y="800"/>
                    <a:pt x="120" y="1496"/>
                  </a:cubicBezTo>
                  <a:cubicBezTo>
                    <a:pt x="243" y="2151"/>
                    <a:pt x="793" y="2570"/>
                    <a:pt x="1375" y="2570"/>
                  </a:cubicBezTo>
                  <a:cubicBezTo>
                    <a:pt x="1447" y="2570"/>
                    <a:pt x="1519" y="2563"/>
                    <a:pt x="1592" y="2550"/>
                  </a:cubicBezTo>
                  <a:cubicBezTo>
                    <a:pt x="2288" y="2431"/>
                    <a:pt x="7858" y="143"/>
                    <a:pt x="7858" y="143"/>
                  </a:cubicBezTo>
                  <a:cubicBezTo>
                    <a:pt x="7858" y="143"/>
                    <a:pt x="4257"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1"/>
            <p:cNvSpPr/>
            <p:nvPr/>
          </p:nvSpPr>
          <p:spPr>
            <a:xfrm>
              <a:off x="3886550" y="376375"/>
              <a:ext cx="196475" cy="64075"/>
            </a:xfrm>
            <a:custGeom>
              <a:avLst/>
              <a:gdLst/>
              <a:ahLst/>
              <a:cxnLst/>
              <a:rect l="l" t="t" r="r" b="b"/>
              <a:pathLst>
                <a:path w="7859" h="2563" extrusionOk="0">
                  <a:moveTo>
                    <a:pt x="6495" y="1"/>
                  </a:moveTo>
                  <a:cubicBezTo>
                    <a:pt x="6420" y="1"/>
                    <a:pt x="6344" y="7"/>
                    <a:pt x="6267" y="20"/>
                  </a:cubicBezTo>
                  <a:cubicBezTo>
                    <a:pt x="5571" y="139"/>
                    <a:pt x="1" y="2427"/>
                    <a:pt x="1" y="2427"/>
                  </a:cubicBezTo>
                  <a:cubicBezTo>
                    <a:pt x="1" y="2427"/>
                    <a:pt x="3722" y="2562"/>
                    <a:pt x="5654" y="2562"/>
                  </a:cubicBezTo>
                  <a:cubicBezTo>
                    <a:pt x="6182" y="2562"/>
                    <a:pt x="6576" y="2552"/>
                    <a:pt x="6725" y="2527"/>
                  </a:cubicBezTo>
                  <a:cubicBezTo>
                    <a:pt x="7421" y="2407"/>
                    <a:pt x="7859" y="1751"/>
                    <a:pt x="7739" y="1054"/>
                  </a:cubicBezTo>
                  <a:cubicBezTo>
                    <a:pt x="7633" y="417"/>
                    <a:pt x="7102" y="1"/>
                    <a:pt x="6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1"/>
            <p:cNvSpPr/>
            <p:nvPr/>
          </p:nvSpPr>
          <p:spPr>
            <a:xfrm>
              <a:off x="3882575" y="456925"/>
              <a:ext cx="170625" cy="126500"/>
            </a:xfrm>
            <a:custGeom>
              <a:avLst/>
              <a:gdLst/>
              <a:ahLst/>
              <a:cxnLst/>
              <a:rect l="l" t="t" r="r" b="b"/>
              <a:pathLst>
                <a:path w="6825" h="5060" extrusionOk="0">
                  <a:moveTo>
                    <a:pt x="1" y="1"/>
                  </a:moveTo>
                  <a:cubicBezTo>
                    <a:pt x="1" y="1"/>
                    <a:pt x="4099" y="4437"/>
                    <a:pt x="4676" y="4835"/>
                  </a:cubicBezTo>
                  <a:cubicBezTo>
                    <a:pt x="4888" y="4986"/>
                    <a:pt x="5135" y="5060"/>
                    <a:pt x="5381" y="5060"/>
                  </a:cubicBezTo>
                  <a:cubicBezTo>
                    <a:pt x="5781" y="5060"/>
                    <a:pt x="6180" y="4866"/>
                    <a:pt x="6426" y="4497"/>
                  </a:cubicBezTo>
                  <a:cubicBezTo>
                    <a:pt x="6824" y="3940"/>
                    <a:pt x="6685" y="3164"/>
                    <a:pt x="6108" y="2746"/>
                  </a:cubicBezTo>
                  <a:cubicBezTo>
                    <a:pt x="5531" y="234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1"/>
            <p:cNvSpPr/>
            <p:nvPr/>
          </p:nvSpPr>
          <p:spPr>
            <a:xfrm>
              <a:off x="3665250" y="299725"/>
              <a:ext cx="171100" cy="126400"/>
            </a:xfrm>
            <a:custGeom>
              <a:avLst/>
              <a:gdLst/>
              <a:ahLst/>
              <a:cxnLst/>
              <a:rect l="l" t="t" r="r" b="b"/>
              <a:pathLst>
                <a:path w="6844" h="5056" extrusionOk="0">
                  <a:moveTo>
                    <a:pt x="1455" y="1"/>
                  </a:moveTo>
                  <a:cubicBezTo>
                    <a:pt x="1048" y="1"/>
                    <a:pt x="646" y="193"/>
                    <a:pt x="399" y="540"/>
                  </a:cubicBezTo>
                  <a:cubicBezTo>
                    <a:pt x="1" y="1117"/>
                    <a:pt x="160" y="1912"/>
                    <a:pt x="737" y="2310"/>
                  </a:cubicBezTo>
                  <a:cubicBezTo>
                    <a:pt x="1294" y="2708"/>
                    <a:pt x="6844" y="5055"/>
                    <a:pt x="6844" y="5055"/>
                  </a:cubicBezTo>
                  <a:cubicBezTo>
                    <a:pt x="6844" y="5055"/>
                    <a:pt x="2746" y="639"/>
                    <a:pt x="2169" y="222"/>
                  </a:cubicBezTo>
                  <a:cubicBezTo>
                    <a:pt x="1951" y="71"/>
                    <a:pt x="1702" y="1"/>
                    <a:pt x="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1"/>
            <p:cNvSpPr/>
            <p:nvPr/>
          </p:nvSpPr>
          <p:spPr>
            <a:xfrm>
              <a:off x="3793075" y="382575"/>
              <a:ext cx="133300" cy="117275"/>
            </a:xfrm>
            <a:custGeom>
              <a:avLst/>
              <a:gdLst/>
              <a:ahLst/>
              <a:cxnLst/>
              <a:rect l="l" t="t" r="r" b="b"/>
              <a:pathLst>
                <a:path w="5332" h="4691" extrusionOk="0">
                  <a:moveTo>
                    <a:pt x="2669" y="0"/>
                  </a:moveTo>
                  <a:cubicBezTo>
                    <a:pt x="2240" y="0"/>
                    <a:pt x="1804" y="119"/>
                    <a:pt x="1413" y="369"/>
                  </a:cubicBezTo>
                  <a:cubicBezTo>
                    <a:pt x="318" y="1065"/>
                    <a:pt x="0" y="2497"/>
                    <a:pt x="696" y="3591"/>
                  </a:cubicBezTo>
                  <a:cubicBezTo>
                    <a:pt x="1134" y="4299"/>
                    <a:pt x="1896" y="4690"/>
                    <a:pt x="2675" y="4690"/>
                  </a:cubicBezTo>
                  <a:cubicBezTo>
                    <a:pt x="3101" y="4690"/>
                    <a:pt x="3532" y="4574"/>
                    <a:pt x="3919" y="4328"/>
                  </a:cubicBezTo>
                  <a:cubicBezTo>
                    <a:pt x="5013" y="3631"/>
                    <a:pt x="5331" y="2179"/>
                    <a:pt x="4635" y="1085"/>
                  </a:cubicBezTo>
                  <a:cubicBezTo>
                    <a:pt x="4188" y="383"/>
                    <a:pt x="3438" y="0"/>
                    <a:pt x="26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1"/>
            <p:cNvSpPr/>
            <p:nvPr/>
          </p:nvSpPr>
          <p:spPr>
            <a:xfrm>
              <a:off x="4119300" y="154075"/>
              <a:ext cx="281525" cy="399950"/>
            </a:xfrm>
            <a:custGeom>
              <a:avLst/>
              <a:gdLst/>
              <a:ahLst/>
              <a:cxnLst/>
              <a:rect l="l" t="t" r="r" b="b"/>
              <a:pathLst>
                <a:path w="11261" h="15998" extrusionOk="0">
                  <a:moveTo>
                    <a:pt x="11260" y="0"/>
                  </a:moveTo>
                  <a:lnTo>
                    <a:pt x="11260" y="0"/>
                  </a:lnTo>
                  <a:cubicBezTo>
                    <a:pt x="8177" y="1552"/>
                    <a:pt x="5372" y="3143"/>
                    <a:pt x="3124" y="5849"/>
                  </a:cubicBezTo>
                  <a:cubicBezTo>
                    <a:pt x="1353" y="7957"/>
                    <a:pt x="120" y="10603"/>
                    <a:pt x="21" y="13368"/>
                  </a:cubicBezTo>
                  <a:cubicBezTo>
                    <a:pt x="1" y="14025"/>
                    <a:pt x="41" y="14721"/>
                    <a:pt x="419" y="15298"/>
                  </a:cubicBezTo>
                  <a:cubicBezTo>
                    <a:pt x="696" y="15706"/>
                    <a:pt x="1188" y="15997"/>
                    <a:pt x="1666" y="15997"/>
                  </a:cubicBezTo>
                  <a:cubicBezTo>
                    <a:pt x="1839" y="15997"/>
                    <a:pt x="2010" y="15959"/>
                    <a:pt x="2169" y="15875"/>
                  </a:cubicBezTo>
                  <a:cubicBezTo>
                    <a:pt x="2487" y="15695"/>
                    <a:pt x="2686" y="15377"/>
                    <a:pt x="2865" y="15079"/>
                  </a:cubicBezTo>
                  <a:cubicBezTo>
                    <a:pt x="4775" y="11697"/>
                    <a:pt x="4695" y="7420"/>
                    <a:pt x="6864" y="4178"/>
                  </a:cubicBezTo>
                  <a:cubicBezTo>
                    <a:pt x="7998" y="2467"/>
                    <a:pt x="9669" y="1253"/>
                    <a:pt x="11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1"/>
            <p:cNvSpPr/>
            <p:nvPr/>
          </p:nvSpPr>
          <p:spPr>
            <a:xfrm>
              <a:off x="4182475" y="143125"/>
              <a:ext cx="238725" cy="251675"/>
            </a:xfrm>
            <a:custGeom>
              <a:avLst/>
              <a:gdLst/>
              <a:ahLst/>
              <a:cxnLst/>
              <a:rect l="l" t="t" r="r" b="b"/>
              <a:pathLst>
                <a:path w="9549" h="10067" extrusionOk="0">
                  <a:moveTo>
                    <a:pt x="9549" y="0"/>
                  </a:moveTo>
                  <a:cubicBezTo>
                    <a:pt x="5630" y="1453"/>
                    <a:pt x="2347" y="4576"/>
                    <a:pt x="637" y="8395"/>
                  </a:cubicBezTo>
                  <a:cubicBezTo>
                    <a:pt x="438" y="8873"/>
                    <a:pt x="159" y="9569"/>
                    <a:pt x="0" y="10066"/>
                  </a:cubicBezTo>
                  <a:cubicBezTo>
                    <a:pt x="199" y="9589"/>
                    <a:pt x="537" y="8893"/>
                    <a:pt x="776" y="8455"/>
                  </a:cubicBezTo>
                  <a:cubicBezTo>
                    <a:pt x="2686" y="4775"/>
                    <a:pt x="5849" y="1811"/>
                    <a:pt x="9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1"/>
            <p:cNvSpPr/>
            <p:nvPr/>
          </p:nvSpPr>
          <p:spPr>
            <a:xfrm>
              <a:off x="3937300" y="69650"/>
              <a:ext cx="472475" cy="140675"/>
            </a:xfrm>
            <a:custGeom>
              <a:avLst/>
              <a:gdLst/>
              <a:ahLst/>
              <a:cxnLst/>
              <a:rect l="l" t="t" r="r" b="b"/>
              <a:pathLst>
                <a:path w="18899" h="5627" extrusionOk="0">
                  <a:moveTo>
                    <a:pt x="1338" y="0"/>
                  </a:moveTo>
                  <a:cubicBezTo>
                    <a:pt x="1154" y="0"/>
                    <a:pt x="975" y="25"/>
                    <a:pt x="816" y="95"/>
                  </a:cubicBezTo>
                  <a:cubicBezTo>
                    <a:pt x="219" y="373"/>
                    <a:pt x="0" y="1169"/>
                    <a:pt x="199" y="1825"/>
                  </a:cubicBezTo>
                  <a:cubicBezTo>
                    <a:pt x="398" y="2462"/>
                    <a:pt x="895" y="2939"/>
                    <a:pt x="1432" y="3337"/>
                  </a:cubicBezTo>
                  <a:cubicBezTo>
                    <a:pt x="3581" y="4925"/>
                    <a:pt x="6332" y="5627"/>
                    <a:pt x="9027" y="5627"/>
                  </a:cubicBezTo>
                  <a:cubicBezTo>
                    <a:pt x="9101" y="5627"/>
                    <a:pt x="9176" y="5626"/>
                    <a:pt x="9250" y="5625"/>
                  </a:cubicBezTo>
                  <a:cubicBezTo>
                    <a:pt x="12771" y="5565"/>
                    <a:pt x="15775" y="4372"/>
                    <a:pt x="18898" y="2939"/>
                  </a:cubicBezTo>
                  <a:lnTo>
                    <a:pt x="18898" y="2939"/>
                  </a:lnTo>
                  <a:cubicBezTo>
                    <a:pt x="17185" y="3351"/>
                    <a:pt x="15486" y="3791"/>
                    <a:pt x="13726" y="3791"/>
                  </a:cubicBezTo>
                  <a:cubicBezTo>
                    <a:pt x="13443" y="3791"/>
                    <a:pt x="13158" y="3780"/>
                    <a:pt x="12871" y="3755"/>
                  </a:cubicBezTo>
                  <a:cubicBezTo>
                    <a:pt x="9011" y="3417"/>
                    <a:pt x="5709" y="672"/>
                    <a:pt x="1890" y="55"/>
                  </a:cubicBezTo>
                  <a:cubicBezTo>
                    <a:pt x="1711" y="25"/>
                    <a:pt x="1522" y="0"/>
                    <a:pt x="1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1"/>
            <p:cNvSpPr/>
            <p:nvPr/>
          </p:nvSpPr>
          <p:spPr>
            <a:xfrm>
              <a:off x="4085500" y="134175"/>
              <a:ext cx="345650" cy="55525"/>
            </a:xfrm>
            <a:custGeom>
              <a:avLst/>
              <a:gdLst/>
              <a:ahLst/>
              <a:cxnLst/>
              <a:rect l="l" t="t" r="r" b="b"/>
              <a:pathLst>
                <a:path w="13826" h="2221" extrusionOk="0">
                  <a:moveTo>
                    <a:pt x="13825" y="0"/>
                  </a:moveTo>
                  <a:lnTo>
                    <a:pt x="13825" y="0"/>
                  </a:lnTo>
                  <a:cubicBezTo>
                    <a:pt x="11191" y="1254"/>
                    <a:pt x="8267" y="1910"/>
                    <a:pt x="5343" y="1910"/>
                  </a:cubicBezTo>
                  <a:cubicBezTo>
                    <a:pt x="4139" y="1910"/>
                    <a:pt x="2935" y="1798"/>
                    <a:pt x="1751" y="1572"/>
                  </a:cubicBezTo>
                  <a:cubicBezTo>
                    <a:pt x="1214" y="1472"/>
                    <a:pt x="497" y="1274"/>
                    <a:pt x="0" y="1154"/>
                  </a:cubicBezTo>
                  <a:lnTo>
                    <a:pt x="0" y="1154"/>
                  </a:lnTo>
                  <a:cubicBezTo>
                    <a:pt x="477" y="1353"/>
                    <a:pt x="1194" y="1572"/>
                    <a:pt x="1691" y="1731"/>
                  </a:cubicBezTo>
                  <a:cubicBezTo>
                    <a:pt x="2977" y="2059"/>
                    <a:pt x="4305" y="2221"/>
                    <a:pt x="5633" y="2221"/>
                  </a:cubicBezTo>
                  <a:cubicBezTo>
                    <a:pt x="8498" y="2221"/>
                    <a:pt x="11366" y="1468"/>
                    <a:pt x="13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7" name="Google Shape;2687;p31"/>
          <p:cNvGrpSpPr/>
          <p:nvPr/>
        </p:nvGrpSpPr>
        <p:grpSpPr>
          <a:xfrm flipH="1">
            <a:off x="8118326" y="-369250"/>
            <a:ext cx="965805" cy="1080049"/>
            <a:chOff x="2180275" y="-47850"/>
            <a:chExt cx="812625" cy="908750"/>
          </a:xfrm>
        </p:grpSpPr>
        <p:sp>
          <p:nvSpPr>
            <p:cNvPr id="2688" name="Google Shape;2688;p31"/>
            <p:cNvSpPr/>
            <p:nvPr/>
          </p:nvSpPr>
          <p:spPr>
            <a:xfrm>
              <a:off x="2722850" y="650400"/>
              <a:ext cx="270050" cy="184225"/>
            </a:xfrm>
            <a:custGeom>
              <a:avLst/>
              <a:gdLst/>
              <a:ahLst/>
              <a:cxnLst/>
              <a:rect l="l" t="t" r="r" b="b"/>
              <a:pathLst>
                <a:path w="10802" h="7369" extrusionOk="0">
                  <a:moveTo>
                    <a:pt x="0" y="0"/>
                  </a:moveTo>
                  <a:lnTo>
                    <a:pt x="0" y="0"/>
                  </a:lnTo>
                  <a:cubicBezTo>
                    <a:pt x="1572" y="1393"/>
                    <a:pt x="2566" y="3362"/>
                    <a:pt x="4078" y="4894"/>
                  </a:cubicBezTo>
                  <a:cubicBezTo>
                    <a:pt x="5232" y="6047"/>
                    <a:pt x="6565" y="7102"/>
                    <a:pt x="8196" y="7340"/>
                  </a:cubicBezTo>
                  <a:cubicBezTo>
                    <a:pt x="8329" y="7359"/>
                    <a:pt x="8467" y="7368"/>
                    <a:pt x="8608" y="7368"/>
                  </a:cubicBezTo>
                  <a:cubicBezTo>
                    <a:pt x="9392" y="7368"/>
                    <a:pt x="10236" y="7074"/>
                    <a:pt x="10523" y="6366"/>
                  </a:cubicBezTo>
                  <a:cubicBezTo>
                    <a:pt x="10802" y="5689"/>
                    <a:pt x="10523" y="4914"/>
                    <a:pt x="10086" y="4357"/>
                  </a:cubicBezTo>
                  <a:cubicBezTo>
                    <a:pt x="9429" y="3521"/>
                    <a:pt x="8435" y="3004"/>
                    <a:pt x="7460" y="2626"/>
                  </a:cubicBezTo>
                  <a:cubicBezTo>
                    <a:pt x="5093" y="1452"/>
                    <a:pt x="2347" y="133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1"/>
            <p:cNvSpPr/>
            <p:nvPr/>
          </p:nvSpPr>
          <p:spPr>
            <a:xfrm>
              <a:off x="2184750" y="178425"/>
              <a:ext cx="114900" cy="331200"/>
            </a:xfrm>
            <a:custGeom>
              <a:avLst/>
              <a:gdLst/>
              <a:ahLst/>
              <a:cxnLst/>
              <a:rect l="l" t="t" r="r" b="b"/>
              <a:pathLst>
                <a:path w="4596" h="13248" extrusionOk="0">
                  <a:moveTo>
                    <a:pt x="3561" y="1"/>
                  </a:moveTo>
                  <a:lnTo>
                    <a:pt x="3561" y="1"/>
                  </a:lnTo>
                  <a:cubicBezTo>
                    <a:pt x="1134" y="1433"/>
                    <a:pt x="199" y="5889"/>
                    <a:pt x="80" y="8435"/>
                  </a:cubicBezTo>
                  <a:cubicBezTo>
                    <a:pt x="0" y="9927"/>
                    <a:pt x="219" y="11559"/>
                    <a:pt x="1293" y="12593"/>
                  </a:cubicBezTo>
                  <a:cubicBezTo>
                    <a:pt x="1711" y="12984"/>
                    <a:pt x="2299" y="13247"/>
                    <a:pt x="2863" y="13247"/>
                  </a:cubicBezTo>
                  <a:cubicBezTo>
                    <a:pt x="3158" y="13247"/>
                    <a:pt x="3447" y="13175"/>
                    <a:pt x="3700" y="13011"/>
                  </a:cubicBezTo>
                  <a:cubicBezTo>
                    <a:pt x="4456" y="12533"/>
                    <a:pt x="4595" y="11519"/>
                    <a:pt x="4576" y="10643"/>
                  </a:cubicBezTo>
                  <a:cubicBezTo>
                    <a:pt x="4496" y="8873"/>
                    <a:pt x="3879" y="7182"/>
                    <a:pt x="3481" y="5451"/>
                  </a:cubicBezTo>
                  <a:cubicBezTo>
                    <a:pt x="3004" y="3442"/>
                    <a:pt x="3382" y="1911"/>
                    <a:pt x="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1"/>
            <p:cNvSpPr/>
            <p:nvPr/>
          </p:nvSpPr>
          <p:spPr>
            <a:xfrm>
              <a:off x="2285700" y="120125"/>
              <a:ext cx="335225" cy="124025"/>
            </a:xfrm>
            <a:custGeom>
              <a:avLst/>
              <a:gdLst/>
              <a:ahLst/>
              <a:cxnLst/>
              <a:rect l="l" t="t" r="r" b="b"/>
              <a:pathLst>
                <a:path w="13409" h="4961" extrusionOk="0">
                  <a:moveTo>
                    <a:pt x="7144" y="1"/>
                  </a:moveTo>
                  <a:cubicBezTo>
                    <a:pt x="4625" y="1"/>
                    <a:pt x="1445" y="499"/>
                    <a:pt x="0" y="2214"/>
                  </a:cubicBezTo>
                  <a:cubicBezTo>
                    <a:pt x="1930" y="2333"/>
                    <a:pt x="3482" y="2214"/>
                    <a:pt x="5411" y="2969"/>
                  </a:cubicBezTo>
                  <a:cubicBezTo>
                    <a:pt x="7042" y="3646"/>
                    <a:pt x="8634" y="4521"/>
                    <a:pt x="10384" y="4859"/>
                  </a:cubicBezTo>
                  <a:cubicBezTo>
                    <a:pt x="10668" y="4920"/>
                    <a:pt x="10977" y="4960"/>
                    <a:pt x="11284" y="4960"/>
                  </a:cubicBezTo>
                  <a:cubicBezTo>
                    <a:pt x="11881" y="4960"/>
                    <a:pt x="12470" y="4809"/>
                    <a:pt x="12851" y="4362"/>
                  </a:cubicBezTo>
                  <a:cubicBezTo>
                    <a:pt x="13408" y="3725"/>
                    <a:pt x="13289" y="2651"/>
                    <a:pt x="12791" y="1935"/>
                  </a:cubicBezTo>
                  <a:cubicBezTo>
                    <a:pt x="11956" y="722"/>
                    <a:pt x="10365" y="244"/>
                    <a:pt x="8892" y="85"/>
                  </a:cubicBezTo>
                  <a:cubicBezTo>
                    <a:pt x="8378" y="33"/>
                    <a:pt x="7782" y="1"/>
                    <a:pt x="7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1"/>
            <p:cNvSpPr/>
            <p:nvPr/>
          </p:nvSpPr>
          <p:spPr>
            <a:xfrm>
              <a:off x="2320025" y="350000"/>
              <a:ext cx="123350" cy="331575"/>
            </a:xfrm>
            <a:custGeom>
              <a:avLst/>
              <a:gdLst/>
              <a:ahLst/>
              <a:cxnLst/>
              <a:rect l="l" t="t" r="r" b="b"/>
              <a:pathLst>
                <a:path w="4934" h="13263" extrusionOk="0">
                  <a:moveTo>
                    <a:pt x="2825" y="1"/>
                  </a:moveTo>
                  <a:cubicBezTo>
                    <a:pt x="557" y="1652"/>
                    <a:pt x="0" y="6168"/>
                    <a:pt x="139" y="8734"/>
                  </a:cubicBezTo>
                  <a:cubicBezTo>
                    <a:pt x="179" y="10226"/>
                    <a:pt x="557" y="11837"/>
                    <a:pt x="1731" y="12732"/>
                  </a:cubicBezTo>
                  <a:cubicBezTo>
                    <a:pt x="2127" y="13059"/>
                    <a:pt x="2654" y="13262"/>
                    <a:pt x="3163" y="13262"/>
                  </a:cubicBezTo>
                  <a:cubicBezTo>
                    <a:pt x="3521" y="13262"/>
                    <a:pt x="3870" y="13161"/>
                    <a:pt x="4158" y="12931"/>
                  </a:cubicBezTo>
                  <a:cubicBezTo>
                    <a:pt x="4854" y="12394"/>
                    <a:pt x="4933" y="11360"/>
                    <a:pt x="4794" y="10504"/>
                  </a:cubicBezTo>
                  <a:cubicBezTo>
                    <a:pt x="4555" y="8734"/>
                    <a:pt x="3800" y="7122"/>
                    <a:pt x="3243" y="5432"/>
                  </a:cubicBezTo>
                  <a:cubicBezTo>
                    <a:pt x="2586" y="3482"/>
                    <a:pt x="2825" y="191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1"/>
            <p:cNvSpPr/>
            <p:nvPr/>
          </p:nvSpPr>
          <p:spPr>
            <a:xfrm>
              <a:off x="2402075" y="272875"/>
              <a:ext cx="337700" cy="117250"/>
            </a:xfrm>
            <a:custGeom>
              <a:avLst/>
              <a:gdLst/>
              <a:ahLst/>
              <a:cxnLst/>
              <a:rect l="l" t="t" r="r" b="b"/>
              <a:pathLst>
                <a:path w="13508" h="4690" extrusionOk="0">
                  <a:moveTo>
                    <a:pt x="8437" y="1"/>
                  </a:moveTo>
                  <a:cubicBezTo>
                    <a:pt x="5877" y="1"/>
                    <a:pt x="1566" y="685"/>
                    <a:pt x="0" y="2967"/>
                  </a:cubicBezTo>
                  <a:cubicBezTo>
                    <a:pt x="975" y="2937"/>
                    <a:pt x="1840" y="2857"/>
                    <a:pt x="2711" y="2857"/>
                  </a:cubicBezTo>
                  <a:cubicBezTo>
                    <a:pt x="3581" y="2857"/>
                    <a:pt x="4456" y="2937"/>
                    <a:pt x="5451" y="3225"/>
                  </a:cubicBezTo>
                  <a:cubicBezTo>
                    <a:pt x="7162" y="3762"/>
                    <a:pt x="8813" y="4458"/>
                    <a:pt x="10583" y="4657"/>
                  </a:cubicBezTo>
                  <a:cubicBezTo>
                    <a:pt x="10759" y="4678"/>
                    <a:pt x="10943" y="4690"/>
                    <a:pt x="11128" y="4690"/>
                  </a:cubicBezTo>
                  <a:cubicBezTo>
                    <a:pt x="11842" y="4690"/>
                    <a:pt x="12579" y="4510"/>
                    <a:pt x="12990" y="3941"/>
                  </a:cubicBezTo>
                  <a:cubicBezTo>
                    <a:pt x="13507" y="3205"/>
                    <a:pt x="13289" y="2171"/>
                    <a:pt x="12712" y="1494"/>
                  </a:cubicBezTo>
                  <a:cubicBezTo>
                    <a:pt x="11777" y="361"/>
                    <a:pt x="10146" y="22"/>
                    <a:pt x="8654" y="2"/>
                  </a:cubicBezTo>
                  <a:cubicBezTo>
                    <a:pt x="8583" y="1"/>
                    <a:pt x="8511" y="1"/>
                    <a:pt x="8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1"/>
            <p:cNvSpPr/>
            <p:nvPr/>
          </p:nvSpPr>
          <p:spPr>
            <a:xfrm>
              <a:off x="2485625" y="498700"/>
              <a:ext cx="125350" cy="304650"/>
            </a:xfrm>
            <a:custGeom>
              <a:avLst/>
              <a:gdLst/>
              <a:ahLst/>
              <a:cxnLst/>
              <a:rect l="l" t="t" r="r" b="b"/>
              <a:pathLst>
                <a:path w="5014" h="12186" extrusionOk="0">
                  <a:moveTo>
                    <a:pt x="1990" y="1"/>
                  </a:moveTo>
                  <a:cubicBezTo>
                    <a:pt x="80" y="1712"/>
                    <a:pt x="0" y="5949"/>
                    <a:pt x="319" y="8276"/>
                  </a:cubicBezTo>
                  <a:cubicBezTo>
                    <a:pt x="517" y="9649"/>
                    <a:pt x="995" y="11081"/>
                    <a:pt x="2169" y="11837"/>
                  </a:cubicBezTo>
                  <a:cubicBezTo>
                    <a:pt x="2531" y="12054"/>
                    <a:pt x="2964" y="12186"/>
                    <a:pt x="3379" y="12186"/>
                  </a:cubicBezTo>
                  <a:cubicBezTo>
                    <a:pt x="3762" y="12186"/>
                    <a:pt x="4130" y="12075"/>
                    <a:pt x="4416" y="11817"/>
                  </a:cubicBezTo>
                  <a:cubicBezTo>
                    <a:pt x="5013" y="11240"/>
                    <a:pt x="4993" y="10285"/>
                    <a:pt x="4794" y="9490"/>
                  </a:cubicBezTo>
                  <a:cubicBezTo>
                    <a:pt x="4416" y="7898"/>
                    <a:pt x="3561" y="6466"/>
                    <a:pt x="2885" y="4974"/>
                  </a:cubicBezTo>
                  <a:cubicBezTo>
                    <a:pt x="2089" y="3223"/>
                    <a:pt x="2149" y="1791"/>
                    <a:pt x="1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1"/>
            <p:cNvSpPr/>
            <p:nvPr/>
          </p:nvSpPr>
          <p:spPr>
            <a:xfrm>
              <a:off x="2546300" y="405125"/>
              <a:ext cx="312325" cy="103550"/>
            </a:xfrm>
            <a:custGeom>
              <a:avLst/>
              <a:gdLst/>
              <a:ahLst/>
              <a:cxnLst/>
              <a:rect l="l" t="t" r="r" b="b"/>
              <a:pathLst>
                <a:path w="12493" h="4142" extrusionOk="0">
                  <a:moveTo>
                    <a:pt x="8551" y="0"/>
                  </a:moveTo>
                  <a:cubicBezTo>
                    <a:pt x="8271" y="0"/>
                    <a:pt x="7992" y="16"/>
                    <a:pt x="7719" y="44"/>
                  </a:cubicBezTo>
                  <a:cubicBezTo>
                    <a:pt x="5371" y="243"/>
                    <a:pt x="1273" y="1277"/>
                    <a:pt x="0" y="3545"/>
                  </a:cubicBezTo>
                  <a:cubicBezTo>
                    <a:pt x="1260" y="3389"/>
                    <a:pt x="2329" y="3143"/>
                    <a:pt x="3522" y="3143"/>
                  </a:cubicBezTo>
                  <a:cubicBezTo>
                    <a:pt x="4005" y="3143"/>
                    <a:pt x="4508" y="3183"/>
                    <a:pt x="5053" y="3286"/>
                  </a:cubicBezTo>
                  <a:cubicBezTo>
                    <a:pt x="6664" y="3624"/>
                    <a:pt x="8256" y="4142"/>
                    <a:pt x="9907" y="4142"/>
                  </a:cubicBezTo>
                  <a:cubicBezTo>
                    <a:pt x="10722" y="4142"/>
                    <a:pt x="11637" y="3943"/>
                    <a:pt x="12075" y="3246"/>
                  </a:cubicBezTo>
                  <a:cubicBezTo>
                    <a:pt x="12493" y="2550"/>
                    <a:pt x="12175" y="1595"/>
                    <a:pt x="11598" y="1038"/>
                  </a:cubicBezTo>
                  <a:cubicBezTo>
                    <a:pt x="10817" y="258"/>
                    <a:pt x="9679" y="0"/>
                    <a:pt x="8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1"/>
            <p:cNvSpPr/>
            <p:nvPr/>
          </p:nvSpPr>
          <p:spPr>
            <a:xfrm>
              <a:off x="2624875" y="606625"/>
              <a:ext cx="109925" cy="254275"/>
            </a:xfrm>
            <a:custGeom>
              <a:avLst/>
              <a:gdLst/>
              <a:ahLst/>
              <a:cxnLst/>
              <a:rect l="l" t="t" r="r" b="b"/>
              <a:pathLst>
                <a:path w="4397" h="10171" extrusionOk="0">
                  <a:moveTo>
                    <a:pt x="1552" y="1"/>
                  </a:moveTo>
                  <a:cubicBezTo>
                    <a:pt x="0" y="1532"/>
                    <a:pt x="40" y="5053"/>
                    <a:pt x="398" y="7003"/>
                  </a:cubicBezTo>
                  <a:cubicBezTo>
                    <a:pt x="597" y="8137"/>
                    <a:pt x="1035" y="9330"/>
                    <a:pt x="2029" y="9907"/>
                  </a:cubicBezTo>
                  <a:cubicBezTo>
                    <a:pt x="2321" y="10072"/>
                    <a:pt x="2669" y="10171"/>
                    <a:pt x="3002" y="10171"/>
                  </a:cubicBezTo>
                  <a:cubicBezTo>
                    <a:pt x="3352" y="10171"/>
                    <a:pt x="3685" y="10062"/>
                    <a:pt x="3919" y="9808"/>
                  </a:cubicBezTo>
                  <a:cubicBezTo>
                    <a:pt x="4397" y="9310"/>
                    <a:pt x="4357" y="8534"/>
                    <a:pt x="4178" y="7858"/>
                  </a:cubicBezTo>
                  <a:cubicBezTo>
                    <a:pt x="3800" y="6545"/>
                    <a:pt x="3044" y="5372"/>
                    <a:pt x="2447" y="4138"/>
                  </a:cubicBezTo>
                  <a:cubicBezTo>
                    <a:pt x="1731" y="2686"/>
                    <a:pt x="1751" y="1492"/>
                    <a:pt x="1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1"/>
            <p:cNvSpPr/>
            <p:nvPr/>
          </p:nvSpPr>
          <p:spPr>
            <a:xfrm>
              <a:off x="2673100" y="522750"/>
              <a:ext cx="259125" cy="85400"/>
            </a:xfrm>
            <a:custGeom>
              <a:avLst/>
              <a:gdLst/>
              <a:ahLst/>
              <a:cxnLst/>
              <a:rect l="l" t="t" r="r" b="b"/>
              <a:pathLst>
                <a:path w="10365" h="3416" extrusionOk="0">
                  <a:moveTo>
                    <a:pt x="7162" y="0"/>
                  </a:moveTo>
                  <a:cubicBezTo>
                    <a:pt x="6881" y="0"/>
                    <a:pt x="6600" y="20"/>
                    <a:pt x="6327" y="53"/>
                  </a:cubicBezTo>
                  <a:cubicBezTo>
                    <a:pt x="4357" y="312"/>
                    <a:pt x="976" y="1267"/>
                    <a:pt x="1" y="3196"/>
                  </a:cubicBezTo>
                  <a:cubicBezTo>
                    <a:pt x="1131" y="3013"/>
                    <a:pt x="2061" y="2760"/>
                    <a:pt x="3162" y="2760"/>
                  </a:cubicBezTo>
                  <a:cubicBezTo>
                    <a:pt x="3495" y="2760"/>
                    <a:pt x="3844" y="2783"/>
                    <a:pt x="4218" y="2838"/>
                  </a:cubicBezTo>
                  <a:cubicBezTo>
                    <a:pt x="5536" y="3052"/>
                    <a:pt x="6855" y="3416"/>
                    <a:pt x="8191" y="3416"/>
                  </a:cubicBezTo>
                  <a:cubicBezTo>
                    <a:pt x="8226" y="3416"/>
                    <a:pt x="8261" y="3416"/>
                    <a:pt x="8296" y="3415"/>
                  </a:cubicBezTo>
                  <a:cubicBezTo>
                    <a:pt x="8953" y="3395"/>
                    <a:pt x="9728" y="3216"/>
                    <a:pt x="10047" y="2619"/>
                  </a:cubicBezTo>
                  <a:cubicBezTo>
                    <a:pt x="10365" y="2023"/>
                    <a:pt x="10067" y="1247"/>
                    <a:pt x="9569" y="769"/>
                  </a:cubicBezTo>
                  <a:cubicBezTo>
                    <a:pt x="8935" y="196"/>
                    <a:pt x="8049" y="0"/>
                    <a:pt x="7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1"/>
            <p:cNvSpPr/>
            <p:nvPr/>
          </p:nvSpPr>
          <p:spPr>
            <a:xfrm>
              <a:off x="2180275" y="-47850"/>
              <a:ext cx="706200" cy="802700"/>
            </a:xfrm>
            <a:custGeom>
              <a:avLst/>
              <a:gdLst/>
              <a:ahLst/>
              <a:cxnLst/>
              <a:rect l="l" t="t" r="r" b="b"/>
              <a:pathLst>
                <a:path w="28248" h="32108" extrusionOk="0">
                  <a:moveTo>
                    <a:pt x="0" y="1"/>
                  </a:moveTo>
                  <a:lnTo>
                    <a:pt x="0" y="1"/>
                  </a:lnTo>
                  <a:cubicBezTo>
                    <a:pt x="3939" y="14304"/>
                    <a:pt x="15497" y="25264"/>
                    <a:pt x="28248" y="32108"/>
                  </a:cubicBezTo>
                  <a:cubicBezTo>
                    <a:pt x="25164" y="30138"/>
                    <a:pt x="22181" y="28049"/>
                    <a:pt x="19356" y="25782"/>
                  </a:cubicBezTo>
                  <a:cubicBezTo>
                    <a:pt x="10842" y="19058"/>
                    <a:pt x="3660" y="103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1"/>
            <p:cNvSpPr/>
            <p:nvPr/>
          </p:nvSpPr>
          <p:spPr>
            <a:xfrm>
              <a:off x="2644750" y="598675"/>
              <a:ext cx="34350" cy="189500"/>
            </a:xfrm>
            <a:custGeom>
              <a:avLst/>
              <a:gdLst/>
              <a:ahLst/>
              <a:cxnLst/>
              <a:rect l="l" t="t" r="r" b="b"/>
              <a:pathLst>
                <a:path w="1374" h="7580" extrusionOk="0">
                  <a:moveTo>
                    <a:pt x="1175" y="0"/>
                  </a:moveTo>
                  <a:lnTo>
                    <a:pt x="1175" y="0"/>
                  </a:lnTo>
                  <a:cubicBezTo>
                    <a:pt x="1" y="2367"/>
                    <a:pt x="598" y="5172"/>
                    <a:pt x="1374" y="7579"/>
                  </a:cubicBezTo>
                  <a:cubicBezTo>
                    <a:pt x="916" y="5113"/>
                    <a:pt x="299" y="244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1"/>
            <p:cNvSpPr/>
            <p:nvPr/>
          </p:nvSpPr>
          <p:spPr>
            <a:xfrm>
              <a:off x="2506500" y="490750"/>
              <a:ext cx="37325" cy="200450"/>
            </a:xfrm>
            <a:custGeom>
              <a:avLst/>
              <a:gdLst/>
              <a:ahLst/>
              <a:cxnLst/>
              <a:rect l="l" t="t" r="r" b="b"/>
              <a:pathLst>
                <a:path w="1493" h="8018" extrusionOk="0">
                  <a:moveTo>
                    <a:pt x="1493" y="1"/>
                  </a:moveTo>
                  <a:cubicBezTo>
                    <a:pt x="1" y="2408"/>
                    <a:pt x="438" y="5411"/>
                    <a:pt x="1055" y="8017"/>
                  </a:cubicBezTo>
                  <a:cubicBezTo>
                    <a:pt x="757" y="5391"/>
                    <a:pt x="339" y="2487"/>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1"/>
            <p:cNvSpPr/>
            <p:nvPr/>
          </p:nvSpPr>
          <p:spPr>
            <a:xfrm>
              <a:off x="2344875" y="344550"/>
              <a:ext cx="51750" cy="233750"/>
            </a:xfrm>
            <a:custGeom>
              <a:avLst/>
              <a:gdLst/>
              <a:ahLst/>
              <a:cxnLst/>
              <a:rect l="l" t="t" r="r" b="b"/>
              <a:pathLst>
                <a:path w="2070" h="9350" extrusionOk="0">
                  <a:moveTo>
                    <a:pt x="2069" y="0"/>
                  </a:moveTo>
                  <a:lnTo>
                    <a:pt x="2069" y="0"/>
                  </a:lnTo>
                  <a:cubicBezTo>
                    <a:pt x="1" y="2626"/>
                    <a:pt x="259" y="6286"/>
                    <a:pt x="1055" y="9350"/>
                  </a:cubicBezTo>
                  <a:cubicBezTo>
                    <a:pt x="578" y="6207"/>
                    <a:pt x="279" y="2785"/>
                    <a:pt x="20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1"/>
            <p:cNvSpPr/>
            <p:nvPr/>
          </p:nvSpPr>
          <p:spPr>
            <a:xfrm>
              <a:off x="2233975" y="179425"/>
              <a:ext cx="46275" cy="205425"/>
            </a:xfrm>
            <a:custGeom>
              <a:avLst/>
              <a:gdLst/>
              <a:ahLst/>
              <a:cxnLst/>
              <a:rect l="l" t="t" r="r" b="b"/>
              <a:pathLst>
                <a:path w="1851" h="8217" extrusionOk="0">
                  <a:moveTo>
                    <a:pt x="1851" y="1"/>
                  </a:moveTo>
                  <a:lnTo>
                    <a:pt x="1851" y="1"/>
                  </a:lnTo>
                  <a:cubicBezTo>
                    <a:pt x="1" y="2268"/>
                    <a:pt x="120" y="5491"/>
                    <a:pt x="617" y="8216"/>
                  </a:cubicBezTo>
                  <a:cubicBezTo>
                    <a:pt x="438" y="5451"/>
                    <a:pt x="299" y="2447"/>
                    <a:pt x="1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1"/>
            <p:cNvSpPr/>
            <p:nvPr/>
          </p:nvSpPr>
          <p:spPr>
            <a:xfrm>
              <a:off x="2679575" y="548575"/>
              <a:ext cx="170600" cy="47625"/>
            </a:xfrm>
            <a:custGeom>
              <a:avLst/>
              <a:gdLst/>
              <a:ahLst/>
              <a:cxnLst/>
              <a:rect l="l" t="t" r="r" b="b"/>
              <a:pathLst>
                <a:path w="6824" h="1905" extrusionOk="0">
                  <a:moveTo>
                    <a:pt x="6004" y="1"/>
                  </a:moveTo>
                  <a:cubicBezTo>
                    <a:pt x="3892" y="1"/>
                    <a:pt x="1744" y="672"/>
                    <a:pt x="0" y="1905"/>
                  </a:cubicBezTo>
                  <a:cubicBezTo>
                    <a:pt x="2129" y="791"/>
                    <a:pt x="4456" y="174"/>
                    <a:pt x="6824" y="35"/>
                  </a:cubicBezTo>
                  <a:cubicBezTo>
                    <a:pt x="6552" y="12"/>
                    <a:pt x="6278" y="1"/>
                    <a:pt x="6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1"/>
            <p:cNvSpPr/>
            <p:nvPr/>
          </p:nvSpPr>
          <p:spPr>
            <a:xfrm>
              <a:off x="2542800" y="445700"/>
              <a:ext cx="146750" cy="50550"/>
            </a:xfrm>
            <a:custGeom>
              <a:avLst/>
              <a:gdLst/>
              <a:ahLst/>
              <a:cxnLst/>
              <a:rect l="l" t="t" r="r" b="b"/>
              <a:pathLst>
                <a:path w="5870" h="2022" extrusionOk="0">
                  <a:moveTo>
                    <a:pt x="5185" y="0"/>
                  </a:moveTo>
                  <a:cubicBezTo>
                    <a:pt x="3289" y="0"/>
                    <a:pt x="1368" y="726"/>
                    <a:pt x="1" y="2021"/>
                  </a:cubicBezTo>
                  <a:cubicBezTo>
                    <a:pt x="1771" y="848"/>
                    <a:pt x="3781" y="151"/>
                    <a:pt x="5869" y="32"/>
                  </a:cubicBezTo>
                  <a:cubicBezTo>
                    <a:pt x="5642" y="11"/>
                    <a:pt x="5414" y="0"/>
                    <a:pt x="5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1"/>
            <p:cNvSpPr/>
            <p:nvPr/>
          </p:nvSpPr>
          <p:spPr>
            <a:xfrm>
              <a:off x="2400575" y="307375"/>
              <a:ext cx="192975" cy="40175"/>
            </a:xfrm>
            <a:custGeom>
              <a:avLst/>
              <a:gdLst/>
              <a:ahLst/>
              <a:cxnLst/>
              <a:rect l="l" t="t" r="r" b="b"/>
              <a:pathLst>
                <a:path w="7719" h="1607" extrusionOk="0">
                  <a:moveTo>
                    <a:pt x="5779" y="1"/>
                  </a:moveTo>
                  <a:cubicBezTo>
                    <a:pt x="3758" y="1"/>
                    <a:pt x="1731" y="553"/>
                    <a:pt x="1" y="1606"/>
                  </a:cubicBezTo>
                  <a:cubicBezTo>
                    <a:pt x="2114" y="646"/>
                    <a:pt x="4427" y="145"/>
                    <a:pt x="6751" y="145"/>
                  </a:cubicBezTo>
                  <a:cubicBezTo>
                    <a:pt x="7074" y="145"/>
                    <a:pt x="7397" y="155"/>
                    <a:pt x="7719" y="174"/>
                  </a:cubicBezTo>
                  <a:cubicBezTo>
                    <a:pt x="7079" y="58"/>
                    <a:pt x="6429" y="1"/>
                    <a:pt x="5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1"/>
            <p:cNvSpPr/>
            <p:nvPr/>
          </p:nvSpPr>
          <p:spPr>
            <a:xfrm>
              <a:off x="2286200" y="139775"/>
              <a:ext cx="203425" cy="37200"/>
            </a:xfrm>
            <a:custGeom>
              <a:avLst/>
              <a:gdLst/>
              <a:ahLst/>
              <a:cxnLst/>
              <a:rect l="l" t="t" r="r" b="b"/>
              <a:pathLst>
                <a:path w="8137" h="1488" extrusionOk="0">
                  <a:moveTo>
                    <a:pt x="4952" y="1"/>
                  </a:moveTo>
                  <a:cubicBezTo>
                    <a:pt x="3197" y="1"/>
                    <a:pt x="1436" y="506"/>
                    <a:pt x="0" y="1487"/>
                  </a:cubicBezTo>
                  <a:cubicBezTo>
                    <a:pt x="1633" y="664"/>
                    <a:pt x="3455" y="236"/>
                    <a:pt x="5285" y="236"/>
                  </a:cubicBezTo>
                  <a:cubicBezTo>
                    <a:pt x="6242" y="236"/>
                    <a:pt x="7201" y="353"/>
                    <a:pt x="8136" y="592"/>
                  </a:cubicBezTo>
                  <a:cubicBezTo>
                    <a:pt x="7130" y="196"/>
                    <a:pt x="6042" y="1"/>
                    <a:pt x="4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6" name="Google Shape;2706;p31"/>
          <p:cNvGrpSpPr/>
          <p:nvPr/>
        </p:nvGrpSpPr>
        <p:grpSpPr>
          <a:xfrm rot="5618229">
            <a:off x="7711723" y="4841764"/>
            <a:ext cx="647037" cy="397163"/>
            <a:chOff x="3635425" y="69650"/>
            <a:chExt cx="965800" cy="592825"/>
          </a:xfrm>
        </p:grpSpPr>
        <p:sp>
          <p:nvSpPr>
            <p:cNvPr id="2707" name="Google Shape;2707;p31"/>
            <p:cNvSpPr/>
            <p:nvPr/>
          </p:nvSpPr>
          <p:spPr>
            <a:xfrm>
              <a:off x="3741350" y="90400"/>
              <a:ext cx="859875" cy="436675"/>
            </a:xfrm>
            <a:custGeom>
              <a:avLst/>
              <a:gdLst/>
              <a:ahLst/>
              <a:cxnLst/>
              <a:rect l="l" t="t" r="r" b="b"/>
              <a:pathLst>
                <a:path w="34395" h="17467" fill="none" extrusionOk="0">
                  <a:moveTo>
                    <a:pt x="0" y="17467"/>
                  </a:moveTo>
                  <a:cubicBezTo>
                    <a:pt x="10464" y="9848"/>
                    <a:pt x="21723" y="2746"/>
                    <a:pt x="34395" y="1"/>
                  </a:cubicBezTo>
                </a:path>
              </a:pathLst>
            </a:custGeom>
            <a:solidFill>
              <a:schemeClr val="dk1"/>
            </a:solidFill>
            <a:ln w="10450" cap="flat" cmpd="sng">
              <a:solidFill>
                <a:srgbClr val="28292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1"/>
            <p:cNvSpPr/>
            <p:nvPr/>
          </p:nvSpPr>
          <p:spPr>
            <a:xfrm>
              <a:off x="3783125" y="468375"/>
              <a:ext cx="70150" cy="192650"/>
            </a:xfrm>
            <a:custGeom>
              <a:avLst/>
              <a:gdLst/>
              <a:ahLst/>
              <a:cxnLst/>
              <a:rect l="l" t="t" r="r" b="b"/>
              <a:pathLst>
                <a:path w="2806" h="7706" extrusionOk="0">
                  <a:moveTo>
                    <a:pt x="2805" y="0"/>
                  </a:moveTo>
                  <a:cubicBezTo>
                    <a:pt x="2805" y="1"/>
                    <a:pt x="279" y="5471"/>
                    <a:pt x="140" y="6167"/>
                  </a:cubicBezTo>
                  <a:cubicBezTo>
                    <a:pt x="0" y="6843"/>
                    <a:pt x="418" y="7520"/>
                    <a:pt x="1114" y="7679"/>
                  </a:cubicBezTo>
                  <a:cubicBezTo>
                    <a:pt x="1204" y="7697"/>
                    <a:pt x="1294" y="7706"/>
                    <a:pt x="1382" y="7706"/>
                  </a:cubicBezTo>
                  <a:cubicBezTo>
                    <a:pt x="1976" y="7706"/>
                    <a:pt x="2505" y="7310"/>
                    <a:pt x="2626" y="6704"/>
                  </a:cubicBezTo>
                  <a:cubicBezTo>
                    <a:pt x="2785" y="6008"/>
                    <a:pt x="2805" y="1"/>
                    <a:pt x="2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1"/>
            <p:cNvSpPr/>
            <p:nvPr/>
          </p:nvSpPr>
          <p:spPr>
            <a:xfrm>
              <a:off x="3865675" y="221850"/>
              <a:ext cx="70150" cy="192825"/>
            </a:xfrm>
            <a:custGeom>
              <a:avLst/>
              <a:gdLst/>
              <a:ahLst/>
              <a:cxnLst/>
              <a:rect l="l" t="t" r="r" b="b"/>
              <a:pathLst>
                <a:path w="2806" h="7713" extrusionOk="0">
                  <a:moveTo>
                    <a:pt x="1396" y="1"/>
                  </a:moveTo>
                  <a:cubicBezTo>
                    <a:pt x="813" y="1"/>
                    <a:pt x="299" y="395"/>
                    <a:pt x="180" y="1009"/>
                  </a:cubicBezTo>
                  <a:cubicBezTo>
                    <a:pt x="20" y="1685"/>
                    <a:pt x="0" y="7713"/>
                    <a:pt x="0" y="7713"/>
                  </a:cubicBezTo>
                  <a:cubicBezTo>
                    <a:pt x="0" y="7713"/>
                    <a:pt x="2507" y="2242"/>
                    <a:pt x="2666" y="1546"/>
                  </a:cubicBezTo>
                  <a:cubicBezTo>
                    <a:pt x="2805" y="850"/>
                    <a:pt x="2388" y="174"/>
                    <a:pt x="1691" y="34"/>
                  </a:cubicBezTo>
                  <a:cubicBezTo>
                    <a:pt x="1592" y="12"/>
                    <a:pt x="1493" y="1"/>
                    <a:pt x="13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1"/>
            <p:cNvSpPr/>
            <p:nvPr/>
          </p:nvSpPr>
          <p:spPr>
            <a:xfrm>
              <a:off x="3874125" y="464400"/>
              <a:ext cx="125350" cy="170850"/>
            </a:xfrm>
            <a:custGeom>
              <a:avLst/>
              <a:gdLst/>
              <a:ahLst/>
              <a:cxnLst/>
              <a:rect l="l" t="t" r="r" b="b"/>
              <a:pathLst>
                <a:path w="5014" h="6834" extrusionOk="0">
                  <a:moveTo>
                    <a:pt x="1" y="0"/>
                  </a:moveTo>
                  <a:cubicBezTo>
                    <a:pt x="1" y="1"/>
                    <a:pt x="2089" y="5650"/>
                    <a:pt x="2487" y="6247"/>
                  </a:cubicBezTo>
                  <a:cubicBezTo>
                    <a:pt x="2731" y="6631"/>
                    <a:pt x="3147" y="6834"/>
                    <a:pt x="3573" y="6834"/>
                  </a:cubicBezTo>
                  <a:cubicBezTo>
                    <a:pt x="3808" y="6834"/>
                    <a:pt x="4045" y="6772"/>
                    <a:pt x="4258" y="6644"/>
                  </a:cubicBezTo>
                  <a:cubicBezTo>
                    <a:pt x="4835" y="6266"/>
                    <a:pt x="5014" y="5471"/>
                    <a:pt x="4636" y="4874"/>
                  </a:cubicBezTo>
                  <a:cubicBezTo>
                    <a:pt x="4258" y="4277"/>
                    <a:pt x="1" y="1"/>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1"/>
            <p:cNvSpPr/>
            <p:nvPr/>
          </p:nvSpPr>
          <p:spPr>
            <a:xfrm>
              <a:off x="3719475" y="247575"/>
              <a:ext cx="125825" cy="171100"/>
            </a:xfrm>
            <a:custGeom>
              <a:avLst/>
              <a:gdLst/>
              <a:ahLst/>
              <a:cxnLst/>
              <a:rect l="l" t="t" r="r" b="b"/>
              <a:pathLst>
                <a:path w="5033" h="6844" extrusionOk="0">
                  <a:moveTo>
                    <a:pt x="1459" y="1"/>
                  </a:moveTo>
                  <a:cubicBezTo>
                    <a:pt x="1225" y="1"/>
                    <a:pt x="988" y="65"/>
                    <a:pt x="776" y="199"/>
                  </a:cubicBezTo>
                  <a:cubicBezTo>
                    <a:pt x="179" y="577"/>
                    <a:pt x="0" y="1373"/>
                    <a:pt x="398" y="1969"/>
                  </a:cubicBezTo>
                  <a:cubicBezTo>
                    <a:pt x="776" y="2566"/>
                    <a:pt x="5033" y="6843"/>
                    <a:pt x="5033" y="6843"/>
                  </a:cubicBezTo>
                  <a:cubicBezTo>
                    <a:pt x="5033" y="6843"/>
                    <a:pt x="2944" y="1194"/>
                    <a:pt x="2546" y="597"/>
                  </a:cubicBezTo>
                  <a:cubicBezTo>
                    <a:pt x="2303" y="212"/>
                    <a:pt x="1885"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1"/>
            <p:cNvSpPr/>
            <p:nvPr/>
          </p:nvSpPr>
          <p:spPr>
            <a:xfrm>
              <a:off x="3660775" y="456425"/>
              <a:ext cx="175575" cy="120425"/>
            </a:xfrm>
            <a:custGeom>
              <a:avLst/>
              <a:gdLst/>
              <a:ahLst/>
              <a:cxnLst/>
              <a:rect l="l" t="t" r="r" b="b"/>
              <a:pathLst>
                <a:path w="7023" h="4817" extrusionOk="0">
                  <a:moveTo>
                    <a:pt x="7023" y="1"/>
                  </a:moveTo>
                  <a:cubicBezTo>
                    <a:pt x="7022" y="1"/>
                    <a:pt x="1373" y="2090"/>
                    <a:pt x="777" y="2487"/>
                  </a:cubicBezTo>
                  <a:cubicBezTo>
                    <a:pt x="180" y="2865"/>
                    <a:pt x="1" y="3661"/>
                    <a:pt x="379" y="4258"/>
                  </a:cubicBezTo>
                  <a:cubicBezTo>
                    <a:pt x="621" y="4614"/>
                    <a:pt x="1033" y="4816"/>
                    <a:pt x="1456" y="4816"/>
                  </a:cubicBezTo>
                  <a:cubicBezTo>
                    <a:pt x="1693" y="4816"/>
                    <a:pt x="1934" y="4752"/>
                    <a:pt x="2149" y="4616"/>
                  </a:cubicBezTo>
                  <a:cubicBezTo>
                    <a:pt x="2746" y="4258"/>
                    <a:pt x="7023" y="1"/>
                    <a:pt x="7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1"/>
            <p:cNvSpPr/>
            <p:nvPr/>
          </p:nvSpPr>
          <p:spPr>
            <a:xfrm>
              <a:off x="3883075" y="305750"/>
              <a:ext cx="175075" cy="120875"/>
            </a:xfrm>
            <a:custGeom>
              <a:avLst/>
              <a:gdLst/>
              <a:ahLst/>
              <a:cxnLst/>
              <a:rect l="l" t="t" r="r" b="b"/>
              <a:pathLst>
                <a:path w="7003" h="4835" extrusionOk="0">
                  <a:moveTo>
                    <a:pt x="5549" y="0"/>
                  </a:moveTo>
                  <a:cubicBezTo>
                    <a:pt x="5315" y="0"/>
                    <a:pt x="5081" y="64"/>
                    <a:pt x="4874" y="199"/>
                  </a:cubicBezTo>
                  <a:cubicBezTo>
                    <a:pt x="4278" y="577"/>
                    <a:pt x="1" y="4834"/>
                    <a:pt x="1" y="4834"/>
                  </a:cubicBezTo>
                  <a:cubicBezTo>
                    <a:pt x="1" y="4834"/>
                    <a:pt x="5630" y="2746"/>
                    <a:pt x="6247" y="2348"/>
                  </a:cubicBezTo>
                  <a:cubicBezTo>
                    <a:pt x="6824" y="1970"/>
                    <a:pt x="7003" y="1174"/>
                    <a:pt x="6645" y="577"/>
                  </a:cubicBezTo>
                  <a:cubicBezTo>
                    <a:pt x="6389" y="207"/>
                    <a:pt x="5969" y="0"/>
                    <a:pt x="5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1"/>
            <p:cNvSpPr/>
            <p:nvPr/>
          </p:nvSpPr>
          <p:spPr>
            <a:xfrm>
              <a:off x="3886075" y="447475"/>
              <a:ext cx="195950" cy="67350"/>
            </a:xfrm>
            <a:custGeom>
              <a:avLst/>
              <a:gdLst/>
              <a:ahLst/>
              <a:cxnLst/>
              <a:rect l="l" t="t" r="r" b="b"/>
              <a:pathLst>
                <a:path w="7838" h="2694" extrusionOk="0">
                  <a:moveTo>
                    <a:pt x="0" y="1"/>
                  </a:moveTo>
                  <a:cubicBezTo>
                    <a:pt x="0" y="1"/>
                    <a:pt x="5471" y="2527"/>
                    <a:pt x="6167" y="2666"/>
                  </a:cubicBezTo>
                  <a:cubicBezTo>
                    <a:pt x="6257" y="2684"/>
                    <a:pt x="6346" y="2693"/>
                    <a:pt x="6435" y="2693"/>
                  </a:cubicBezTo>
                  <a:cubicBezTo>
                    <a:pt x="7029" y="2693"/>
                    <a:pt x="7557" y="2298"/>
                    <a:pt x="7679" y="1692"/>
                  </a:cubicBezTo>
                  <a:cubicBezTo>
                    <a:pt x="7838" y="995"/>
                    <a:pt x="7420" y="339"/>
                    <a:pt x="6724" y="180"/>
                  </a:cubicBezTo>
                  <a:cubicBezTo>
                    <a:pt x="6028" y="21"/>
                    <a:pt x="0"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1"/>
            <p:cNvSpPr/>
            <p:nvPr/>
          </p:nvSpPr>
          <p:spPr>
            <a:xfrm>
              <a:off x="3636900" y="368075"/>
              <a:ext cx="195975" cy="67000"/>
            </a:xfrm>
            <a:custGeom>
              <a:avLst/>
              <a:gdLst/>
              <a:ahLst/>
              <a:cxnLst/>
              <a:rect l="l" t="t" r="r" b="b"/>
              <a:pathLst>
                <a:path w="7839" h="2680" extrusionOk="0">
                  <a:moveTo>
                    <a:pt x="1357" y="0"/>
                  </a:moveTo>
                  <a:cubicBezTo>
                    <a:pt x="778" y="0"/>
                    <a:pt x="276" y="392"/>
                    <a:pt x="140" y="989"/>
                  </a:cubicBezTo>
                  <a:cubicBezTo>
                    <a:pt x="1" y="1685"/>
                    <a:pt x="419" y="2361"/>
                    <a:pt x="1115" y="2520"/>
                  </a:cubicBezTo>
                  <a:cubicBezTo>
                    <a:pt x="1811" y="2660"/>
                    <a:pt x="7839" y="2680"/>
                    <a:pt x="7839" y="2680"/>
                  </a:cubicBezTo>
                  <a:cubicBezTo>
                    <a:pt x="7839" y="2680"/>
                    <a:pt x="2368" y="173"/>
                    <a:pt x="1652" y="34"/>
                  </a:cubicBezTo>
                  <a:cubicBezTo>
                    <a:pt x="1552" y="11"/>
                    <a:pt x="1453" y="0"/>
                    <a:pt x="1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1"/>
            <p:cNvSpPr/>
            <p:nvPr/>
          </p:nvSpPr>
          <p:spPr>
            <a:xfrm>
              <a:off x="3713500" y="464400"/>
              <a:ext cx="130325" cy="166675"/>
            </a:xfrm>
            <a:custGeom>
              <a:avLst/>
              <a:gdLst/>
              <a:ahLst/>
              <a:cxnLst/>
              <a:rect l="l" t="t" r="r" b="b"/>
              <a:pathLst>
                <a:path w="5213" h="6667" extrusionOk="0">
                  <a:moveTo>
                    <a:pt x="5212" y="0"/>
                  </a:moveTo>
                  <a:cubicBezTo>
                    <a:pt x="5212" y="1"/>
                    <a:pt x="816" y="4098"/>
                    <a:pt x="398" y="4675"/>
                  </a:cubicBezTo>
                  <a:cubicBezTo>
                    <a:pt x="0" y="5252"/>
                    <a:pt x="140" y="6048"/>
                    <a:pt x="716" y="6445"/>
                  </a:cubicBezTo>
                  <a:cubicBezTo>
                    <a:pt x="934" y="6596"/>
                    <a:pt x="1180" y="6666"/>
                    <a:pt x="1425" y="6666"/>
                  </a:cubicBezTo>
                  <a:cubicBezTo>
                    <a:pt x="1828" y="6666"/>
                    <a:pt x="2227" y="6474"/>
                    <a:pt x="2487" y="6127"/>
                  </a:cubicBezTo>
                  <a:cubicBezTo>
                    <a:pt x="2885" y="5550"/>
                    <a:pt x="5212" y="1"/>
                    <a:pt x="52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1"/>
            <p:cNvSpPr/>
            <p:nvPr/>
          </p:nvSpPr>
          <p:spPr>
            <a:xfrm>
              <a:off x="3875625" y="251850"/>
              <a:ext cx="130325" cy="166825"/>
            </a:xfrm>
            <a:custGeom>
              <a:avLst/>
              <a:gdLst/>
              <a:ahLst/>
              <a:cxnLst/>
              <a:rect l="l" t="t" r="r" b="b"/>
              <a:pathLst>
                <a:path w="5213" h="6673" extrusionOk="0">
                  <a:moveTo>
                    <a:pt x="3770" y="0"/>
                  </a:moveTo>
                  <a:cubicBezTo>
                    <a:pt x="3367" y="0"/>
                    <a:pt x="2971" y="190"/>
                    <a:pt x="2726" y="545"/>
                  </a:cubicBezTo>
                  <a:cubicBezTo>
                    <a:pt x="2328" y="1122"/>
                    <a:pt x="0" y="6672"/>
                    <a:pt x="0" y="6672"/>
                  </a:cubicBezTo>
                  <a:cubicBezTo>
                    <a:pt x="0" y="6672"/>
                    <a:pt x="4397" y="2554"/>
                    <a:pt x="4814" y="1977"/>
                  </a:cubicBezTo>
                  <a:cubicBezTo>
                    <a:pt x="5212" y="1420"/>
                    <a:pt x="5073" y="625"/>
                    <a:pt x="4496" y="227"/>
                  </a:cubicBezTo>
                  <a:cubicBezTo>
                    <a:pt x="4275" y="74"/>
                    <a:pt x="4021" y="0"/>
                    <a:pt x="3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1"/>
            <p:cNvSpPr/>
            <p:nvPr/>
          </p:nvSpPr>
          <p:spPr>
            <a:xfrm>
              <a:off x="3858700" y="468875"/>
              <a:ext cx="68175" cy="193600"/>
            </a:xfrm>
            <a:custGeom>
              <a:avLst/>
              <a:gdLst/>
              <a:ahLst/>
              <a:cxnLst/>
              <a:rect l="l" t="t" r="r" b="b"/>
              <a:pathLst>
                <a:path w="2727" h="7744" extrusionOk="0">
                  <a:moveTo>
                    <a:pt x="220" y="0"/>
                  </a:moveTo>
                  <a:cubicBezTo>
                    <a:pt x="220" y="0"/>
                    <a:pt x="1" y="6008"/>
                    <a:pt x="120" y="6704"/>
                  </a:cubicBezTo>
                  <a:cubicBezTo>
                    <a:pt x="243" y="7316"/>
                    <a:pt x="749" y="7744"/>
                    <a:pt x="1343" y="7744"/>
                  </a:cubicBezTo>
                  <a:cubicBezTo>
                    <a:pt x="1425" y="7744"/>
                    <a:pt x="1508" y="7735"/>
                    <a:pt x="1592" y="7719"/>
                  </a:cubicBezTo>
                  <a:cubicBezTo>
                    <a:pt x="2289" y="7599"/>
                    <a:pt x="2726" y="6963"/>
                    <a:pt x="2647" y="6266"/>
                  </a:cubicBezTo>
                  <a:cubicBezTo>
                    <a:pt x="2507" y="5570"/>
                    <a:pt x="220"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1"/>
            <p:cNvSpPr/>
            <p:nvPr/>
          </p:nvSpPr>
          <p:spPr>
            <a:xfrm>
              <a:off x="3791575" y="220225"/>
              <a:ext cx="69150" cy="193975"/>
            </a:xfrm>
            <a:custGeom>
              <a:avLst/>
              <a:gdLst/>
              <a:ahLst/>
              <a:cxnLst/>
              <a:rect l="l" t="t" r="r" b="b"/>
              <a:pathLst>
                <a:path w="2766" h="7759" extrusionOk="0">
                  <a:moveTo>
                    <a:pt x="1402" y="0"/>
                  </a:moveTo>
                  <a:cubicBezTo>
                    <a:pt x="1327" y="0"/>
                    <a:pt x="1251" y="7"/>
                    <a:pt x="1174" y="20"/>
                  </a:cubicBezTo>
                  <a:cubicBezTo>
                    <a:pt x="438" y="139"/>
                    <a:pt x="0" y="796"/>
                    <a:pt x="120" y="1492"/>
                  </a:cubicBezTo>
                  <a:cubicBezTo>
                    <a:pt x="259" y="2188"/>
                    <a:pt x="2547" y="7758"/>
                    <a:pt x="2547" y="7758"/>
                  </a:cubicBezTo>
                  <a:cubicBezTo>
                    <a:pt x="2547" y="7758"/>
                    <a:pt x="2766" y="1731"/>
                    <a:pt x="2646" y="1034"/>
                  </a:cubicBezTo>
                  <a:cubicBezTo>
                    <a:pt x="2522" y="415"/>
                    <a:pt x="2005" y="0"/>
                    <a:pt x="1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1"/>
            <p:cNvSpPr/>
            <p:nvPr/>
          </p:nvSpPr>
          <p:spPr>
            <a:xfrm>
              <a:off x="3635425" y="442425"/>
              <a:ext cx="196450" cy="64250"/>
            </a:xfrm>
            <a:custGeom>
              <a:avLst/>
              <a:gdLst/>
              <a:ahLst/>
              <a:cxnLst/>
              <a:rect l="l" t="t" r="r" b="b"/>
              <a:pathLst>
                <a:path w="7858" h="2570" extrusionOk="0">
                  <a:moveTo>
                    <a:pt x="2308" y="0"/>
                  </a:moveTo>
                  <a:cubicBezTo>
                    <a:pt x="1739" y="0"/>
                    <a:pt x="1311" y="12"/>
                    <a:pt x="1154" y="44"/>
                  </a:cubicBezTo>
                  <a:cubicBezTo>
                    <a:pt x="458" y="163"/>
                    <a:pt x="0" y="800"/>
                    <a:pt x="120" y="1496"/>
                  </a:cubicBezTo>
                  <a:cubicBezTo>
                    <a:pt x="243" y="2151"/>
                    <a:pt x="793" y="2570"/>
                    <a:pt x="1375" y="2570"/>
                  </a:cubicBezTo>
                  <a:cubicBezTo>
                    <a:pt x="1447" y="2570"/>
                    <a:pt x="1519" y="2563"/>
                    <a:pt x="1592" y="2550"/>
                  </a:cubicBezTo>
                  <a:cubicBezTo>
                    <a:pt x="2288" y="2431"/>
                    <a:pt x="7858" y="143"/>
                    <a:pt x="7858" y="143"/>
                  </a:cubicBezTo>
                  <a:cubicBezTo>
                    <a:pt x="7858" y="143"/>
                    <a:pt x="4257"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1"/>
            <p:cNvSpPr/>
            <p:nvPr/>
          </p:nvSpPr>
          <p:spPr>
            <a:xfrm>
              <a:off x="3886550" y="376375"/>
              <a:ext cx="196475" cy="64075"/>
            </a:xfrm>
            <a:custGeom>
              <a:avLst/>
              <a:gdLst/>
              <a:ahLst/>
              <a:cxnLst/>
              <a:rect l="l" t="t" r="r" b="b"/>
              <a:pathLst>
                <a:path w="7859" h="2563" extrusionOk="0">
                  <a:moveTo>
                    <a:pt x="6495" y="1"/>
                  </a:moveTo>
                  <a:cubicBezTo>
                    <a:pt x="6420" y="1"/>
                    <a:pt x="6344" y="7"/>
                    <a:pt x="6267" y="20"/>
                  </a:cubicBezTo>
                  <a:cubicBezTo>
                    <a:pt x="5571" y="139"/>
                    <a:pt x="1" y="2427"/>
                    <a:pt x="1" y="2427"/>
                  </a:cubicBezTo>
                  <a:cubicBezTo>
                    <a:pt x="1" y="2427"/>
                    <a:pt x="3722" y="2562"/>
                    <a:pt x="5654" y="2562"/>
                  </a:cubicBezTo>
                  <a:cubicBezTo>
                    <a:pt x="6182" y="2562"/>
                    <a:pt x="6576" y="2552"/>
                    <a:pt x="6725" y="2527"/>
                  </a:cubicBezTo>
                  <a:cubicBezTo>
                    <a:pt x="7421" y="2407"/>
                    <a:pt x="7859" y="1751"/>
                    <a:pt x="7739" y="1054"/>
                  </a:cubicBezTo>
                  <a:cubicBezTo>
                    <a:pt x="7633" y="417"/>
                    <a:pt x="7102" y="1"/>
                    <a:pt x="6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1"/>
            <p:cNvSpPr/>
            <p:nvPr/>
          </p:nvSpPr>
          <p:spPr>
            <a:xfrm>
              <a:off x="3882575" y="456925"/>
              <a:ext cx="170625" cy="126500"/>
            </a:xfrm>
            <a:custGeom>
              <a:avLst/>
              <a:gdLst/>
              <a:ahLst/>
              <a:cxnLst/>
              <a:rect l="l" t="t" r="r" b="b"/>
              <a:pathLst>
                <a:path w="6825" h="5060" extrusionOk="0">
                  <a:moveTo>
                    <a:pt x="1" y="1"/>
                  </a:moveTo>
                  <a:cubicBezTo>
                    <a:pt x="1" y="1"/>
                    <a:pt x="4099" y="4437"/>
                    <a:pt x="4676" y="4835"/>
                  </a:cubicBezTo>
                  <a:cubicBezTo>
                    <a:pt x="4888" y="4986"/>
                    <a:pt x="5135" y="5060"/>
                    <a:pt x="5381" y="5060"/>
                  </a:cubicBezTo>
                  <a:cubicBezTo>
                    <a:pt x="5781" y="5060"/>
                    <a:pt x="6180" y="4866"/>
                    <a:pt x="6426" y="4497"/>
                  </a:cubicBezTo>
                  <a:cubicBezTo>
                    <a:pt x="6824" y="3940"/>
                    <a:pt x="6685" y="3164"/>
                    <a:pt x="6108" y="2746"/>
                  </a:cubicBezTo>
                  <a:cubicBezTo>
                    <a:pt x="5531" y="234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1"/>
            <p:cNvSpPr/>
            <p:nvPr/>
          </p:nvSpPr>
          <p:spPr>
            <a:xfrm>
              <a:off x="3665250" y="299725"/>
              <a:ext cx="171100" cy="126400"/>
            </a:xfrm>
            <a:custGeom>
              <a:avLst/>
              <a:gdLst/>
              <a:ahLst/>
              <a:cxnLst/>
              <a:rect l="l" t="t" r="r" b="b"/>
              <a:pathLst>
                <a:path w="6844" h="5056" extrusionOk="0">
                  <a:moveTo>
                    <a:pt x="1455" y="1"/>
                  </a:moveTo>
                  <a:cubicBezTo>
                    <a:pt x="1048" y="1"/>
                    <a:pt x="646" y="193"/>
                    <a:pt x="399" y="540"/>
                  </a:cubicBezTo>
                  <a:cubicBezTo>
                    <a:pt x="1" y="1117"/>
                    <a:pt x="160" y="1912"/>
                    <a:pt x="737" y="2310"/>
                  </a:cubicBezTo>
                  <a:cubicBezTo>
                    <a:pt x="1294" y="2708"/>
                    <a:pt x="6844" y="5055"/>
                    <a:pt x="6844" y="5055"/>
                  </a:cubicBezTo>
                  <a:cubicBezTo>
                    <a:pt x="6844" y="5055"/>
                    <a:pt x="2746" y="639"/>
                    <a:pt x="2169" y="222"/>
                  </a:cubicBezTo>
                  <a:cubicBezTo>
                    <a:pt x="1951" y="71"/>
                    <a:pt x="1702" y="1"/>
                    <a:pt x="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1"/>
            <p:cNvSpPr/>
            <p:nvPr/>
          </p:nvSpPr>
          <p:spPr>
            <a:xfrm>
              <a:off x="3793075" y="382575"/>
              <a:ext cx="133300" cy="117275"/>
            </a:xfrm>
            <a:custGeom>
              <a:avLst/>
              <a:gdLst/>
              <a:ahLst/>
              <a:cxnLst/>
              <a:rect l="l" t="t" r="r" b="b"/>
              <a:pathLst>
                <a:path w="5332" h="4691" extrusionOk="0">
                  <a:moveTo>
                    <a:pt x="2669" y="0"/>
                  </a:moveTo>
                  <a:cubicBezTo>
                    <a:pt x="2240" y="0"/>
                    <a:pt x="1804" y="119"/>
                    <a:pt x="1413" y="369"/>
                  </a:cubicBezTo>
                  <a:cubicBezTo>
                    <a:pt x="318" y="1065"/>
                    <a:pt x="0" y="2497"/>
                    <a:pt x="696" y="3591"/>
                  </a:cubicBezTo>
                  <a:cubicBezTo>
                    <a:pt x="1134" y="4299"/>
                    <a:pt x="1896" y="4690"/>
                    <a:pt x="2675" y="4690"/>
                  </a:cubicBezTo>
                  <a:cubicBezTo>
                    <a:pt x="3101" y="4690"/>
                    <a:pt x="3532" y="4574"/>
                    <a:pt x="3919" y="4328"/>
                  </a:cubicBezTo>
                  <a:cubicBezTo>
                    <a:pt x="5013" y="3631"/>
                    <a:pt x="5331" y="2179"/>
                    <a:pt x="4635" y="1085"/>
                  </a:cubicBezTo>
                  <a:cubicBezTo>
                    <a:pt x="4188" y="383"/>
                    <a:pt x="3438" y="0"/>
                    <a:pt x="26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1"/>
            <p:cNvSpPr/>
            <p:nvPr/>
          </p:nvSpPr>
          <p:spPr>
            <a:xfrm>
              <a:off x="4119300" y="154075"/>
              <a:ext cx="281525" cy="399950"/>
            </a:xfrm>
            <a:custGeom>
              <a:avLst/>
              <a:gdLst/>
              <a:ahLst/>
              <a:cxnLst/>
              <a:rect l="l" t="t" r="r" b="b"/>
              <a:pathLst>
                <a:path w="11261" h="15998" extrusionOk="0">
                  <a:moveTo>
                    <a:pt x="11260" y="0"/>
                  </a:moveTo>
                  <a:lnTo>
                    <a:pt x="11260" y="0"/>
                  </a:lnTo>
                  <a:cubicBezTo>
                    <a:pt x="8177" y="1552"/>
                    <a:pt x="5372" y="3143"/>
                    <a:pt x="3124" y="5849"/>
                  </a:cubicBezTo>
                  <a:cubicBezTo>
                    <a:pt x="1353" y="7957"/>
                    <a:pt x="120" y="10603"/>
                    <a:pt x="21" y="13368"/>
                  </a:cubicBezTo>
                  <a:cubicBezTo>
                    <a:pt x="1" y="14025"/>
                    <a:pt x="41" y="14721"/>
                    <a:pt x="419" y="15298"/>
                  </a:cubicBezTo>
                  <a:cubicBezTo>
                    <a:pt x="696" y="15706"/>
                    <a:pt x="1188" y="15997"/>
                    <a:pt x="1666" y="15997"/>
                  </a:cubicBezTo>
                  <a:cubicBezTo>
                    <a:pt x="1839" y="15997"/>
                    <a:pt x="2010" y="15959"/>
                    <a:pt x="2169" y="15875"/>
                  </a:cubicBezTo>
                  <a:cubicBezTo>
                    <a:pt x="2487" y="15695"/>
                    <a:pt x="2686" y="15377"/>
                    <a:pt x="2865" y="15079"/>
                  </a:cubicBezTo>
                  <a:cubicBezTo>
                    <a:pt x="4775" y="11697"/>
                    <a:pt x="4695" y="7420"/>
                    <a:pt x="6864" y="4178"/>
                  </a:cubicBezTo>
                  <a:cubicBezTo>
                    <a:pt x="7998" y="2467"/>
                    <a:pt x="9669" y="1253"/>
                    <a:pt x="11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1"/>
            <p:cNvSpPr/>
            <p:nvPr/>
          </p:nvSpPr>
          <p:spPr>
            <a:xfrm>
              <a:off x="4182475" y="143125"/>
              <a:ext cx="238725" cy="251675"/>
            </a:xfrm>
            <a:custGeom>
              <a:avLst/>
              <a:gdLst/>
              <a:ahLst/>
              <a:cxnLst/>
              <a:rect l="l" t="t" r="r" b="b"/>
              <a:pathLst>
                <a:path w="9549" h="10067" extrusionOk="0">
                  <a:moveTo>
                    <a:pt x="9549" y="0"/>
                  </a:moveTo>
                  <a:cubicBezTo>
                    <a:pt x="5630" y="1453"/>
                    <a:pt x="2347" y="4576"/>
                    <a:pt x="637" y="8395"/>
                  </a:cubicBezTo>
                  <a:cubicBezTo>
                    <a:pt x="438" y="8873"/>
                    <a:pt x="159" y="9569"/>
                    <a:pt x="0" y="10066"/>
                  </a:cubicBezTo>
                  <a:cubicBezTo>
                    <a:pt x="199" y="9589"/>
                    <a:pt x="537" y="8893"/>
                    <a:pt x="776" y="8455"/>
                  </a:cubicBezTo>
                  <a:cubicBezTo>
                    <a:pt x="2686" y="4775"/>
                    <a:pt x="5849" y="1811"/>
                    <a:pt x="9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1"/>
            <p:cNvSpPr/>
            <p:nvPr/>
          </p:nvSpPr>
          <p:spPr>
            <a:xfrm>
              <a:off x="3937300" y="69650"/>
              <a:ext cx="472475" cy="140675"/>
            </a:xfrm>
            <a:custGeom>
              <a:avLst/>
              <a:gdLst/>
              <a:ahLst/>
              <a:cxnLst/>
              <a:rect l="l" t="t" r="r" b="b"/>
              <a:pathLst>
                <a:path w="18899" h="5627" extrusionOk="0">
                  <a:moveTo>
                    <a:pt x="1338" y="0"/>
                  </a:moveTo>
                  <a:cubicBezTo>
                    <a:pt x="1154" y="0"/>
                    <a:pt x="975" y="25"/>
                    <a:pt x="816" y="95"/>
                  </a:cubicBezTo>
                  <a:cubicBezTo>
                    <a:pt x="219" y="373"/>
                    <a:pt x="0" y="1169"/>
                    <a:pt x="199" y="1825"/>
                  </a:cubicBezTo>
                  <a:cubicBezTo>
                    <a:pt x="398" y="2462"/>
                    <a:pt x="895" y="2939"/>
                    <a:pt x="1432" y="3337"/>
                  </a:cubicBezTo>
                  <a:cubicBezTo>
                    <a:pt x="3581" y="4925"/>
                    <a:pt x="6332" y="5627"/>
                    <a:pt x="9027" y="5627"/>
                  </a:cubicBezTo>
                  <a:cubicBezTo>
                    <a:pt x="9101" y="5627"/>
                    <a:pt x="9176" y="5626"/>
                    <a:pt x="9250" y="5625"/>
                  </a:cubicBezTo>
                  <a:cubicBezTo>
                    <a:pt x="12771" y="5565"/>
                    <a:pt x="15775" y="4372"/>
                    <a:pt x="18898" y="2939"/>
                  </a:cubicBezTo>
                  <a:lnTo>
                    <a:pt x="18898" y="2939"/>
                  </a:lnTo>
                  <a:cubicBezTo>
                    <a:pt x="17185" y="3351"/>
                    <a:pt x="15486" y="3791"/>
                    <a:pt x="13726" y="3791"/>
                  </a:cubicBezTo>
                  <a:cubicBezTo>
                    <a:pt x="13443" y="3791"/>
                    <a:pt x="13158" y="3780"/>
                    <a:pt x="12871" y="3755"/>
                  </a:cubicBezTo>
                  <a:cubicBezTo>
                    <a:pt x="9011" y="3417"/>
                    <a:pt x="5709" y="672"/>
                    <a:pt x="1890" y="55"/>
                  </a:cubicBezTo>
                  <a:cubicBezTo>
                    <a:pt x="1711" y="25"/>
                    <a:pt x="1522" y="0"/>
                    <a:pt x="1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1"/>
            <p:cNvSpPr/>
            <p:nvPr/>
          </p:nvSpPr>
          <p:spPr>
            <a:xfrm>
              <a:off x="4085500" y="134175"/>
              <a:ext cx="345650" cy="55525"/>
            </a:xfrm>
            <a:custGeom>
              <a:avLst/>
              <a:gdLst/>
              <a:ahLst/>
              <a:cxnLst/>
              <a:rect l="l" t="t" r="r" b="b"/>
              <a:pathLst>
                <a:path w="13826" h="2221" extrusionOk="0">
                  <a:moveTo>
                    <a:pt x="13825" y="0"/>
                  </a:moveTo>
                  <a:lnTo>
                    <a:pt x="13825" y="0"/>
                  </a:lnTo>
                  <a:cubicBezTo>
                    <a:pt x="11191" y="1254"/>
                    <a:pt x="8267" y="1910"/>
                    <a:pt x="5343" y="1910"/>
                  </a:cubicBezTo>
                  <a:cubicBezTo>
                    <a:pt x="4139" y="1910"/>
                    <a:pt x="2935" y="1798"/>
                    <a:pt x="1751" y="1572"/>
                  </a:cubicBezTo>
                  <a:cubicBezTo>
                    <a:pt x="1214" y="1472"/>
                    <a:pt x="497" y="1274"/>
                    <a:pt x="0" y="1154"/>
                  </a:cubicBezTo>
                  <a:lnTo>
                    <a:pt x="0" y="1154"/>
                  </a:lnTo>
                  <a:cubicBezTo>
                    <a:pt x="477" y="1353"/>
                    <a:pt x="1194" y="1572"/>
                    <a:pt x="1691" y="1731"/>
                  </a:cubicBezTo>
                  <a:cubicBezTo>
                    <a:pt x="2977" y="2059"/>
                    <a:pt x="4305" y="2221"/>
                    <a:pt x="5633" y="2221"/>
                  </a:cubicBezTo>
                  <a:cubicBezTo>
                    <a:pt x="8498" y="2221"/>
                    <a:pt x="11366" y="1468"/>
                    <a:pt x="13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
        <p:cNvGrpSpPr/>
        <p:nvPr/>
      </p:nvGrpSpPr>
      <p:grpSpPr>
        <a:xfrm>
          <a:off x="0" y="0"/>
          <a:ext cx="0" cy="0"/>
          <a:chOff x="0" y="0"/>
          <a:chExt cx="0" cy="0"/>
        </a:xfrm>
      </p:grpSpPr>
      <p:sp>
        <p:nvSpPr>
          <p:cNvPr id="58" name="Google Shape;58;p3"/>
          <p:cNvSpPr/>
          <p:nvPr/>
        </p:nvSpPr>
        <p:spPr>
          <a:xfrm flipH="1">
            <a:off x="5947354" y="-684300"/>
            <a:ext cx="3850821" cy="6512086"/>
          </a:xfrm>
          <a:custGeom>
            <a:avLst/>
            <a:gdLst/>
            <a:ahLst/>
            <a:cxnLst/>
            <a:rect l="l" t="t" r="r" b="b"/>
            <a:pathLst>
              <a:path w="38692" h="107620" extrusionOk="0">
                <a:moveTo>
                  <a:pt x="1" y="0"/>
                </a:moveTo>
                <a:lnTo>
                  <a:pt x="1" y="107620"/>
                </a:lnTo>
                <a:lnTo>
                  <a:pt x="26915" y="107620"/>
                </a:lnTo>
                <a:cubicBezTo>
                  <a:pt x="24290" y="104815"/>
                  <a:pt x="23872" y="100478"/>
                  <a:pt x="24886" y="96778"/>
                </a:cubicBezTo>
                <a:cubicBezTo>
                  <a:pt x="25921" y="93078"/>
                  <a:pt x="28189" y="89876"/>
                  <a:pt x="30436" y="86752"/>
                </a:cubicBezTo>
                <a:cubicBezTo>
                  <a:pt x="32704" y="83649"/>
                  <a:pt x="35052" y="80526"/>
                  <a:pt x="36305" y="76886"/>
                </a:cubicBezTo>
                <a:cubicBezTo>
                  <a:pt x="38692" y="70023"/>
                  <a:pt x="36742" y="62165"/>
                  <a:pt x="32525" y="56237"/>
                </a:cubicBezTo>
                <a:cubicBezTo>
                  <a:pt x="29024" y="51284"/>
                  <a:pt x="23872" y="46907"/>
                  <a:pt x="23335" y="40880"/>
                </a:cubicBezTo>
                <a:cubicBezTo>
                  <a:pt x="22857" y="35628"/>
                  <a:pt x="26100" y="30794"/>
                  <a:pt x="26816" y="25562"/>
                </a:cubicBezTo>
                <a:cubicBezTo>
                  <a:pt x="27751" y="18779"/>
                  <a:pt x="24230" y="11916"/>
                  <a:pt x="18978" y="7500"/>
                </a:cubicBezTo>
                <a:cubicBezTo>
                  <a:pt x="13727" y="3084"/>
                  <a:pt x="6724" y="137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rot="10800000" flipH="1">
            <a:off x="-208624" y="3303319"/>
            <a:ext cx="2441683" cy="2035581"/>
          </a:xfrm>
          <a:custGeom>
            <a:avLst/>
            <a:gdLst/>
            <a:ahLst/>
            <a:cxnLst/>
            <a:rect l="l" t="t" r="r" b="b"/>
            <a:pathLst>
              <a:path w="77483" h="64596" extrusionOk="0">
                <a:moveTo>
                  <a:pt x="77343" y="0"/>
                </a:moveTo>
                <a:lnTo>
                  <a:pt x="0" y="1174"/>
                </a:lnTo>
                <a:lnTo>
                  <a:pt x="3959" y="64055"/>
                </a:lnTo>
                <a:cubicBezTo>
                  <a:pt x="5452" y="64420"/>
                  <a:pt x="6980" y="64596"/>
                  <a:pt x="8508" y="64596"/>
                </a:cubicBezTo>
                <a:cubicBezTo>
                  <a:pt x="15714" y="64596"/>
                  <a:pt x="22930" y="60693"/>
                  <a:pt x="26557" y="54407"/>
                </a:cubicBezTo>
                <a:cubicBezTo>
                  <a:pt x="31093" y="46549"/>
                  <a:pt x="31013" y="35071"/>
                  <a:pt x="39109" y="30993"/>
                </a:cubicBezTo>
                <a:cubicBezTo>
                  <a:pt x="41201" y="29935"/>
                  <a:pt x="43435" y="29604"/>
                  <a:pt x="45741" y="29604"/>
                </a:cubicBezTo>
                <a:cubicBezTo>
                  <a:pt x="49590" y="29604"/>
                  <a:pt x="53643" y="30525"/>
                  <a:pt x="57579" y="30525"/>
                </a:cubicBezTo>
                <a:cubicBezTo>
                  <a:pt x="58776" y="30525"/>
                  <a:pt x="59964" y="30440"/>
                  <a:pt x="61131" y="30217"/>
                </a:cubicBezTo>
                <a:cubicBezTo>
                  <a:pt x="67238" y="29044"/>
                  <a:pt x="72131" y="24070"/>
                  <a:pt x="74618" y="18361"/>
                </a:cubicBezTo>
                <a:cubicBezTo>
                  <a:pt x="77105" y="12632"/>
                  <a:pt x="77482" y="6227"/>
                  <a:pt x="77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5400000" flipH="1">
            <a:off x="-399117" y="-145582"/>
            <a:ext cx="2648369" cy="2207891"/>
          </a:xfrm>
          <a:custGeom>
            <a:avLst/>
            <a:gdLst/>
            <a:ahLst/>
            <a:cxnLst/>
            <a:rect l="l" t="t" r="r" b="b"/>
            <a:pathLst>
              <a:path w="77483" h="64596" extrusionOk="0">
                <a:moveTo>
                  <a:pt x="77343" y="0"/>
                </a:moveTo>
                <a:lnTo>
                  <a:pt x="0" y="1174"/>
                </a:lnTo>
                <a:lnTo>
                  <a:pt x="3959" y="64055"/>
                </a:lnTo>
                <a:cubicBezTo>
                  <a:pt x="5452" y="64420"/>
                  <a:pt x="6980" y="64596"/>
                  <a:pt x="8508" y="64596"/>
                </a:cubicBezTo>
                <a:cubicBezTo>
                  <a:pt x="15714" y="64596"/>
                  <a:pt x="22930" y="60693"/>
                  <a:pt x="26557" y="54407"/>
                </a:cubicBezTo>
                <a:cubicBezTo>
                  <a:pt x="31093" y="46549"/>
                  <a:pt x="31013" y="35071"/>
                  <a:pt x="39109" y="30993"/>
                </a:cubicBezTo>
                <a:cubicBezTo>
                  <a:pt x="41201" y="29935"/>
                  <a:pt x="43435" y="29604"/>
                  <a:pt x="45741" y="29604"/>
                </a:cubicBezTo>
                <a:cubicBezTo>
                  <a:pt x="49590" y="29604"/>
                  <a:pt x="53643" y="30525"/>
                  <a:pt x="57579" y="30525"/>
                </a:cubicBezTo>
                <a:cubicBezTo>
                  <a:pt x="58776" y="30525"/>
                  <a:pt x="59964" y="30440"/>
                  <a:pt x="61131" y="30217"/>
                </a:cubicBezTo>
                <a:cubicBezTo>
                  <a:pt x="67238" y="29044"/>
                  <a:pt x="72131" y="24070"/>
                  <a:pt x="74618" y="18361"/>
                </a:cubicBezTo>
                <a:cubicBezTo>
                  <a:pt x="77105" y="12632"/>
                  <a:pt x="77482" y="6227"/>
                  <a:pt x="77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3"/>
          <p:cNvGrpSpPr/>
          <p:nvPr/>
        </p:nvGrpSpPr>
        <p:grpSpPr>
          <a:xfrm rot="-607564">
            <a:off x="7200146" y="4447941"/>
            <a:ext cx="654815" cy="987614"/>
            <a:chOff x="5185050" y="2463125"/>
            <a:chExt cx="751475" cy="1133400"/>
          </a:xfrm>
        </p:grpSpPr>
        <p:sp>
          <p:nvSpPr>
            <p:cNvPr id="62" name="Google Shape;62;p3"/>
            <p:cNvSpPr/>
            <p:nvPr/>
          </p:nvSpPr>
          <p:spPr>
            <a:xfrm>
              <a:off x="5185050" y="2463125"/>
              <a:ext cx="751475" cy="1067250"/>
            </a:xfrm>
            <a:custGeom>
              <a:avLst/>
              <a:gdLst/>
              <a:ahLst/>
              <a:cxnLst/>
              <a:rect l="l" t="t" r="r" b="b"/>
              <a:pathLst>
                <a:path w="30059" h="42690" extrusionOk="0">
                  <a:moveTo>
                    <a:pt x="1831" y="0"/>
                  </a:moveTo>
                  <a:lnTo>
                    <a:pt x="1831" y="0"/>
                  </a:lnTo>
                  <a:cubicBezTo>
                    <a:pt x="2368" y="2188"/>
                    <a:pt x="1194" y="4476"/>
                    <a:pt x="697" y="6764"/>
                  </a:cubicBezTo>
                  <a:cubicBezTo>
                    <a:pt x="239" y="9071"/>
                    <a:pt x="1" y="11538"/>
                    <a:pt x="1393" y="13428"/>
                  </a:cubicBezTo>
                  <a:cubicBezTo>
                    <a:pt x="2845" y="15357"/>
                    <a:pt x="5809" y="16412"/>
                    <a:pt x="6904" y="18500"/>
                  </a:cubicBezTo>
                  <a:cubicBezTo>
                    <a:pt x="8236" y="21066"/>
                    <a:pt x="6347" y="24448"/>
                    <a:pt x="8018" y="26855"/>
                  </a:cubicBezTo>
                  <a:cubicBezTo>
                    <a:pt x="9589" y="29143"/>
                    <a:pt x="13826" y="29779"/>
                    <a:pt x="15060" y="32206"/>
                  </a:cubicBezTo>
                  <a:cubicBezTo>
                    <a:pt x="15875" y="33838"/>
                    <a:pt x="15060" y="35887"/>
                    <a:pt x="15597" y="37617"/>
                  </a:cubicBezTo>
                  <a:cubicBezTo>
                    <a:pt x="15696" y="37975"/>
                    <a:pt x="15875" y="38313"/>
                    <a:pt x="16174" y="38592"/>
                  </a:cubicBezTo>
                  <a:cubicBezTo>
                    <a:pt x="16611" y="38970"/>
                    <a:pt x="17268" y="39129"/>
                    <a:pt x="17904" y="39288"/>
                  </a:cubicBezTo>
                  <a:cubicBezTo>
                    <a:pt x="20470" y="39925"/>
                    <a:pt x="23295" y="40720"/>
                    <a:pt x="24051" y="42690"/>
                  </a:cubicBezTo>
                  <a:cubicBezTo>
                    <a:pt x="25503" y="40621"/>
                    <a:pt x="26975" y="38592"/>
                    <a:pt x="28408" y="36523"/>
                  </a:cubicBezTo>
                  <a:cubicBezTo>
                    <a:pt x="29004" y="35648"/>
                    <a:pt x="29621" y="34792"/>
                    <a:pt x="29800" y="33838"/>
                  </a:cubicBezTo>
                  <a:cubicBezTo>
                    <a:pt x="30059" y="32425"/>
                    <a:pt x="29183" y="31132"/>
                    <a:pt x="28487" y="29879"/>
                  </a:cubicBezTo>
                  <a:cubicBezTo>
                    <a:pt x="27711" y="28526"/>
                    <a:pt x="27075" y="26975"/>
                    <a:pt x="27473" y="25403"/>
                  </a:cubicBezTo>
                  <a:cubicBezTo>
                    <a:pt x="27731" y="24249"/>
                    <a:pt x="28567" y="23076"/>
                    <a:pt x="28388" y="21922"/>
                  </a:cubicBezTo>
                  <a:cubicBezTo>
                    <a:pt x="28288" y="21265"/>
                    <a:pt x="27831" y="20689"/>
                    <a:pt x="27373" y="20171"/>
                  </a:cubicBezTo>
                  <a:cubicBezTo>
                    <a:pt x="26199" y="18898"/>
                    <a:pt x="24747" y="17784"/>
                    <a:pt x="23096" y="16889"/>
                  </a:cubicBezTo>
                  <a:cubicBezTo>
                    <a:pt x="21346" y="15934"/>
                    <a:pt x="19277" y="15138"/>
                    <a:pt x="18481" y="13607"/>
                  </a:cubicBezTo>
                  <a:cubicBezTo>
                    <a:pt x="17924" y="12453"/>
                    <a:pt x="18163" y="11080"/>
                    <a:pt x="17944" y="9847"/>
                  </a:cubicBezTo>
                  <a:cubicBezTo>
                    <a:pt x="17347" y="6465"/>
                    <a:pt x="13369" y="4277"/>
                    <a:pt x="9191" y="3203"/>
                  </a:cubicBezTo>
                  <a:cubicBezTo>
                    <a:pt x="6406" y="2507"/>
                    <a:pt x="3144" y="1989"/>
                    <a:pt x="18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5320825" y="2577500"/>
              <a:ext cx="502800" cy="1019025"/>
            </a:xfrm>
            <a:custGeom>
              <a:avLst/>
              <a:gdLst/>
              <a:ahLst/>
              <a:cxnLst/>
              <a:rect l="l" t="t" r="r" b="b"/>
              <a:pathLst>
                <a:path w="20112" h="40761" extrusionOk="0">
                  <a:moveTo>
                    <a:pt x="0" y="0"/>
                  </a:moveTo>
                  <a:lnTo>
                    <a:pt x="0" y="0"/>
                  </a:lnTo>
                  <a:cubicBezTo>
                    <a:pt x="10225" y="11240"/>
                    <a:pt x="17208" y="25582"/>
                    <a:pt x="18859" y="40761"/>
                  </a:cubicBezTo>
                  <a:lnTo>
                    <a:pt x="20112" y="40601"/>
                  </a:lnTo>
                  <a:cubicBezTo>
                    <a:pt x="18063" y="25304"/>
                    <a:pt x="10623" y="1104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3"/>
          <p:cNvGrpSpPr/>
          <p:nvPr/>
        </p:nvGrpSpPr>
        <p:grpSpPr>
          <a:xfrm rot="3287096">
            <a:off x="-105259" y="73278"/>
            <a:ext cx="620913" cy="895094"/>
            <a:chOff x="3563300" y="2901850"/>
            <a:chExt cx="712675" cy="1027375"/>
          </a:xfrm>
        </p:grpSpPr>
        <p:sp>
          <p:nvSpPr>
            <p:cNvPr id="65" name="Google Shape;65;p3"/>
            <p:cNvSpPr/>
            <p:nvPr/>
          </p:nvSpPr>
          <p:spPr>
            <a:xfrm>
              <a:off x="3563300" y="2901850"/>
              <a:ext cx="232775" cy="228700"/>
            </a:xfrm>
            <a:custGeom>
              <a:avLst/>
              <a:gdLst/>
              <a:ahLst/>
              <a:cxnLst/>
              <a:rect l="l" t="t" r="r" b="b"/>
              <a:pathLst>
                <a:path w="9311" h="9148" extrusionOk="0">
                  <a:moveTo>
                    <a:pt x="1874" y="1"/>
                  </a:moveTo>
                  <a:cubicBezTo>
                    <a:pt x="1302" y="1"/>
                    <a:pt x="757" y="187"/>
                    <a:pt x="438" y="653"/>
                  </a:cubicBezTo>
                  <a:cubicBezTo>
                    <a:pt x="1" y="1230"/>
                    <a:pt x="100" y="2065"/>
                    <a:pt x="438" y="2722"/>
                  </a:cubicBezTo>
                  <a:cubicBezTo>
                    <a:pt x="896" y="3657"/>
                    <a:pt x="1731" y="4373"/>
                    <a:pt x="2627" y="4950"/>
                  </a:cubicBezTo>
                  <a:cubicBezTo>
                    <a:pt x="4676" y="6621"/>
                    <a:pt x="7321" y="7337"/>
                    <a:pt x="9311" y="9147"/>
                  </a:cubicBezTo>
                  <a:cubicBezTo>
                    <a:pt x="8037" y="7436"/>
                    <a:pt x="7520" y="5308"/>
                    <a:pt x="6366" y="3478"/>
                  </a:cubicBezTo>
                  <a:cubicBezTo>
                    <a:pt x="5511" y="2125"/>
                    <a:pt x="4437" y="772"/>
                    <a:pt x="2925" y="195"/>
                  </a:cubicBezTo>
                  <a:cubicBezTo>
                    <a:pt x="2597" y="73"/>
                    <a:pt x="2230" y="1"/>
                    <a:pt x="18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130250" y="3368575"/>
              <a:ext cx="145725" cy="319450"/>
            </a:xfrm>
            <a:custGeom>
              <a:avLst/>
              <a:gdLst/>
              <a:ahLst/>
              <a:cxnLst/>
              <a:rect l="l" t="t" r="r" b="b"/>
              <a:pathLst>
                <a:path w="5829" h="12778" extrusionOk="0">
                  <a:moveTo>
                    <a:pt x="3219" y="0"/>
                  </a:moveTo>
                  <a:cubicBezTo>
                    <a:pt x="3053" y="0"/>
                    <a:pt x="2887" y="27"/>
                    <a:pt x="2726" y="86"/>
                  </a:cubicBezTo>
                  <a:cubicBezTo>
                    <a:pt x="1890" y="385"/>
                    <a:pt x="1492" y="1320"/>
                    <a:pt x="1353" y="2195"/>
                  </a:cubicBezTo>
                  <a:cubicBezTo>
                    <a:pt x="1055" y="3945"/>
                    <a:pt x="1254" y="5736"/>
                    <a:pt x="1274" y="7486"/>
                  </a:cubicBezTo>
                  <a:cubicBezTo>
                    <a:pt x="1293" y="9555"/>
                    <a:pt x="597" y="10948"/>
                    <a:pt x="0" y="12778"/>
                  </a:cubicBezTo>
                  <a:cubicBezTo>
                    <a:pt x="2686" y="11942"/>
                    <a:pt x="4576" y="7785"/>
                    <a:pt x="5272" y="5338"/>
                  </a:cubicBezTo>
                  <a:cubicBezTo>
                    <a:pt x="5670" y="3886"/>
                    <a:pt x="5829" y="2255"/>
                    <a:pt x="4974" y="1021"/>
                  </a:cubicBezTo>
                  <a:cubicBezTo>
                    <a:pt x="4575" y="447"/>
                    <a:pt x="3894" y="0"/>
                    <a:pt x="3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3796550" y="3558600"/>
              <a:ext cx="320800" cy="155950"/>
            </a:xfrm>
            <a:custGeom>
              <a:avLst/>
              <a:gdLst/>
              <a:ahLst/>
              <a:cxnLst/>
              <a:rect l="l" t="t" r="r" b="b"/>
              <a:pathLst>
                <a:path w="12832" h="6238" extrusionOk="0">
                  <a:moveTo>
                    <a:pt x="1839" y="0"/>
                  </a:moveTo>
                  <a:cubicBezTo>
                    <a:pt x="1465" y="0"/>
                    <a:pt x="1105" y="92"/>
                    <a:pt x="796" y="323"/>
                  </a:cubicBezTo>
                  <a:cubicBezTo>
                    <a:pt x="100" y="820"/>
                    <a:pt x="0" y="1875"/>
                    <a:pt x="319" y="2710"/>
                  </a:cubicBezTo>
                  <a:cubicBezTo>
                    <a:pt x="876" y="4103"/>
                    <a:pt x="2308" y="4898"/>
                    <a:pt x="3720" y="5356"/>
                  </a:cubicBezTo>
                  <a:cubicBezTo>
                    <a:pt x="5085" y="5800"/>
                    <a:pt x="7081" y="6237"/>
                    <a:pt x="8959" y="6237"/>
                  </a:cubicBezTo>
                  <a:cubicBezTo>
                    <a:pt x="10448" y="6237"/>
                    <a:pt x="11863" y="5962"/>
                    <a:pt x="12831" y="5197"/>
                  </a:cubicBezTo>
                  <a:cubicBezTo>
                    <a:pt x="11001" y="4660"/>
                    <a:pt x="9430" y="4461"/>
                    <a:pt x="7739" y="3267"/>
                  </a:cubicBezTo>
                  <a:cubicBezTo>
                    <a:pt x="6286" y="2273"/>
                    <a:pt x="4934" y="1079"/>
                    <a:pt x="3303" y="363"/>
                  </a:cubicBezTo>
                  <a:cubicBezTo>
                    <a:pt x="2850" y="159"/>
                    <a:pt x="2333" y="0"/>
                    <a:pt x="1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054150" y="3170200"/>
              <a:ext cx="120375" cy="326875"/>
            </a:xfrm>
            <a:custGeom>
              <a:avLst/>
              <a:gdLst/>
              <a:ahLst/>
              <a:cxnLst/>
              <a:rect l="l" t="t" r="r" b="b"/>
              <a:pathLst>
                <a:path w="4815" h="13075" extrusionOk="0">
                  <a:moveTo>
                    <a:pt x="2163" y="1"/>
                  </a:moveTo>
                  <a:cubicBezTo>
                    <a:pt x="1941" y="1"/>
                    <a:pt x="1720" y="45"/>
                    <a:pt x="1513" y="144"/>
                  </a:cubicBezTo>
                  <a:cubicBezTo>
                    <a:pt x="717" y="502"/>
                    <a:pt x="419" y="1496"/>
                    <a:pt x="339" y="2372"/>
                  </a:cubicBezTo>
                  <a:cubicBezTo>
                    <a:pt x="200" y="4142"/>
                    <a:pt x="558" y="5913"/>
                    <a:pt x="757" y="7663"/>
                  </a:cubicBezTo>
                  <a:cubicBezTo>
                    <a:pt x="995" y="9732"/>
                    <a:pt x="419" y="11184"/>
                    <a:pt x="1" y="13074"/>
                  </a:cubicBezTo>
                  <a:cubicBezTo>
                    <a:pt x="2587" y="11900"/>
                    <a:pt x="4079" y="7623"/>
                    <a:pt x="4536" y="5117"/>
                  </a:cubicBezTo>
                  <a:cubicBezTo>
                    <a:pt x="4815" y="3645"/>
                    <a:pt x="4795" y="1994"/>
                    <a:pt x="3840" y="860"/>
                  </a:cubicBezTo>
                  <a:cubicBezTo>
                    <a:pt x="3443" y="360"/>
                    <a:pt x="2795" y="1"/>
                    <a:pt x="2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3714000" y="3392275"/>
              <a:ext cx="327750" cy="140750"/>
            </a:xfrm>
            <a:custGeom>
              <a:avLst/>
              <a:gdLst/>
              <a:ahLst/>
              <a:cxnLst/>
              <a:rect l="l" t="t" r="r" b="b"/>
              <a:pathLst>
                <a:path w="13110" h="5630" extrusionOk="0">
                  <a:moveTo>
                    <a:pt x="1902" y="1"/>
                  </a:moveTo>
                  <a:cubicBezTo>
                    <a:pt x="1447" y="1"/>
                    <a:pt x="1016" y="113"/>
                    <a:pt x="677" y="411"/>
                  </a:cubicBezTo>
                  <a:cubicBezTo>
                    <a:pt x="0" y="968"/>
                    <a:pt x="0" y="2063"/>
                    <a:pt x="398" y="2838"/>
                  </a:cubicBezTo>
                  <a:cubicBezTo>
                    <a:pt x="1074" y="4151"/>
                    <a:pt x="2586" y="4828"/>
                    <a:pt x="4019" y="5186"/>
                  </a:cubicBezTo>
                  <a:cubicBezTo>
                    <a:pt x="5092" y="5426"/>
                    <a:pt x="6546" y="5629"/>
                    <a:pt x="8020" y="5629"/>
                  </a:cubicBezTo>
                  <a:cubicBezTo>
                    <a:pt x="9960" y="5629"/>
                    <a:pt x="11933" y="5277"/>
                    <a:pt x="13109" y="4191"/>
                  </a:cubicBezTo>
                  <a:cubicBezTo>
                    <a:pt x="11220" y="3833"/>
                    <a:pt x="9648" y="3753"/>
                    <a:pt x="7858" y="2739"/>
                  </a:cubicBezTo>
                  <a:cubicBezTo>
                    <a:pt x="6306" y="1844"/>
                    <a:pt x="4854" y="809"/>
                    <a:pt x="3183" y="232"/>
                  </a:cubicBezTo>
                  <a:cubicBezTo>
                    <a:pt x="2770" y="98"/>
                    <a:pt x="2325" y="1"/>
                    <a:pt x="19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3928325" y="3013225"/>
              <a:ext cx="104975" cy="306300"/>
            </a:xfrm>
            <a:custGeom>
              <a:avLst/>
              <a:gdLst/>
              <a:ahLst/>
              <a:cxnLst/>
              <a:rect l="l" t="t" r="r" b="b"/>
              <a:pathLst>
                <a:path w="4199" h="12252" extrusionOk="0">
                  <a:moveTo>
                    <a:pt x="1607" y="1"/>
                  </a:moveTo>
                  <a:cubicBezTo>
                    <a:pt x="1352" y="1"/>
                    <a:pt x="1102" y="61"/>
                    <a:pt x="876" y="196"/>
                  </a:cubicBezTo>
                  <a:cubicBezTo>
                    <a:pt x="180" y="614"/>
                    <a:pt x="1" y="1549"/>
                    <a:pt x="1" y="2365"/>
                  </a:cubicBezTo>
                  <a:cubicBezTo>
                    <a:pt x="21" y="3996"/>
                    <a:pt x="558" y="5587"/>
                    <a:pt x="876" y="7218"/>
                  </a:cubicBezTo>
                  <a:cubicBezTo>
                    <a:pt x="1274" y="9069"/>
                    <a:pt x="876" y="10501"/>
                    <a:pt x="657" y="12251"/>
                  </a:cubicBezTo>
                  <a:cubicBezTo>
                    <a:pt x="2945" y="10958"/>
                    <a:pt x="3900" y="6860"/>
                    <a:pt x="4099" y="4533"/>
                  </a:cubicBezTo>
                  <a:cubicBezTo>
                    <a:pt x="4198" y="3160"/>
                    <a:pt x="4059" y="1609"/>
                    <a:pt x="3084" y="654"/>
                  </a:cubicBezTo>
                  <a:cubicBezTo>
                    <a:pt x="2694" y="264"/>
                    <a:pt x="2140" y="1"/>
                    <a:pt x="1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3622475" y="3250475"/>
              <a:ext cx="310350" cy="118175"/>
            </a:xfrm>
            <a:custGeom>
              <a:avLst/>
              <a:gdLst/>
              <a:ahLst/>
              <a:cxnLst/>
              <a:rect l="l" t="t" r="r" b="b"/>
              <a:pathLst>
                <a:path w="12414" h="4727" extrusionOk="0">
                  <a:moveTo>
                    <a:pt x="1997" y="0"/>
                  </a:moveTo>
                  <a:cubicBezTo>
                    <a:pt x="1452" y="0"/>
                    <a:pt x="924" y="129"/>
                    <a:pt x="578" y="513"/>
                  </a:cubicBezTo>
                  <a:cubicBezTo>
                    <a:pt x="1" y="1110"/>
                    <a:pt x="100" y="2065"/>
                    <a:pt x="558" y="2761"/>
                  </a:cubicBezTo>
                  <a:cubicBezTo>
                    <a:pt x="1294" y="3935"/>
                    <a:pt x="2766" y="4412"/>
                    <a:pt x="4139" y="4591"/>
                  </a:cubicBezTo>
                  <a:cubicBezTo>
                    <a:pt x="4742" y="4673"/>
                    <a:pt x="5468" y="4726"/>
                    <a:pt x="6242" y="4726"/>
                  </a:cubicBezTo>
                  <a:cubicBezTo>
                    <a:pt x="8481" y="4726"/>
                    <a:pt x="11128" y="4284"/>
                    <a:pt x="12414" y="2821"/>
                  </a:cubicBezTo>
                  <a:cubicBezTo>
                    <a:pt x="10644" y="2662"/>
                    <a:pt x="9171" y="2741"/>
                    <a:pt x="7441" y="1966"/>
                  </a:cubicBezTo>
                  <a:cubicBezTo>
                    <a:pt x="5949" y="1329"/>
                    <a:pt x="4477" y="474"/>
                    <a:pt x="2885" y="96"/>
                  </a:cubicBezTo>
                  <a:cubicBezTo>
                    <a:pt x="2603" y="39"/>
                    <a:pt x="2298" y="0"/>
                    <a:pt x="19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3821425" y="2928275"/>
              <a:ext cx="89525" cy="256475"/>
            </a:xfrm>
            <a:custGeom>
              <a:avLst/>
              <a:gdLst/>
              <a:ahLst/>
              <a:cxnLst/>
              <a:rect l="l" t="t" r="r" b="b"/>
              <a:pathLst>
                <a:path w="3581" h="10259" extrusionOk="0">
                  <a:moveTo>
                    <a:pt x="1364" y="1"/>
                  </a:moveTo>
                  <a:cubicBezTo>
                    <a:pt x="1129" y="1"/>
                    <a:pt x="899" y="60"/>
                    <a:pt x="696" y="193"/>
                  </a:cubicBezTo>
                  <a:cubicBezTo>
                    <a:pt x="119" y="571"/>
                    <a:pt x="0" y="1327"/>
                    <a:pt x="20" y="2023"/>
                  </a:cubicBezTo>
                  <a:cubicBezTo>
                    <a:pt x="100" y="3395"/>
                    <a:pt x="577" y="4708"/>
                    <a:pt x="895" y="6041"/>
                  </a:cubicBezTo>
                  <a:cubicBezTo>
                    <a:pt x="1273" y="7593"/>
                    <a:pt x="995" y="8766"/>
                    <a:pt x="875" y="10258"/>
                  </a:cubicBezTo>
                  <a:cubicBezTo>
                    <a:pt x="2725" y="9144"/>
                    <a:pt x="3461" y="5703"/>
                    <a:pt x="3541" y="3714"/>
                  </a:cubicBezTo>
                  <a:cubicBezTo>
                    <a:pt x="3581" y="2580"/>
                    <a:pt x="3402" y="1307"/>
                    <a:pt x="2566" y="511"/>
                  </a:cubicBezTo>
                  <a:cubicBezTo>
                    <a:pt x="2244" y="201"/>
                    <a:pt x="1796" y="1"/>
                    <a:pt x="13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3574250" y="3135025"/>
              <a:ext cx="259625" cy="96000"/>
            </a:xfrm>
            <a:custGeom>
              <a:avLst/>
              <a:gdLst/>
              <a:ahLst/>
              <a:cxnLst/>
              <a:rect l="l" t="t" r="r" b="b"/>
              <a:pathLst>
                <a:path w="10385" h="3840" extrusionOk="0">
                  <a:moveTo>
                    <a:pt x="1654" y="1"/>
                  </a:moveTo>
                  <a:cubicBezTo>
                    <a:pt x="1193" y="1"/>
                    <a:pt x="741" y="121"/>
                    <a:pt x="438" y="477"/>
                  </a:cubicBezTo>
                  <a:cubicBezTo>
                    <a:pt x="0" y="974"/>
                    <a:pt x="100" y="1789"/>
                    <a:pt x="498" y="2366"/>
                  </a:cubicBezTo>
                  <a:cubicBezTo>
                    <a:pt x="1154" y="3301"/>
                    <a:pt x="2387" y="3659"/>
                    <a:pt x="3521" y="3779"/>
                  </a:cubicBezTo>
                  <a:cubicBezTo>
                    <a:pt x="3900" y="3817"/>
                    <a:pt x="4335" y="3840"/>
                    <a:pt x="4802" y="3840"/>
                  </a:cubicBezTo>
                  <a:cubicBezTo>
                    <a:pt x="6759" y="3840"/>
                    <a:pt x="9260" y="3438"/>
                    <a:pt x="10384" y="2088"/>
                  </a:cubicBezTo>
                  <a:cubicBezTo>
                    <a:pt x="8892" y="1988"/>
                    <a:pt x="7699" y="2108"/>
                    <a:pt x="6207" y="1511"/>
                  </a:cubicBezTo>
                  <a:cubicBezTo>
                    <a:pt x="4934" y="994"/>
                    <a:pt x="3700" y="357"/>
                    <a:pt x="2348" y="79"/>
                  </a:cubicBezTo>
                  <a:cubicBezTo>
                    <a:pt x="2126" y="32"/>
                    <a:pt x="1889" y="1"/>
                    <a:pt x="1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659300" y="2992750"/>
              <a:ext cx="512750" cy="936475"/>
            </a:xfrm>
            <a:custGeom>
              <a:avLst/>
              <a:gdLst/>
              <a:ahLst/>
              <a:cxnLst/>
              <a:rect l="l" t="t" r="r" b="b"/>
              <a:pathLst>
                <a:path w="20510" h="37459" extrusionOk="0">
                  <a:moveTo>
                    <a:pt x="0" y="1"/>
                  </a:moveTo>
                  <a:lnTo>
                    <a:pt x="0" y="1"/>
                  </a:lnTo>
                  <a:cubicBezTo>
                    <a:pt x="2566" y="2587"/>
                    <a:pt x="4993" y="5272"/>
                    <a:pt x="7281" y="8097"/>
                  </a:cubicBezTo>
                  <a:cubicBezTo>
                    <a:pt x="14104" y="16532"/>
                    <a:pt x="19216" y="26578"/>
                    <a:pt x="20509" y="37459"/>
                  </a:cubicBezTo>
                  <a:cubicBezTo>
                    <a:pt x="19813" y="22679"/>
                    <a:pt x="10921" y="945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831350" y="3005200"/>
              <a:ext cx="42800" cy="186500"/>
            </a:xfrm>
            <a:custGeom>
              <a:avLst/>
              <a:gdLst/>
              <a:ahLst/>
              <a:cxnLst/>
              <a:rect l="l" t="t" r="r" b="b"/>
              <a:pathLst>
                <a:path w="1712" h="7460" extrusionOk="0">
                  <a:moveTo>
                    <a:pt x="1473" y="0"/>
                  </a:moveTo>
                  <a:lnTo>
                    <a:pt x="1473" y="0"/>
                  </a:lnTo>
                  <a:cubicBezTo>
                    <a:pt x="1373" y="2507"/>
                    <a:pt x="1373" y="5272"/>
                    <a:pt x="1" y="7460"/>
                  </a:cubicBezTo>
                  <a:cubicBezTo>
                    <a:pt x="1692" y="5391"/>
                    <a:pt x="1712" y="2527"/>
                    <a:pt x="1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3934800" y="3132000"/>
              <a:ext cx="55725" cy="193500"/>
            </a:xfrm>
            <a:custGeom>
              <a:avLst/>
              <a:gdLst/>
              <a:ahLst/>
              <a:cxnLst/>
              <a:rect l="l" t="t" r="r" b="b"/>
              <a:pathLst>
                <a:path w="2229" h="7740" extrusionOk="0">
                  <a:moveTo>
                    <a:pt x="2189" y="1"/>
                  </a:moveTo>
                  <a:cubicBezTo>
                    <a:pt x="1890" y="2627"/>
                    <a:pt x="1691" y="5571"/>
                    <a:pt x="1" y="7739"/>
                  </a:cubicBezTo>
                  <a:cubicBezTo>
                    <a:pt x="1990" y="5710"/>
                    <a:pt x="2229" y="2686"/>
                    <a:pt x="2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4046700" y="3277225"/>
              <a:ext cx="78600" cy="222825"/>
            </a:xfrm>
            <a:custGeom>
              <a:avLst/>
              <a:gdLst/>
              <a:ahLst/>
              <a:cxnLst/>
              <a:rect l="l" t="t" r="r" b="b"/>
              <a:pathLst>
                <a:path w="3144" h="8913" extrusionOk="0">
                  <a:moveTo>
                    <a:pt x="3024" y="0"/>
                  </a:moveTo>
                  <a:cubicBezTo>
                    <a:pt x="2805" y="3163"/>
                    <a:pt x="2328" y="6565"/>
                    <a:pt x="0" y="8912"/>
                  </a:cubicBezTo>
                  <a:cubicBezTo>
                    <a:pt x="2606" y="6804"/>
                    <a:pt x="3143" y="3163"/>
                    <a:pt x="3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124275" y="3492575"/>
              <a:ext cx="74625" cy="193475"/>
            </a:xfrm>
            <a:custGeom>
              <a:avLst/>
              <a:gdLst/>
              <a:ahLst/>
              <a:cxnLst/>
              <a:rect l="l" t="t" r="r" b="b"/>
              <a:pathLst>
                <a:path w="2985" h="7739" extrusionOk="0">
                  <a:moveTo>
                    <a:pt x="2985" y="0"/>
                  </a:moveTo>
                  <a:lnTo>
                    <a:pt x="2985" y="0"/>
                  </a:lnTo>
                  <a:cubicBezTo>
                    <a:pt x="2567" y="2725"/>
                    <a:pt x="2070" y="5689"/>
                    <a:pt x="1" y="7738"/>
                  </a:cubicBezTo>
                  <a:cubicBezTo>
                    <a:pt x="2308" y="5948"/>
                    <a:pt x="2905" y="2785"/>
                    <a:pt x="29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3648850" y="3192675"/>
              <a:ext cx="177075" cy="20025"/>
            </a:xfrm>
            <a:custGeom>
              <a:avLst/>
              <a:gdLst/>
              <a:ahLst/>
              <a:cxnLst/>
              <a:rect l="l" t="t" r="r" b="b"/>
              <a:pathLst>
                <a:path w="7083" h="801" extrusionOk="0">
                  <a:moveTo>
                    <a:pt x="7082" y="1"/>
                  </a:moveTo>
                  <a:lnTo>
                    <a:pt x="7082" y="1"/>
                  </a:lnTo>
                  <a:cubicBezTo>
                    <a:pt x="5654" y="370"/>
                    <a:pt x="4180" y="564"/>
                    <a:pt x="2708" y="564"/>
                  </a:cubicBezTo>
                  <a:cubicBezTo>
                    <a:pt x="1801" y="564"/>
                    <a:pt x="895" y="491"/>
                    <a:pt x="0" y="339"/>
                  </a:cubicBezTo>
                  <a:lnTo>
                    <a:pt x="0" y="339"/>
                  </a:lnTo>
                  <a:cubicBezTo>
                    <a:pt x="986" y="647"/>
                    <a:pt x="2027" y="801"/>
                    <a:pt x="3069" y="801"/>
                  </a:cubicBezTo>
                  <a:cubicBezTo>
                    <a:pt x="4446" y="801"/>
                    <a:pt x="5825" y="533"/>
                    <a:pt x="7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3783125" y="3319500"/>
              <a:ext cx="154200" cy="25750"/>
            </a:xfrm>
            <a:custGeom>
              <a:avLst/>
              <a:gdLst/>
              <a:ahLst/>
              <a:cxnLst/>
              <a:rect l="l" t="t" r="r" b="b"/>
              <a:pathLst>
                <a:path w="6168" h="1030" extrusionOk="0">
                  <a:moveTo>
                    <a:pt x="6167" y="0"/>
                  </a:moveTo>
                  <a:cubicBezTo>
                    <a:pt x="4796" y="541"/>
                    <a:pt x="3356" y="811"/>
                    <a:pt x="1904" y="811"/>
                  </a:cubicBezTo>
                  <a:cubicBezTo>
                    <a:pt x="1270" y="811"/>
                    <a:pt x="634" y="759"/>
                    <a:pt x="0" y="657"/>
                  </a:cubicBezTo>
                  <a:lnTo>
                    <a:pt x="0" y="657"/>
                  </a:lnTo>
                  <a:cubicBezTo>
                    <a:pt x="745" y="907"/>
                    <a:pt x="1530" y="1030"/>
                    <a:pt x="2318" y="1030"/>
                  </a:cubicBezTo>
                  <a:cubicBezTo>
                    <a:pt x="3656" y="1030"/>
                    <a:pt x="5002" y="677"/>
                    <a:pt x="6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3847275" y="3489575"/>
              <a:ext cx="196950" cy="21325"/>
            </a:xfrm>
            <a:custGeom>
              <a:avLst/>
              <a:gdLst/>
              <a:ahLst/>
              <a:cxnLst/>
              <a:rect l="l" t="t" r="r" b="b"/>
              <a:pathLst>
                <a:path w="7878" h="853" extrusionOk="0">
                  <a:moveTo>
                    <a:pt x="0" y="1"/>
                  </a:moveTo>
                  <a:lnTo>
                    <a:pt x="0" y="1"/>
                  </a:lnTo>
                  <a:cubicBezTo>
                    <a:pt x="1349" y="566"/>
                    <a:pt x="2817" y="852"/>
                    <a:pt x="4287" y="852"/>
                  </a:cubicBezTo>
                  <a:cubicBezTo>
                    <a:pt x="5505" y="852"/>
                    <a:pt x="6724" y="656"/>
                    <a:pt x="7878" y="259"/>
                  </a:cubicBezTo>
                  <a:lnTo>
                    <a:pt x="7878" y="259"/>
                  </a:lnTo>
                  <a:cubicBezTo>
                    <a:pt x="6768" y="486"/>
                    <a:pt x="5648" y="596"/>
                    <a:pt x="4530" y="596"/>
                  </a:cubicBezTo>
                  <a:cubicBezTo>
                    <a:pt x="3004" y="596"/>
                    <a:pt x="1482" y="39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3914400" y="3664625"/>
              <a:ext cx="204425" cy="36850"/>
            </a:xfrm>
            <a:custGeom>
              <a:avLst/>
              <a:gdLst/>
              <a:ahLst/>
              <a:cxnLst/>
              <a:rect l="l" t="t" r="r" b="b"/>
              <a:pathLst>
                <a:path w="8177" h="1474" extrusionOk="0">
                  <a:moveTo>
                    <a:pt x="1" y="1"/>
                  </a:moveTo>
                  <a:lnTo>
                    <a:pt x="1" y="1"/>
                  </a:lnTo>
                  <a:cubicBezTo>
                    <a:pt x="1465" y="973"/>
                    <a:pt x="3234" y="1473"/>
                    <a:pt x="4997" y="1473"/>
                  </a:cubicBezTo>
                  <a:cubicBezTo>
                    <a:pt x="6083" y="1473"/>
                    <a:pt x="7168" y="1283"/>
                    <a:pt x="8177" y="896"/>
                  </a:cubicBezTo>
                  <a:lnTo>
                    <a:pt x="8177" y="896"/>
                  </a:lnTo>
                  <a:cubicBezTo>
                    <a:pt x="7232" y="1137"/>
                    <a:pt x="6263" y="1257"/>
                    <a:pt x="5296" y="1257"/>
                  </a:cubicBezTo>
                  <a:cubicBezTo>
                    <a:pt x="3472" y="1257"/>
                    <a:pt x="1652" y="83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3"/>
          <p:cNvGrpSpPr/>
          <p:nvPr/>
        </p:nvGrpSpPr>
        <p:grpSpPr>
          <a:xfrm rot="-5721596" flipH="1">
            <a:off x="-277807" y="4326399"/>
            <a:ext cx="965676" cy="592749"/>
            <a:chOff x="3635425" y="69650"/>
            <a:chExt cx="965800" cy="592825"/>
          </a:xfrm>
        </p:grpSpPr>
        <p:sp>
          <p:nvSpPr>
            <p:cNvPr id="84" name="Google Shape;84;p3"/>
            <p:cNvSpPr/>
            <p:nvPr/>
          </p:nvSpPr>
          <p:spPr>
            <a:xfrm>
              <a:off x="3741350" y="90400"/>
              <a:ext cx="859875" cy="436675"/>
            </a:xfrm>
            <a:custGeom>
              <a:avLst/>
              <a:gdLst/>
              <a:ahLst/>
              <a:cxnLst/>
              <a:rect l="l" t="t" r="r" b="b"/>
              <a:pathLst>
                <a:path w="34395" h="17467" fill="none" extrusionOk="0">
                  <a:moveTo>
                    <a:pt x="0" y="17467"/>
                  </a:moveTo>
                  <a:cubicBezTo>
                    <a:pt x="10464" y="9848"/>
                    <a:pt x="21723" y="2746"/>
                    <a:pt x="34395" y="1"/>
                  </a:cubicBezTo>
                </a:path>
              </a:pathLst>
            </a:custGeom>
            <a:solidFill>
              <a:schemeClr val="dk1"/>
            </a:solidFill>
            <a:ln w="10450" cap="flat" cmpd="sng">
              <a:solidFill>
                <a:srgbClr val="28292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783125" y="468375"/>
              <a:ext cx="70150" cy="192650"/>
            </a:xfrm>
            <a:custGeom>
              <a:avLst/>
              <a:gdLst/>
              <a:ahLst/>
              <a:cxnLst/>
              <a:rect l="l" t="t" r="r" b="b"/>
              <a:pathLst>
                <a:path w="2806" h="7706" extrusionOk="0">
                  <a:moveTo>
                    <a:pt x="2805" y="0"/>
                  </a:moveTo>
                  <a:cubicBezTo>
                    <a:pt x="2805" y="1"/>
                    <a:pt x="279" y="5471"/>
                    <a:pt x="140" y="6167"/>
                  </a:cubicBezTo>
                  <a:cubicBezTo>
                    <a:pt x="0" y="6843"/>
                    <a:pt x="418" y="7520"/>
                    <a:pt x="1114" y="7679"/>
                  </a:cubicBezTo>
                  <a:cubicBezTo>
                    <a:pt x="1204" y="7697"/>
                    <a:pt x="1294" y="7706"/>
                    <a:pt x="1382" y="7706"/>
                  </a:cubicBezTo>
                  <a:cubicBezTo>
                    <a:pt x="1976" y="7706"/>
                    <a:pt x="2505" y="7310"/>
                    <a:pt x="2626" y="6704"/>
                  </a:cubicBezTo>
                  <a:cubicBezTo>
                    <a:pt x="2785" y="6008"/>
                    <a:pt x="2805" y="1"/>
                    <a:pt x="2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865675" y="221850"/>
              <a:ext cx="70150" cy="192825"/>
            </a:xfrm>
            <a:custGeom>
              <a:avLst/>
              <a:gdLst/>
              <a:ahLst/>
              <a:cxnLst/>
              <a:rect l="l" t="t" r="r" b="b"/>
              <a:pathLst>
                <a:path w="2806" h="7713" extrusionOk="0">
                  <a:moveTo>
                    <a:pt x="1396" y="1"/>
                  </a:moveTo>
                  <a:cubicBezTo>
                    <a:pt x="813" y="1"/>
                    <a:pt x="299" y="395"/>
                    <a:pt x="180" y="1009"/>
                  </a:cubicBezTo>
                  <a:cubicBezTo>
                    <a:pt x="20" y="1685"/>
                    <a:pt x="0" y="7713"/>
                    <a:pt x="0" y="7713"/>
                  </a:cubicBezTo>
                  <a:cubicBezTo>
                    <a:pt x="0" y="7713"/>
                    <a:pt x="2507" y="2242"/>
                    <a:pt x="2666" y="1546"/>
                  </a:cubicBezTo>
                  <a:cubicBezTo>
                    <a:pt x="2805" y="850"/>
                    <a:pt x="2388" y="174"/>
                    <a:pt x="1691" y="34"/>
                  </a:cubicBezTo>
                  <a:cubicBezTo>
                    <a:pt x="1592" y="12"/>
                    <a:pt x="1493" y="1"/>
                    <a:pt x="13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874125" y="464400"/>
              <a:ext cx="125350" cy="170850"/>
            </a:xfrm>
            <a:custGeom>
              <a:avLst/>
              <a:gdLst/>
              <a:ahLst/>
              <a:cxnLst/>
              <a:rect l="l" t="t" r="r" b="b"/>
              <a:pathLst>
                <a:path w="5014" h="6834" extrusionOk="0">
                  <a:moveTo>
                    <a:pt x="1" y="0"/>
                  </a:moveTo>
                  <a:cubicBezTo>
                    <a:pt x="1" y="1"/>
                    <a:pt x="2089" y="5650"/>
                    <a:pt x="2487" y="6247"/>
                  </a:cubicBezTo>
                  <a:cubicBezTo>
                    <a:pt x="2731" y="6631"/>
                    <a:pt x="3147" y="6834"/>
                    <a:pt x="3573" y="6834"/>
                  </a:cubicBezTo>
                  <a:cubicBezTo>
                    <a:pt x="3808" y="6834"/>
                    <a:pt x="4045" y="6772"/>
                    <a:pt x="4258" y="6644"/>
                  </a:cubicBezTo>
                  <a:cubicBezTo>
                    <a:pt x="4835" y="6266"/>
                    <a:pt x="5014" y="5471"/>
                    <a:pt x="4636" y="4874"/>
                  </a:cubicBezTo>
                  <a:cubicBezTo>
                    <a:pt x="4258" y="4277"/>
                    <a:pt x="1" y="1"/>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719475" y="247575"/>
              <a:ext cx="125825" cy="171100"/>
            </a:xfrm>
            <a:custGeom>
              <a:avLst/>
              <a:gdLst/>
              <a:ahLst/>
              <a:cxnLst/>
              <a:rect l="l" t="t" r="r" b="b"/>
              <a:pathLst>
                <a:path w="5033" h="6844" extrusionOk="0">
                  <a:moveTo>
                    <a:pt x="1459" y="1"/>
                  </a:moveTo>
                  <a:cubicBezTo>
                    <a:pt x="1225" y="1"/>
                    <a:pt x="988" y="65"/>
                    <a:pt x="776" y="199"/>
                  </a:cubicBezTo>
                  <a:cubicBezTo>
                    <a:pt x="179" y="577"/>
                    <a:pt x="0" y="1373"/>
                    <a:pt x="398" y="1969"/>
                  </a:cubicBezTo>
                  <a:cubicBezTo>
                    <a:pt x="776" y="2566"/>
                    <a:pt x="5033" y="6843"/>
                    <a:pt x="5033" y="6843"/>
                  </a:cubicBezTo>
                  <a:cubicBezTo>
                    <a:pt x="5033" y="6843"/>
                    <a:pt x="2944" y="1194"/>
                    <a:pt x="2546" y="597"/>
                  </a:cubicBezTo>
                  <a:cubicBezTo>
                    <a:pt x="2303" y="212"/>
                    <a:pt x="1885"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3660775" y="456425"/>
              <a:ext cx="175575" cy="120425"/>
            </a:xfrm>
            <a:custGeom>
              <a:avLst/>
              <a:gdLst/>
              <a:ahLst/>
              <a:cxnLst/>
              <a:rect l="l" t="t" r="r" b="b"/>
              <a:pathLst>
                <a:path w="7023" h="4817" extrusionOk="0">
                  <a:moveTo>
                    <a:pt x="7023" y="1"/>
                  </a:moveTo>
                  <a:cubicBezTo>
                    <a:pt x="7022" y="1"/>
                    <a:pt x="1373" y="2090"/>
                    <a:pt x="777" y="2487"/>
                  </a:cubicBezTo>
                  <a:cubicBezTo>
                    <a:pt x="180" y="2865"/>
                    <a:pt x="1" y="3661"/>
                    <a:pt x="379" y="4258"/>
                  </a:cubicBezTo>
                  <a:cubicBezTo>
                    <a:pt x="621" y="4614"/>
                    <a:pt x="1033" y="4816"/>
                    <a:pt x="1456" y="4816"/>
                  </a:cubicBezTo>
                  <a:cubicBezTo>
                    <a:pt x="1693" y="4816"/>
                    <a:pt x="1934" y="4752"/>
                    <a:pt x="2149" y="4616"/>
                  </a:cubicBezTo>
                  <a:cubicBezTo>
                    <a:pt x="2746" y="4258"/>
                    <a:pt x="7023" y="1"/>
                    <a:pt x="7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3883075" y="305750"/>
              <a:ext cx="175075" cy="120875"/>
            </a:xfrm>
            <a:custGeom>
              <a:avLst/>
              <a:gdLst/>
              <a:ahLst/>
              <a:cxnLst/>
              <a:rect l="l" t="t" r="r" b="b"/>
              <a:pathLst>
                <a:path w="7003" h="4835" extrusionOk="0">
                  <a:moveTo>
                    <a:pt x="5549" y="0"/>
                  </a:moveTo>
                  <a:cubicBezTo>
                    <a:pt x="5315" y="0"/>
                    <a:pt x="5081" y="64"/>
                    <a:pt x="4874" y="199"/>
                  </a:cubicBezTo>
                  <a:cubicBezTo>
                    <a:pt x="4278" y="577"/>
                    <a:pt x="1" y="4834"/>
                    <a:pt x="1" y="4834"/>
                  </a:cubicBezTo>
                  <a:cubicBezTo>
                    <a:pt x="1" y="4834"/>
                    <a:pt x="5630" y="2746"/>
                    <a:pt x="6247" y="2348"/>
                  </a:cubicBezTo>
                  <a:cubicBezTo>
                    <a:pt x="6824" y="1970"/>
                    <a:pt x="7003" y="1174"/>
                    <a:pt x="6645" y="577"/>
                  </a:cubicBezTo>
                  <a:cubicBezTo>
                    <a:pt x="6389" y="207"/>
                    <a:pt x="5969" y="0"/>
                    <a:pt x="5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3886075" y="447475"/>
              <a:ext cx="195950" cy="67350"/>
            </a:xfrm>
            <a:custGeom>
              <a:avLst/>
              <a:gdLst/>
              <a:ahLst/>
              <a:cxnLst/>
              <a:rect l="l" t="t" r="r" b="b"/>
              <a:pathLst>
                <a:path w="7838" h="2694" extrusionOk="0">
                  <a:moveTo>
                    <a:pt x="0" y="1"/>
                  </a:moveTo>
                  <a:cubicBezTo>
                    <a:pt x="0" y="1"/>
                    <a:pt x="5471" y="2527"/>
                    <a:pt x="6167" y="2666"/>
                  </a:cubicBezTo>
                  <a:cubicBezTo>
                    <a:pt x="6257" y="2684"/>
                    <a:pt x="6346" y="2693"/>
                    <a:pt x="6435" y="2693"/>
                  </a:cubicBezTo>
                  <a:cubicBezTo>
                    <a:pt x="7029" y="2693"/>
                    <a:pt x="7557" y="2298"/>
                    <a:pt x="7679" y="1692"/>
                  </a:cubicBezTo>
                  <a:cubicBezTo>
                    <a:pt x="7838" y="995"/>
                    <a:pt x="7420" y="339"/>
                    <a:pt x="6724" y="180"/>
                  </a:cubicBezTo>
                  <a:cubicBezTo>
                    <a:pt x="6028" y="21"/>
                    <a:pt x="0"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636900" y="368075"/>
              <a:ext cx="195975" cy="67000"/>
            </a:xfrm>
            <a:custGeom>
              <a:avLst/>
              <a:gdLst/>
              <a:ahLst/>
              <a:cxnLst/>
              <a:rect l="l" t="t" r="r" b="b"/>
              <a:pathLst>
                <a:path w="7839" h="2680" extrusionOk="0">
                  <a:moveTo>
                    <a:pt x="1357" y="0"/>
                  </a:moveTo>
                  <a:cubicBezTo>
                    <a:pt x="778" y="0"/>
                    <a:pt x="276" y="392"/>
                    <a:pt x="140" y="989"/>
                  </a:cubicBezTo>
                  <a:cubicBezTo>
                    <a:pt x="1" y="1685"/>
                    <a:pt x="419" y="2361"/>
                    <a:pt x="1115" y="2520"/>
                  </a:cubicBezTo>
                  <a:cubicBezTo>
                    <a:pt x="1811" y="2660"/>
                    <a:pt x="7839" y="2680"/>
                    <a:pt x="7839" y="2680"/>
                  </a:cubicBezTo>
                  <a:cubicBezTo>
                    <a:pt x="7839" y="2680"/>
                    <a:pt x="2368" y="173"/>
                    <a:pt x="1652" y="34"/>
                  </a:cubicBezTo>
                  <a:cubicBezTo>
                    <a:pt x="1552" y="11"/>
                    <a:pt x="1453" y="0"/>
                    <a:pt x="1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713500" y="464400"/>
              <a:ext cx="130325" cy="166675"/>
            </a:xfrm>
            <a:custGeom>
              <a:avLst/>
              <a:gdLst/>
              <a:ahLst/>
              <a:cxnLst/>
              <a:rect l="l" t="t" r="r" b="b"/>
              <a:pathLst>
                <a:path w="5213" h="6667" extrusionOk="0">
                  <a:moveTo>
                    <a:pt x="5212" y="0"/>
                  </a:moveTo>
                  <a:cubicBezTo>
                    <a:pt x="5212" y="1"/>
                    <a:pt x="816" y="4098"/>
                    <a:pt x="398" y="4675"/>
                  </a:cubicBezTo>
                  <a:cubicBezTo>
                    <a:pt x="0" y="5252"/>
                    <a:pt x="140" y="6048"/>
                    <a:pt x="716" y="6445"/>
                  </a:cubicBezTo>
                  <a:cubicBezTo>
                    <a:pt x="934" y="6596"/>
                    <a:pt x="1180" y="6666"/>
                    <a:pt x="1425" y="6666"/>
                  </a:cubicBezTo>
                  <a:cubicBezTo>
                    <a:pt x="1828" y="6666"/>
                    <a:pt x="2227" y="6474"/>
                    <a:pt x="2487" y="6127"/>
                  </a:cubicBezTo>
                  <a:cubicBezTo>
                    <a:pt x="2885" y="5550"/>
                    <a:pt x="5212" y="1"/>
                    <a:pt x="52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875625" y="251850"/>
              <a:ext cx="130325" cy="166825"/>
            </a:xfrm>
            <a:custGeom>
              <a:avLst/>
              <a:gdLst/>
              <a:ahLst/>
              <a:cxnLst/>
              <a:rect l="l" t="t" r="r" b="b"/>
              <a:pathLst>
                <a:path w="5213" h="6673" extrusionOk="0">
                  <a:moveTo>
                    <a:pt x="3770" y="0"/>
                  </a:moveTo>
                  <a:cubicBezTo>
                    <a:pt x="3367" y="0"/>
                    <a:pt x="2971" y="190"/>
                    <a:pt x="2726" y="545"/>
                  </a:cubicBezTo>
                  <a:cubicBezTo>
                    <a:pt x="2328" y="1122"/>
                    <a:pt x="0" y="6672"/>
                    <a:pt x="0" y="6672"/>
                  </a:cubicBezTo>
                  <a:cubicBezTo>
                    <a:pt x="0" y="6672"/>
                    <a:pt x="4397" y="2554"/>
                    <a:pt x="4814" y="1977"/>
                  </a:cubicBezTo>
                  <a:cubicBezTo>
                    <a:pt x="5212" y="1420"/>
                    <a:pt x="5073" y="625"/>
                    <a:pt x="4496" y="227"/>
                  </a:cubicBezTo>
                  <a:cubicBezTo>
                    <a:pt x="4275" y="74"/>
                    <a:pt x="4021" y="0"/>
                    <a:pt x="3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858700" y="468875"/>
              <a:ext cx="68175" cy="193600"/>
            </a:xfrm>
            <a:custGeom>
              <a:avLst/>
              <a:gdLst/>
              <a:ahLst/>
              <a:cxnLst/>
              <a:rect l="l" t="t" r="r" b="b"/>
              <a:pathLst>
                <a:path w="2727" h="7744" extrusionOk="0">
                  <a:moveTo>
                    <a:pt x="220" y="0"/>
                  </a:moveTo>
                  <a:cubicBezTo>
                    <a:pt x="220" y="0"/>
                    <a:pt x="1" y="6008"/>
                    <a:pt x="120" y="6704"/>
                  </a:cubicBezTo>
                  <a:cubicBezTo>
                    <a:pt x="243" y="7316"/>
                    <a:pt x="749" y="7744"/>
                    <a:pt x="1343" y="7744"/>
                  </a:cubicBezTo>
                  <a:cubicBezTo>
                    <a:pt x="1425" y="7744"/>
                    <a:pt x="1508" y="7735"/>
                    <a:pt x="1592" y="7719"/>
                  </a:cubicBezTo>
                  <a:cubicBezTo>
                    <a:pt x="2289" y="7599"/>
                    <a:pt x="2726" y="6963"/>
                    <a:pt x="2647" y="6266"/>
                  </a:cubicBezTo>
                  <a:cubicBezTo>
                    <a:pt x="2507" y="5570"/>
                    <a:pt x="220"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791575" y="220225"/>
              <a:ext cx="69150" cy="193975"/>
            </a:xfrm>
            <a:custGeom>
              <a:avLst/>
              <a:gdLst/>
              <a:ahLst/>
              <a:cxnLst/>
              <a:rect l="l" t="t" r="r" b="b"/>
              <a:pathLst>
                <a:path w="2766" h="7759" extrusionOk="0">
                  <a:moveTo>
                    <a:pt x="1402" y="0"/>
                  </a:moveTo>
                  <a:cubicBezTo>
                    <a:pt x="1327" y="0"/>
                    <a:pt x="1251" y="7"/>
                    <a:pt x="1174" y="20"/>
                  </a:cubicBezTo>
                  <a:cubicBezTo>
                    <a:pt x="438" y="139"/>
                    <a:pt x="0" y="796"/>
                    <a:pt x="120" y="1492"/>
                  </a:cubicBezTo>
                  <a:cubicBezTo>
                    <a:pt x="259" y="2188"/>
                    <a:pt x="2547" y="7758"/>
                    <a:pt x="2547" y="7758"/>
                  </a:cubicBezTo>
                  <a:cubicBezTo>
                    <a:pt x="2547" y="7758"/>
                    <a:pt x="2766" y="1731"/>
                    <a:pt x="2646" y="1034"/>
                  </a:cubicBezTo>
                  <a:cubicBezTo>
                    <a:pt x="2522" y="415"/>
                    <a:pt x="2005" y="0"/>
                    <a:pt x="1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3635425" y="442425"/>
              <a:ext cx="196450" cy="64250"/>
            </a:xfrm>
            <a:custGeom>
              <a:avLst/>
              <a:gdLst/>
              <a:ahLst/>
              <a:cxnLst/>
              <a:rect l="l" t="t" r="r" b="b"/>
              <a:pathLst>
                <a:path w="7858" h="2570" extrusionOk="0">
                  <a:moveTo>
                    <a:pt x="2308" y="0"/>
                  </a:moveTo>
                  <a:cubicBezTo>
                    <a:pt x="1739" y="0"/>
                    <a:pt x="1311" y="12"/>
                    <a:pt x="1154" y="44"/>
                  </a:cubicBezTo>
                  <a:cubicBezTo>
                    <a:pt x="458" y="163"/>
                    <a:pt x="0" y="800"/>
                    <a:pt x="120" y="1496"/>
                  </a:cubicBezTo>
                  <a:cubicBezTo>
                    <a:pt x="243" y="2151"/>
                    <a:pt x="793" y="2570"/>
                    <a:pt x="1375" y="2570"/>
                  </a:cubicBezTo>
                  <a:cubicBezTo>
                    <a:pt x="1447" y="2570"/>
                    <a:pt x="1519" y="2563"/>
                    <a:pt x="1592" y="2550"/>
                  </a:cubicBezTo>
                  <a:cubicBezTo>
                    <a:pt x="2288" y="2431"/>
                    <a:pt x="7858" y="143"/>
                    <a:pt x="7858" y="143"/>
                  </a:cubicBezTo>
                  <a:cubicBezTo>
                    <a:pt x="7858" y="143"/>
                    <a:pt x="4257"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3886550" y="376375"/>
              <a:ext cx="196475" cy="64075"/>
            </a:xfrm>
            <a:custGeom>
              <a:avLst/>
              <a:gdLst/>
              <a:ahLst/>
              <a:cxnLst/>
              <a:rect l="l" t="t" r="r" b="b"/>
              <a:pathLst>
                <a:path w="7859" h="2563" extrusionOk="0">
                  <a:moveTo>
                    <a:pt x="6495" y="1"/>
                  </a:moveTo>
                  <a:cubicBezTo>
                    <a:pt x="6420" y="1"/>
                    <a:pt x="6344" y="7"/>
                    <a:pt x="6267" y="20"/>
                  </a:cubicBezTo>
                  <a:cubicBezTo>
                    <a:pt x="5571" y="139"/>
                    <a:pt x="1" y="2427"/>
                    <a:pt x="1" y="2427"/>
                  </a:cubicBezTo>
                  <a:cubicBezTo>
                    <a:pt x="1" y="2427"/>
                    <a:pt x="3722" y="2562"/>
                    <a:pt x="5654" y="2562"/>
                  </a:cubicBezTo>
                  <a:cubicBezTo>
                    <a:pt x="6182" y="2562"/>
                    <a:pt x="6576" y="2552"/>
                    <a:pt x="6725" y="2527"/>
                  </a:cubicBezTo>
                  <a:cubicBezTo>
                    <a:pt x="7421" y="2407"/>
                    <a:pt x="7859" y="1751"/>
                    <a:pt x="7739" y="1054"/>
                  </a:cubicBezTo>
                  <a:cubicBezTo>
                    <a:pt x="7633" y="417"/>
                    <a:pt x="7102" y="1"/>
                    <a:pt x="6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882575" y="456925"/>
              <a:ext cx="170625" cy="126500"/>
            </a:xfrm>
            <a:custGeom>
              <a:avLst/>
              <a:gdLst/>
              <a:ahLst/>
              <a:cxnLst/>
              <a:rect l="l" t="t" r="r" b="b"/>
              <a:pathLst>
                <a:path w="6825" h="5060" extrusionOk="0">
                  <a:moveTo>
                    <a:pt x="1" y="1"/>
                  </a:moveTo>
                  <a:cubicBezTo>
                    <a:pt x="1" y="1"/>
                    <a:pt x="4099" y="4437"/>
                    <a:pt x="4676" y="4835"/>
                  </a:cubicBezTo>
                  <a:cubicBezTo>
                    <a:pt x="4888" y="4986"/>
                    <a:pt x="5135" y="5060"/>
                    <a:pt x="5381" y="5060"/>
                  </a:cubicBezTo>
                  <a:cubicBezTo>
                    <a:pt x="5781" y="5060"/>
                    <a:pt x="6180" y="4866"/>
                    <a:pt x="6426" y="4497"/>
                  </a:cubicBezTo>
                  <a:cubicBezTo>
                    <a:pt x="6824" y="3940"/>
                    <a:pt x="6685" y="3164"/>
                    <a:pt x="6108" y="2746"/>
                  </a:cubicBezTo>
                  <a:cubicBezTo>
                    <a:pt x="5531" y="234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665250" y="299725"/>
              <a:ext cx="171100" cy="126400"/>
            </a:xfrm>
            <a:custGeom>
              <a:avLst/>
              <a:gdLst/>
              <a:ahLst/>
              <a:cxnLst/>
              <a:rect l="l" t="t" r="r" b="b"/>
              <a:pathLst>
                <a:path w="6844" h="5056" extrusionOk="0">
                  <a:moveTo>
                    <a:pt x="1455" y="1"/>
                  </a:moveTo>
                  <a:cubicBezTo>
                    <a:pt x="1048" y="1"/>
                    <a:pt x="646" y="193"/>
                    <a:pt x="399" y="540"/>
                  </a:cubicBezTo>
                  <a:cubicBezTo>
                    <a:pt x="1" y="1117"/>
                    <a:pt x="160" y="1912"/>
                    <a:pt x="737" y="2310"/>
                  </a:cubicBezTo>
                  <a:cubicBezTo>
                    <a:pt x="1294" y="2708"/>
                    <a:pt x="6844" y="5055"/>
                    <a:pt x="6844" y="5055"/>
                  </a:cubicBezTo>
                  <a:cubicBezTo>
                    <a:pt x="6844" y="5055"/>
                    <a:pt x="2746" y="639"/>
                    <a:pt x="2169" y="222"/>
                  </a:cubicBezTo>
                  <a:cubicBezTo>
                    <a:pt x="1951" y="71"/>
                    <a:pt x="1702" y="1"/>
                    <a:pt x="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3793075" y="382575"/>
              <a:ext cx="133300" cy="117275"/>
            </a:xfrm>
            <a:custGeom>
              <a:avLst/>
              <a:gdLst/>
              <a:ahLst/>
              <a:cxnLst/>
              <a:rect l="l" t="t" r="r" b="b"/>
              <a:pathLst>
                <a:path w="5332" h="4691" extrusionOk="0">
                  <a:moveTo>
                    <a:pt x="2669" y="0"/>
                  </a:moveTo>
                  <a:cubicBezTo>
                    <a:pt x="2240" y="0"/>
                    <a:pt x="1804" y="119"/>
                    <a:pt x="1413" y="369"/>
                  </a:cubicBezTo>
                  <a:cubicBezTo>
                    <a:pt x="318" y="1065"/>
                    <a:pt x="0" y="2497"/>
                    <a:pt x="696" y="3591"/>
                  </a:cubicBezTo>
                  <a:cubicBezTo>
                    <a:pt x="1134" y="4299"/>
                    <a:pt x="1896" y="4690"/>
                    <a:pt x="2675" y="4690"/>
                  </a:cubicBezTo>
                  <a:cubicBezTo>
                    <a:pt x="3101" y="4690"/>
                    <a:pt x="3532" y="4574"/>
                    <a:pt x="3919" y="4328"/>
                  </a:cubicBezTo>
                  <a:cubicBezTo>
                    <a:pt x="5013" y="3631"/>
                    <a:pt x="5331" y="2179"/>
                    <a:pt x="4635" y="1085"/>
                  </a:cubicBezTo>
                  <a:cubicBezTo>
                    <a:pt x="4188" y="383"/>
                    <a:pt x="3438" y="0"/>
                    <a:pt x="26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119300" y="154075"/>
              <a:ext cx="281525" cy="399950"/>
            </a:xfrm>
            <a:custGeom>
              <a:avLst/>
              <a:gdLst/>
              <a:ahLst/>
              <a:cxnLst/>
              <a:rect l="l" t="t" r="r" b="b"/>
              <a:pathLst>
                <a:path w="11261" h="15998" extrusionOk="0">
                  <a:moveTo>
                    <a:pt x="11260" y="0"/>
                  </a:moveTo>
                  <a:lnTo>
                    <a:pt x="11260" y="0"/>
                  </a:lnTo>
                  <a:cubicBezTo>
                    <a:pt x="8177" y="1552"/>
                    <a:pt x="5372" y="3143"/>
                    <a:pt x="3124" y="5849"/>
                  </a:cubicBezTo>
                  <a:cubicBezTo>
                    <a:pt x="1353" y="7957"/>
                    <a:pt x="120" y="10603"/>
                    <a:pt x="21" y="13368"/>
                  </a:cubicBezTo>
                  <a:cubicBezTo>
                    <a:pt x="1" y="14025"/>
                    <a:pt x="41" y="14721"/>
                    <a:pt x="419" y="15298"/>
                  </a:cubicBezTo>
                  <a:cubicBezTo>
                    <a:pt x="696" y="15706"/>
                    <a:pt x="1188" y="15997"/>
                    <a:pt x="1666" y="15997"/>
                  </a:cubicBezTo>
                  <a:cubicBezTo>
                    <a:pt x="1839" y="15997"/>
                    <a:pt x="2010" y="15959"/>
                    <a:pt x="2169" y="15875"/>
                  </a:cubicBezTo>
                  <a:cubicBezTo>
                    <a:pt x="2487" y="15695"/>
                    <a:pt x="2686" y="15377"/>
                    <a:pt x="2865" y="15079"/>
                  </a:cubicBezTo>
                  <a:cubicBezTo>
                    <a:pt x="4775" y="11697"/>
                    <a:pt x="4695" y="7420"/>
                    <a:pt x="6864" y="4178"/>
                  </a:cubicBezTo>
                  <a:cubicBezTo>
                    <a:pt x="7998" y="2467"/>
                    <a:pt x="9669" y="1253"/>
                    <a:pt x="11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4182475" y="143125"/>
              <a:ext cx="238725" cy="251675"/>
            </a:xfrm>
            <a:custGeom>
              <a:avLst/>
              <a:gdLst/>
              <a:ahLst/>
              <a:cxnLst/>
              <a:rect l="l" t="t" r="r" b="b"/>
              <a:pathLst>
                <a:path w="9549" h="10067" extrusionOk="0">
                  <a:moveTo>
                    <a:pt x="9549" y="0"/>
                  </a:moveTo>
                  <a:cubicBezTo>
                    <a:pt x="5630" y="1453"/>
                    <a:pt x="2347" y="4576"/>
                    <a:pt x="637" y="8395"/>
                  </a:cubicBezTo>
                  <a:cubicBezTo>
                    <a:pt x="438" y="8873"/>
                    <a:pt x="159" y="9569"/>
                    <a:pt x="0" y="10066"/>
                  </a:cubicBezTo>
                  <a:cubicBezTo>
                    <a:pt x="199" y="9589"/>
                    <a:pt x="537" y="8893"/>
                    <a:pt x="776" y="8455"/>
                  </a:cubicBezTo>
                  <a:cubicBezTo>
                    <a:pt x="2686" y="4775"/>
                    <a:pt x="5849" y="1811"/>
                    <a:pt x="9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937300" y="69650"/>
              <a:ext cx="472475" cy="140675"/>
            </a:xfrm>
            <a:custGeom>
              <a:avLst/>
              <a:gdLst/>
              <a:ahLst/>
              <a:cxnLst/>
              <a:rect l="l" t="t" r="r" b="b"/>
              <a:pathLst>
                <a:path w="18899" h="5627" extrusionOk="0">
                  <a:moveTo>
                    <a:pt x="1338" y="0"/>
                  </a:moveTo>
                  <a:cubicBezTo>
                    <a:pt x="1154" y="0"/>
                    <a:pt x="975" y="25"/>
                    <a:pt x="816" y="95"/>
                  </a:cubicBezTo>
                  <a:cubicBezTo>
                    <a:pt x="219" y="373"/>
                    <a:pt x="0" y="1169"/>
                    <a:pt x="199" y="1825"/>
                  </a:cubicBezTo>
                  <a:cubicBezTo>
                    <a:pt x="398" y="2462"/>
                    <a:pt x="895" y="2939"/>
                    <a:pt x="1432" y="3337"/>
                  </a:cubicBezTo>
                  <a:cubicBezTo>
                    <a:pt x="3581" y="4925"/>
                    <a:pt x="6332" y="5627"/>
                    <a:pt x="9027" y="5627"/>
                  </a:cubicBezTo>
                  <a:cubicBezTo>
                    <a:pt x="9101" y="5627"/>
                    <a:pt x="9176" y="5626"/>
                    <a:pt x="9250" y="5625"/>
                  </a:cubicBezTo>
                  <a:cubicBezTo>
                    <a:pt x="12771" y="5565"/>
                    <a:pt x="15775" y="4372"/>
                    <a:pt x="18898" y="2939"/>
                  </a:cubicBezTo>
                  <a:lnTo>
                    <a:pt x="18898" y="2939"/>
                  </a:lnTo>
                  <a:cubicBezTo>
                    <a:pt x="17185" y="3351"/>
                    <a:pt x="15486" y="3791"/>
                    <a:pt x="13726" y="3791"/>
                  </a:cubicBezTo>
                  <a:cubicBezTo>
                    <a:pt x="13443" y="3791"/>
                    <a:pt x="13158" y="3780"/>
                    <a:pt x="12871" y="3755"/>
                  </a:cubicBezTo>
                  <a:cubicBezTo>
                    <a:pt x="9011" y="3417"/>
                    <a:pt x="5709" y="672"/>
                    <a:pt x="1890" y="55"/>
                  </a:cubicBezTo>
                  <a:cubicBezTo>
                    <a:pt x="1711" y="25"/>
                    <a:pt x="1522" y="0"/>
                    <a:pt x="1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085500" y="134175"/>
              <a:ext cx="345650" cy="55525"/>
            </a:xfrm>
            <a:custGeom>
              <a:avLst/>
              <a:gdLst/>
              <a:ahLst/>
              <a:cxnLst/>
              <a:rect l="l" t="t" r="r" b="b"/>
              <a:pathLst>
                <a:path w="13826" h="2221" extrusionOk="0">
                  <a:moveTo>
                    <a:pt x="13825" y="0"/>
                  </a:moveTo>
                  <a:lnTo>
                    <a:pt x="13825" y="0"/>
                  </a:lnTo>
                  <a:cubicBezTo>
                    <a:pt x="11191" y="1254"/>
                    <a:pt x="8267" y="1910"/>
                    <a:pt x="5343" y="1910"/>
                  </a:cubicBezTo>
                  <a:cubicBezTo>
                    <a:pt x="4139" y="1910"/>
                    <a:pt x="2935" y="1798"/>
                    <a:pt x="1751" y="1572"/>
                  </a:cubicBezTo>
                  <a:cubicBezTo>
                    <a:pt x="1214" y="1472"/>
                    <a:pt x="497" y="1274"/>
                    <a:pt x="0" y="1154"/>
                  </a:cubicBezTo>
                  <a:lnTo>
                    <a:pt x="0" y="1154"/>
                  </a:lnTo>
                  <a:cubicBezTo>
                    <a:pt x="477" y="1353"/>
                    <a:pt x="1194" y="1572"/>
                    <a:pt x="1691" y="1731"/>
                  </a:cubicBezTo>
                  <a:cubicBezTo>
                    <a:pt x="2977" y="2059"/>
                    <a:pt x="4305" y="2221"/>
                    <a:pt x="5633" y="2221"/>
                  </a:cubicBezTo>
                  <a:cubicBezTo>
                    <a:pt x="8498" y="2221"/>
                    <a:pt x="11366" y="1468"/>
                    <a:pt x="13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3"/>
          <p:cNvGrpSpPr/>
          <p:nvPr/>
        </p:nvGrpSpPr>
        <p:grpSpPr>
          <a:xfrm flipH="1">
            <a:off x="8340670" y="-369250"/>
            <a:ext cx="965805" cy="1080049"/>
            <a:chOff x="2180275" y="-47850"/>
            <a:chExt cx="812625" cy="908750"/>
          </a:xfrm>
        </p:grpSpPr>
        <p:sp>
          <p:nvSpPr>
            <p:cNvPr id="107" name="Google Shape;107;p3"/>
            <p:cNvSpPr/>
            <p:nvPr/>
          </p:nvSpPr>
          <p:spPr>
            <a:xfrm>
              <a:off x="2722850" y="650400"/>
              <a:ext cx="270050" cy="184225"/>
            </a:xfrm>
            <a:custGeom>
              <a:avLst/>
              <a:gdLst/>
              <a:ahLst/>
              <a:cxnLst/>
              <a:rect l="l" t="t" r="r" b="b"/>
              <a:pathLst>
                <a:path w="10802" h="7369" extrusionOk="0">
                  <a:moveTo>
                    <a:pt x="0" y="0"/>
                  </a:moveTo>
                  <a:lnTo>
                    <a:pt x="0" y="0"/>
                  </a:lnTo>
                  <a:cubicBezTo>
                    <a:pt x="1572" y="1393"/>
                    <a:pt x="2566" y="3362"/>
                    <a:pt x="4078" y="4894"/>
                  </a:cubicBezTo>
                  <a:cubicBezTo>
                    <a:pt x="5232" y="6047"/>
                    <a:pt x="6565" y="7102"/>
                    <a:pt x="8196" y="7340"/>
                  </a:cubicBezTo>
                  <a:cubicBezTo>
                    <a:pt x="8329" y="7359"/>
                    <a:pt x="8467" y="7368"/>
                    <a:pt x="8608" y="7368"/>
                  </a:cubicBezTo>
                  <a:cubicBezTo>
                    <a:pt x="9392" y="7368"/>
                    <a:pt x="10236" y="7074"/>
                    <a:pt x="10523" y="6366"/>
                  </a:cubicBezTo>
                  <a:cubicBezTo>
                    <a:pt x="10802" y="5689"/>
                    <a:pt x="10523" y="4914"/>
                    <a:pt x="10086" y="4357"/>
                  </a:cubicBezTo>
                  <a:cubicBezTo>
                    <a:pt x="9429" y="3521"/>
                    <a:pt x="8435" y="3004"/>
                    <a:pt x="7460" y="2626"/>
                  </a:cubicBezTo>
                  <a:cubicBezTo>
                    <a:pt x="5093" y="1452"/>
                    <a:pt x="2347" y="133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184750" y="178425"/>
              <a:ext cx="114900" cy="331200"/>
            </a:xfrm>
            <a:custGeom>
              <a:avLst/>
              <a:gdLst/>
              <a:ahLst/>
              <a:cxnLst/>
              <a:rect l="l" t="t" r="r" b="b"/>
              <a:pathLst>
                <a:path w="4596" h="13248" extrusionOk="0">
                  <a:moveTo>
                    <a:pt x="3561" y="1"/>
                  </a:moveTo>
                  <a:lnTo>
                    <a:pt x="3561" y="1"/>
                  </a:lnTo>
                  <a:cubicBezTo>
                    <a:pt x="1134" y="1433"/>
                    <a:pt x="199" y="5889"/>
                    <a:pt x="80" y="8435"/>
                  </a:cubicBezTo>
                  <a:cubicBezTo>
                    <a:pt x="0" y="9927"/>
                    <a:pt x="219" y="11559"/>
                    <a:pt x="1293" y="12593"/>
                  </a:cubicBezTo>
                  <a:cubicBezTo>
                    <a:pt x="1711" y="12984"/>
                    <a:pt x="2299" y="13247"/>
                    <a:pt x="2863" y="13247"/>
                  </a:cubicBezTo>
                  <a:cubicBezTo>
                    <a:pt x="3158" y="13247"/>
                    <a:pt x="3447" y="13175"/>
                    <a:pt x="3700" y="13011"/>
                  </a:cubicBezTo>
                  <a:cubicBezTo>
                    <a:pt x="4456" y="12533"/>
                    <a:pt x="4595" y="11519"/>
                    <a:pt x="4576" y="10643"/>
                  </a:cubicBezTo>
                  <a:cubicBezTo>
                    <a:pt x="4496" y="8873"/>
                    <a:pt x="3879" y="7182"/>
                    <a:pt x="3481" y="5451"/>
                  </a:cubicBezTo>
                  <a:cubicBezTo>
                    <a:pt x="3004" y="3442"/>
                    <a:pt x="3382" y="1911"/>
                    <a:pt x="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285700" y="120125"/>
              <a:ext cx="335225" cy="124025"/>
            </a:xfrm>
            <a:custGeom>
              <a:avLst/>
              <a:gdLst/>
              <a:ahLst/>
              <a:cxnLst/>
              <a:rect l="l" t="t" r="r" b="b"/>
              <a:pathLst>
                <a:path w="13409" h="4961" extrusionOk="0">
                  <a:moveTo>
                    <a:pt x="7144" y="1"/>
                  </a:moveTo>
                  <a:cubicBezTo>
                    <a:pt x="4625" y="1"/>
                    <a:pt x="1445" y="499"/>
                    <a:pt x="0" y="2214"/>
                  </a:cubicBezTo>
                  <a:cubicBezTo>
                    <a:pt x="1930" y="2333"/>
                    <a:pt x="3482" y="2214"/>
                    <a:pt x="5411" y="2969"/>
                  </a:cubicBezTo>
                  <a:cubicBezTo>
                    <a:pt x="7042" y="3646"/>
                    <a:pt x="8634" y="4521"/>
                    <a:pt x="10384" y="4859"/>
                  </a:cubicBezTo>
                  <a:cubicBezTo>
                    <a:pt x="10668" y="4920"/>
                    <a:pt x="10977" y="4960"/>
                    <a:pt x="11284" y="4960"/>
                  </a:cubicBezTo>
                  <a:cubicBezTo>
                    <a:pt x="11881" y="4960"/>
                    <a:pt x="12470" y="4809"/>
                    <a:pt x="12851" y="4362"/>
                  </a:cubicBezTo>
                  <a:cubicBezTo>
                    <a:pt x="13408" y="3725"/>
                    <a:pt x="13289" y="2651"/>
                    <a:pt x="12791" y="1935"/>
                  </a:cubicBezTo>
                  <a:cubicBezTo>
                    <a:pt x="11956" y="722"/>
                    <a:pt x="10365" y="244"/>
                    <a:pt x="8892" y="85"/>
                  </a:cubicBezTo>
                  <a:cubicBezTo>
                    <a:pt x="8378" y="33"/>
                    <a:pt x="7782" y="1"/>
                    <a:pt x="7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20025" y="350000"/>
              <a:ext cx="123350" cy="331575"/>
            </a:xfrm>
            <a:custGeom>
              <a:avLst/>
              <a:gdLst/>
              <a:ahLst/>
              <a:cxnLst/>
              <a:rect l="l" t="t" r="r" b="b"/>
              <a:pathLst>
                <a:path w="4934" h="13263" extrusionOk="0">
                  <a:moveTo>
                    <a:pt x="2825" y="1"/>
                  </a:moveTo>
                  <a:cubicBezTo>
                    <a:pt x="557" y="1652"/>
                    <a:pt x="0" y="6168"/>
                    <a:pt x="139" y="8734"/>
                  </a:cubicBezTo>
                  <a:cubicBezTo>
                    <a:pt x="179" y="10226"/>
                    <a:pt x="557" y="11837"/>
                    <a:pt x="1731" y="12732"/>
                  </a:cubicBezTo>
                  <a:cubicBezTo>
                    <a:pt x="2127" y="13059"/>
                    <a:pt x="2654" y="13262"/>
                    <a:pt x="3163" y="13262"/>
                  </a:cubicBezTo>
                  <a:cubicBezTo>
                    <a:pt x="3521" y="13262"/>
                    <a:pt x="3870" y="13161"/>
                    <a:pt x="4158" y="12931"/>
                  </a:cubicBezTo>
                  <a:cubicBezTo>
                    <a:pt x="4854" y="12394"/>
                    <a:pt x="4933" y="11360"/>
                    <a:pt x="4794" y="10504"/>
                  </a:cubicBezTo>
                  <a:cubicBezTo>
                    <a:pt x="4555" y="8734"/>
                    <a:pt x="3800" y="7122"/>
                    <a:pt x="3243" y="5432"/>
                  </a:cubicBezTo>
                  <a:cubicBezTo>
                    <a:pt x="2586" y="3482"/>
                    <a:pt x="2825" y="191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402075" y="272875"/>
              <a:ext cx="337700" cy="117250"/>
            </a:xfrm>
            <a:custGeom>
              <a:avLst/>
              <a:gdLst/>
              <a:ahLst/>
              <a:cxnLst/>
              <a:rect l="l" t="t" r="r" b="b"/>
              <a:pathLst>
                <a:path w="13508" h="4690" extrusionOk="0">
                  <a:moveTo>
                    <a:pt x="8437" y="1"/>
                  </a:moveTo>
                  <a:cubicBezTo>
                    <a:pt x="5877" y="1"/>
                    <a:pt x="1566" y="685"/>
                    <a:pt x="0" y="2967"/>
                  </a:cubicBezTo>
                  <a:cubicBezTo>
                    <a:pt x="975" y="2937"/>
                    <a:pt x="1840" y="2857"/>
                    <a:pt x="2711" y="2857"/>
                  </a:cubicBezTo>
                  <a:cubicBezTo>
                    <a:pt x="3581" y="2857"/>
                    <a:pt x="4456" y="2937"/>
                    <a:pt x="5451" y="3225"/>
                  </a:cubicBezTo>
                  <a:cubicBezTo>
                    <a:pt x="7162" y="3762"/>
                    <a:pt x="8813" y="4458"/>
                    <a:pt x="10583" y="4657"/>
                  </a:cubicBezTo>
                  <a:cubicBezTo>
                    <a:pt x="10759" y="4678"/>
                    <a:pt x="10943" y="4690"/>
                    <a:pt x="11128" y="4690"/>
                  </a:cubicBezTo>
                  <a:cubicBezTo>
                    <a:pt x="11842" y="4690"/>
                    <a:pt x="12579" y="4510"/>
                    <a:pt x="12990" y="3941"/>
                  </a:cubicBezTo>
                  <a:cubicBezTo>
                    <a:pt x="13507" y="3205"/>
                    <a:pt x="13289" y="2171"/>
                    <a:pt x="12712" y="1494"/>
                  </a:cubicBezTo>
                  <a:cubicBezTo>
                    <a:pt x="11777" y="361"/>
                    <a:pt x="10146" y="22"/>
                    <a:pt x="8654" y="2"/>
                  </a:cubicBezTo>
                  <a:cubicBezTo>
                    <a:pt x="8583" y="1"/>
                    <a:pt x="8511" y="1"/>
                    <a:pt x="8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85625" y="498700"/>
              <a:ext cx="125350" cy="304650"/>
            </a:xfrm>
            <a:custGeom>
              <a:avLst/>
              <a:gdLst/>
              <a:ahLst/>
              <a:cxnLst/>
              <a:rect l="l" t="t" r="r" b="b"/>
              <a:pathLst>
                <a:path w="5014" h="12186" extrusionOk="0">
                  <a:moveTo>
                    <a:pt x="1990" y="1"/>
                  </a:moveTo>
                  <a:cubicBezTo>
                    <a:pt x="80" y="1712"/>
                    <a:pt x="0" y="5949"/>
                    <a:pt x="319" y="8276"/>
                  </a:cubicBezTo>
                  <a:cubicBezTo>
                    <a:pt x="517" y="9649"/>
                    <a:pt x="995" y="11081"/>
                    <a:pt x="2169" y="11837"/>
                  </a:cubicBezTo>
                  <a:cubicBezTo>
                    <a:pt x="2531" y="12054"/>
                    <a:pt x="2964" y="12186"/>
                    <a:pt x="3379" y="12186"/>
                  </a:cubicBezTo>
                  <a:cubicBezTo>
                    <a:pt x="3762" y="12186"/>
                    <a:pt x="4130" y="12075"/>
                    <a:pt x="4416" y="11817"/>
                  </a:cubicBezTo>
                  <a:cubicBezTo>
                    <a:pt x="5013" y="11240"/>
                    <a:pt x="4993" y="10285"/>
                    <a:pt x="4794" y="9490"/>
                  </a:cubicBezTo>
                  <a:cubicBezTo>
                    <a:pt x="4416" y="7898"/>
                    <a:pt x="3561" y="6466"/>
                    <a:pt x="2885" y="4974"/>
                  </a:cubicBezTo>
                  <a:cubicBezTo>
                    <a:pt x="2089" y="3223"/>
                    <a:pt x="2149" y="1791"/>
                    <a:pt x="1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46300" y="405125"/>
              <a:ext cx="312325" cy="103550"/>
            </a:xfrm>
            <a:custGeom>
              <a:avLst/>
              <a:gdLst/>
              <a:ahLst/>
              <a:cxnLst/>
              <a:rect l="l" t="t" r="r" b="b"/>
              <a:pathLst>
                <a:path w="12493" h="4142" extrusionOk="0">
                  <a:moveTo>
                    <a:pt x="8551" y="0"/>
                  </a:moveTo>
                  <a:cubicBezTo>
                    <a:pt x="8271" y="0"/>
                    <a:pt x="7992" y="16"/>
                    <a:pt x="7719" y="44"/>
                  </a:cubicBezTo>
                  <a:cubicBezTo>
                    <a:pt x="5371" y="243"/>
                    <a:pt x="1273" y="1277"/>
                    <a:pt x="0" y="3545"/>
                  </a:cubicBezTo>
                  <a:cubicBezTo>
                    <a:pt x="1260" y="3389"/>
                    <a:pt x="2329" y="3143"/>
                    <a:pt x="3522" y="3143"/>
                  </a:cubicBezTo>
                  <a:cubicBezTo>
                    <a:pt x="4005" y="3143"/>
                    <a:pt x="4508" y="3183"/>
                    <a:pt x="5053" y="3286"/>
                  </a:cubicBezTo>
                  <a:cubicBezTo>
                    <a:pt x="6664" y="3624"/>
                    <a:pt x="8256" y="4142"/>
                    <a:pt x="9907" y="4142"/>
                  </a:cubicBezTo>
                  <a:cubicBezTo>
                    <a:pt x="10722" y="4142"/>
                    <a:pt x="11637" y="3943"/>
                    <a:pt x="12075" y="3246"/>
                  </a:cubicBezTo>
                  <a:cubicBezTo>
                    <a:pt x="12493" y="2550"/>
                    <a:pt x="12175" y="1595"/>
                    <a:pt x="11598" y="1038"/>
                  </a:cubicBezTo>
                  <a:cubicBezTo>
                    <a:pt x="10817" y="258"/>
                    <a:pt x="9679" y="0"/>
                    <a:pt x="8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2624875" y="606625"/>
              <a:ext cx="109925" cy="254275"/>
            </a:xfrm>
            <a:custGeom>
              <a:avLst/>
              <a:gdLst/>
              <a:ahLst/>
              <a:cxnLst/>
              <a:rect l="l" t="t" r="r" b="b"/>
              <a:pathLst>
                <a:path w="4397" h="10171" extrusionOk="0">
                  <a:moveTo>
                    <a:pt x="1552" y="1"/>
                  </a:moveTo>
                  <a:cubicBezTo>
                    <a:pt x="0" y="1532"/>
                    <a:pt x="40" y="5053"/>
                    <a:pt x="398" y="7003"/>
                  </a:cubicBezTo>
                  <a:cubicBezTo>
                    <a:pt x="597" y="8137"/>
                    <a:pt x="1035" y="9330"/>
                    <a:pt x="2029" y="9907"/>
                  </a:cubicBezTo>
                  <a:cubicBezTo>
                    <a:pt x="2321" y="10072"/>
                    <a:pt x="2669" y="10171"/>
                    <a:pt x="3002" y="10171"/>
                  </a:cubicBezTo>
                  <a:cubicBezTo>
                    <a:pt x="3352" y="10171"/>
                    <a:pt x="3685" y="10062"/>
                    <a:pt x="3919" y="9808"/>
                  </a:cubicBezTo>
                  <a:cubicBezTo>
                    <a:pt x="4397" y="9310"/>
                    <a:pt x="4357" y="8534"/>
                    <a:pt x="4178" y="7858"/>
                  </a:cubicBezTo>
                  <a:cubicBezTo>
                    <a:pt x="3800" y="6545"/>
                    <a:pt x="3044" y="5372"/>
                    <a:pt x="2447" y="4138"/>
                  </a:cubicBezTo>
                  <a:cubicBezTo>
                    <a:pt x="1731" y="2686"/>
                    <a:pt x="1751" y="1492"/>
                    <a:pt x="1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673100" y="522750"/>
              <a:ext cx="259125" cy="85400"/>
            </a:xfrm>
            <a:custGeom>
              <a:avLst/>
              <a:gdLst/>
              <a:ahLst/>
              <a:cxnLst/>
              <a:rect l="l" t="t" r="r" b="b"/>
              <a:pathLst>
                <a:path w="10365" h="3416" extrusionOk="0">
                  <a:moveTo>
                    <a:pt x="7162" y="0"/>
                  </a:moveTo>
                  <a:cubicBezTo>
                    <a:pt x="6881" y="0"/>
                    <a:pt x="6600" y="20"/>
                    <a:pt x="6327" y="53"/>
                  </a:cubicBezTo>
                  <a:cubicBezTo>
                    <a:pt x="4357" y="312"/>
                    <a:pt x="976" y="1267"/>
                    <a:pt x="1" y="3196"/>
                  </a:cubicBezTo>
                  <a:cubicBezTo>
                    <a:pt x="1131" y="3013"/>
                    <a:pt x="2061" y="2760"/>
                    <a:pt x="3162" y="2760"/>
                  </a:cubicBezTo>
                  <a:cubicBezTo>
                    <a:pt x="3495" y="2760"/>
                    <a:pt x="3844" y="2783"/>
                    <a:pt x="4218" y="2838"/>
                  </a:cubicBezTo>
                  <a:cubicBezTo>
                    <a:pt x="5536" y="3052"/>
                    <a:pt x="6855" y="3416"/>
                    <a:pt x="8191" y="3416"/>
                  </a:cubicBezTo>
                  <a:cubicBezTo>
                    <a:pt x="8226" y="3416"/>
                    <a:pt x="8261" y="3416"/>
                    <a:pt x="8296" y="3415"/>
                  </a:cubicBezTo>
                  <a:cubicBezTo>
                    <a:pt x="8953" y="3395"/>
                    <a:pt x="9728" y="3216"/>
                    <a:pt x="10047" y="2619"/>
                  </a:cubicBezTo>
                  <a:cubicBezTo>
                    <a:pt x="10365" y="2023"/>
                    <a:pt x="10067" y="1247"/>
                    <a:pt x="9569" y="769"/>
                  </a:cubicBezTo>
                  <a:cubicBezTo>
                    <a:pt x="8935" y="196"/>
                    <a:pt x="8049" y="0"/>
                    <a:pt x="7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80275" y="-47850"/>
              <a:ext cx="706200" cy="802700"/>
            </a:xfrm>
            <a:custGeom>
              <a:avLst/>
              <a:gdLst/>
              <a:ahLst/>
              <a:cxnLst/>
              <a:rect l="l" t="t" r="r" b="b"/>
              <a:pathLst>
                <a:path w="28248" h="32108" extrusionOk="0">
                  <a:moveTo>
                    <a:pt x="0" y="1"/>
                  </a:moveTo>
                  <a:lnTo>
                    <a:pt x="0" y="1"/>
                  </a:lnTo>
                  <a:cubicBezTo>
                    <a:pt x="3939" y="14304"/>
                    <a:pt x="15497" y="25264"/>
                    <a:pt x="28248" y="32108"/>
                  </a:cubicBezTo>
                  <a:cubicBezTo>
                    <a:pt x="25164" y="30138"/>
                    <a:pt x="22181" y="28049"/>
                    <a:pt x="19356" y="25782"/>
                  </a:cubicBezTo>
                  <a:cubicBezTo>
                    <a:pt x="10842" y="19058"/>
                    <a:pt x="3660" y="103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644750" y="598675"/>
              <a:ext cx="34350" cy="189500"/>
            </a:xfrm>
            <a:custGeom>
              <a:avLst/>
              <a:gdLst/>
              <a:ahLst/>
              <a:cxnLst/>
              <a:rect l="l" t="t" r="r" b="b"/>
              <a:pathLst>
                <a:path w="1374" h="7580" extrusionOk="0">
                  <a:moveTo>
                    <a:pt x="1175" y="0"/>
                  </a:moveTo>
                  <a:lnTo>
                    <a:pt x="1175" y="0"/>
                  </a:lnTo>
                  <a:cubicBezTo>
                    <a:pt x="1" y="2367"/>
                    <a:pt x="598" y="5172"/>
                    <a:pt x="1374" y="7579"/>
                  </a:cubicBezTo>
                  <a:cubicBezTo>
                    <a:pt x="916" y="5113"/>
                    <a:pt x="299" y="244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506500" y="490750"/>
              <a:ext cx="37325" cy="200450"/>
            </a:xfrm>
            <a:custGeom>
              <a:avLst/>
              <a:gdLst/>
              <a:ahLst/>
              <a:cxnLst/>
              <a:rect l="l" t="t" r="r" b="b"/>
              <a:pathLst>
                <a:path w="1493" h="8018" extrusionOk="0">
                  <a:moveTo>
                    <a:pt x="1493" y="1"/>
                  </a:moveTo>
                  <a:cubicBezTo>
                    <a:pt x="1" y="2408"/>
                    <a:pt x="438" y="5411"/>
                    <a:pt x="1055" y="8017"/>
                  </a:cubicBezTo>
                  <a:cubicBezTo>
                    <a:pt x="757" y="5391"/>
                    <a:pt x="339" y="2487"/>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344875" y="344550"/>
              <a:ext cx="51750" cy="233750"/>
            </a:xfrm>
            <a:custGeom>
              <a:avLst/>
              <a:gdLst/>
              <a:ahLst/>
              <a:cxnLst/>
              <a:rect l="l" t="t" r="r" b="b"/>
              <a:pathLst>
                <a:path w="2070" h="9350" extrusionOk="0">
                  <a:moveTo>
                    <a:pt x="2069" y="0"/>
                  </a:moveTo>
                  <a:lnTo>
                    <a:pt x="2069" y="0"/>
                  </a:lnTo>
                  <a:cubicBezTo>
                    <a:pt x="1" y="2626"/>
                    <a:pt x="259" y="6286"/>
                    <a:pt x="1055" y="9350"/>
                  </a:cubicBezTo>
                  <a:cubicBezTo>
                    <a:pt x="578" y="6207"/>
                    <a:pt x="279" y="2785"/>
                    <a:pt x="20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2233975" y="179425"/>
              <a:ext cx="46275" cy="205425"/>
            </a:xfrm>
            <a:custGeom>
              <a:avLst/>
              <a:gdLst/>
              <a:ahLst/>
              <a:cxnLst/>
              <a:rect l="l" t="t" r="r" b="b"/>
              <a:pathLst>
                <a:path w="1851" h="8217" extrusionOk="0">
                  <a:moveTo>
                    <a:pt x="1851" y="1"/>
                  </a:moveTo>
                  <a:lnTo>
                    <a:pt x="1851" y="1"/>
                  </a:lnTo>
                  <a:cubicBezTo>
                    <a:pt x="1" y="2268"/>
                    <a:pt x="120" y="5491"/>
                    <a:pt x="617" y="8216"/>
                  </a:cubicBezTo>
                  <a:cubicBezTo>
                    <a:pt x="438" y="5451"/>
                    <a:pt x="299" y="2447"/>
                    <a:pt x="1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2679575" y="548575"/>
              <a:ext cx="170600" cy="47625"/>
            </a:xfrm>
            <a:custGeom>
              <a:avLst/>
              <a:gdLst/>
              <a:ahLst/>
              <a:cxnLst/>
              <a:rect l="l" t="t" r="r" b="b"/>
              <a:pathLst>
                <a:path w="6824" h="1905" extrusionOk="0">
                  <a:moveTo>
                    <a:pt x="6004" y="1"/>
                  </a:moveTo>
                  <a:cubicBezTo>
                    <a:pt x="3892" y="1"/>
                    <a:pt x="1744" y="672"/>
                    <a:pt x="0" y="1905"/>
                  </a:cubicBezTo>
                  <a:cubicBezTo>
                    <a:pt x="2129" y="791"/>
                    <a:pt x="4456" y="174"/>
                    <a:pt x="6824" y="35"/>
                  </a:cubicBezTo>
                  <a:cubicBezTo>
                    <a:pt x="6552" y="12"/>
                    <a:pt x="6278" y="1"/>
                    <a:pt x="6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2542800" y="445700"/>
              <a:ext cx="146750" cy="50550"/>
            </a:xfrm>
            <a:custGeom>
              <a:avLst/>
              <a:gdLst/>
              <a:ahLst/>
              <a:cxnLst/>
              <a:rect l="l" t="t" r="r" b="b"/>
              <a:pathLst>
                <a:path w="5870" h="2022" extrusionOk="0">
                  <a:moveTo>
                    <a:pt x="5185" y="0"/>
                  </a:moveTo>
                  <a:cubicBezTo>
                    <a:pt x="3289" y="0"/>
                    <a:pt x="1368" y="726"/>
                    <a:pt x="1" y="2021"/>
                  </a:cubicBezTo>
                  <a:cubicBezTo>
                    <a:pt x="1771" y="848"/>
                    <a:pt x="3781" y="151"/>
                    <a:pt x="5869" y="32"/>
                  </a:cubicBezTo>
                  <a:cubicBezTo>
                    <a:pt x="5642" y="11"/>
                    <a:pt x="5414" y="0"/>
                    <a:pt x="5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2400575" y="307375"/>
              <a:ext cx="192975" cy="40175"/>
            </a:xfrm>
            <a:custGeom>
              <a:avLst/>
              <a:gdLst/>
              <a:ahLst/>
              <a:cxnLst/>
              <a:rect l="l" t="t" r="r" b="b"/>
              <a:pathLst>
                <a:path w="7719" h="1607" extrusionOk="0">
                  <a:moveTo>
                    <a:pt x="5779" y="1"/>
                  </a:moveTo>
                  <a:cubicBezTo>
                    <a:pt x="3758" y="1"/>
                    <a:pt x="1731" y="553"/>
                    <a:pt x="1" y="1606"/>
                  </a:cubicBezTo>
                  <a:cubicBezTo>
                    <a:pt x="2114" y="646"/>
                    <a:pt x="4427" y="145"/>
                    <a:pt x="6751" y="145"/>
                  </a:cubicBezTo>
                  <a:cubicBezTo>
                    <a:pt x="7074" y="145"/>
                    <a:pt x="7397" y="155"/>
                    <a:pt x="7719" y="174"/>
                  </a:cubicBezTo>
                  <a:cubicBezTo>
                    <a:pt x="7079" y="58"/>
                    <a:pt x="6429" y="1"/>
                    <a:pt x="5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2286200" y="139775"/>
              <a:ext cx="203425" cy="37200"/>
            </a:xfrm>
            <a:custGeom>
              <a:avLst/>
              <a:gdLst/>
              <a:ahLst/>
              <a:cxnLst/>
              <a:rect l="l" t="t" r="r" b="b"/>
              <a:pathLst>
                <a:path w="8137" h="1488" extrusionOk="0">
                  <a:moveTo>
                    <a:pt x="4952" y="1"/>
                  </a:moveTo>
                  <a:cubicBezTo>
                    <a:pt x="3197" y="1"/>
                    <a:pt x="1436" y="506"/>
                    <a:pt x="0" y="1487"/>
                  </a:cubicBezTo>
                  <a:cubicBezTo>
                    <a:pt x="1633" y="664"/>
                    <a:pt x="3455" y="236"/>
                    <a:pt x="5285" y="236"/>
                  </a:cubicBezTo>
                  <a:cubicBezTo>
                    <a:pt x="6242" y="236"/>
                    <a:pt x="7201" y="353"/>
                    <a:pt x="8136" y="592"/>
                  </a:cubicBezTo>
                  <a:cubicBezTo>
                    <a:pt x="7130" y="196"/>
                    <a:pt x="6042" y="1"/>
                    <a:pt x="4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3"/>
          <p:cNvGrpSpPr/>
          <p:nvPr/>
        </p:nvGrpSpPr>
        <p:grpSpPr>
          <a:xfrm rot="-2417957" flipH="1">
            <a:off x="-153541" y="4793532"/>
            <a:ext cx="592916" cy="295872"/>
            <a:chOff x="5351150" y="1861950"/>
            <a:chExt cx="1036450" cy="517200"/>
          </a:xfrm>
        </p:grpSpPr>
        <p:sp>
          <p:nvSpPr>
            <p:cNvPr id="126" name="Google Shape;126;p3"/>
            <p:cNvSpPr/>
            <p:nvPr/>
          </p:nvSpPr>
          <p:spPr>
            <a:xfrm>
              <a:off x="5429725" y="2107025"/>
              <a:ext cx="957875" cy="126850"/>
            </a:xfrm>
            <a:custGeom>
              <a:avLst/>
              <a:gdLst/>
              <a:ahLst/>
              <a:cxnLst/>
              <a:rect l="l" t="t" r="r" b="b"/>
              <a:pathLst>
                <a:path w="38315" h="5074" fill="none" extrusionOk="0">
                  <a:moveTo>
                    <a:pt x="1" y="538"/>
                  </a:moveTo>
                  <a:cubicBezTo>
                    <a:pt x="12951" y="1"/>
                    <a:pt x="26259" y="339"/>
                    <a:pt x="38314" y="5074"/>
                  </a:cubicBezTo>
                </a:path>
              </a:pathLst>
            </a:custGeom>
            <a:solidFill>
              <a:schemeClr val="dk1"/>
            </a:solidFill>
            <a:ln w="10450" cap="flat" cmpd="sng">
              <a:solidFill>
                <a:schemeClr val="dk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401400" y="2134375"/>
              <a:ext cx="153675" cy="145650"/>
            </a:xfrm>
            <a:custGeom>
              <a:avLst/>
              <a:gdLst/>
              <a:ahLst/>
              <a:cxnLst/>
              <a:rect l="l" t="t" r="r" b="b"/>
              <a:pathLst>
                <a:path w="6147" h="5826" extrusionOk="0">
                  <a:moveTo>
                    <a:pt x="6147" y="1"/>
                  </a:moveTo>
                  <a:cubicBezTo>
                    <a:pt x="6146" y="1"/>
                    <a:pt x="1034" y="3144"/>
                    <a:pt x="537" y="3641"/>
                  </a:cubicBezTo>
                  <a:cubicBezTo>
                    <a:pt x="40" y="4139"/>
                    <a:pt x="0" y="4934"/>
                    <a:pt x="497" y="5432"/>
                  </a:cubicBezTo>
                  <a:cubicBezTo>
                    <a:pt x="766" y="5690"/>
                    <a:pt x="1105" y="5825"/>
                    <a:pt x="1438" y="5825"/>
                  </a:cubicBezTo>
                  <a:cubicBezTo>
                    <a:pt x="1746" y="5825"/>
                    <a:pt x="2049" y="5710"/>
                    <a:pt x="2288" y="5471"/>
                  </a:cubicBezTo>
                  <a:cubicBezTo>
                    <a:pt x="2785" y="4974"/>
                    <a:pt x="6147" y="1"/>
                    <a:pt x="6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596350" y="1949750"/>
              <a:ext cx="153675" cy="145875"/>
            </a:xfrm>
            <a:custGeom>
              <a:avLst/>
              <a:gdLst/>
              <a:ahLst/>
              <a:cxnLst/>
              <a:rect l="l" t="t" r="r" b="b"/>
              <a:pathLst>
                <a:path w="6147" h="5835" extrusionOk="0">
                  <a:moveTo>
                    <a:pt x="4735" y="1"/>
                  </a:moveTo>
                  <a:cubicBezTo>
                    <a:pt x="4418" y="1"/>
                    <a:pt x="4103" y="120"/>
                    <a:pt x="3859" y="364"/>
                  </a:cubicBezTo>
                  <a:cubicBezTo>
                    <a:pt x="3362" y="861"/>
                    <a:pt x="0" y="5834"/>
                    <a:pt x="0" y="5834"/>
                  </a:cubicBezTo>
                  <a:cubicBezTo>
                    <a:pt x="0" y="5834"/>
                    <a:pt x="5112" y="2671"/>
                    <a:pt x="5610" y="2174"/>
                  </a:cubicBezTo>
                  <a:cubicBezTo>
                    <a:pt x="6107" y="1677"/>
                    <a:pt x="6147" y="881"/>
                    <a:pt x="5650" y="384"/>
                  </a:cubicBezTo>
                  <a:cubicBezTo>
                    <a:pt x="5396" y="130"/>
                    <a:pt x="5065" y="1"/>
                    <a:pt x="4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539650" y="2142850"/>
              <a:ext cx="64675" cy="196450"/>
            </a:xfrm>
            <a:custGeom>
              <a:avLst/>
              <a:gdLst/>
              <a:ahLst/>
              <a:cxnLst/>
              <a:rect l="l" t="t" r="r" b="b"/>
              <a:pathLst>
                <a:path w="2587" h="7858" extrusionOk="0">
                  <a:moveTo>
                    <a:pt x="1413" y="0"/>
                  </a:moveTo>
                  <a:cubicBezTo>
                    <a:pt x="1413" y="0"/>
                    <a:pt x="20" y="5869"/>
                    <a:pt x="20" y="6565"/>
                  </a:cubicBezTo>
                  <a:cubicBezTo>
                    <a:pt x="0" y="7261"/>
                    <a:pt x="577" y="7838"/>
                    <a:pt x="1273" y="7858"/>
                  </a:cubicBezTo>
                  <a:cubicBezTo>
                    <a:pt x="1970" y="7858"/>
                    <a:pt x="2566" y="7321"/>
                    <a:pt x="2566" y="6624"/>
                  </a:cubicBezTo>
                  <a:cubicBezTo>
                    <a:pt x="2586" y="5928"/>
                    <a:pt x="1413" y="0"/>
                    <a:pt x="1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547100" y="1891175"/>
              <a:ext cx="64675" cy="196500"/>
            </a:xfrm>
            <a:custGeom>
              <a:avLst/>
              <a:gdLst/>
              <a:ahLst/>
              <a:cxnLst/>
              <a:rect l="l" t="t" r="r" b="b"/>
              <a:pathLst>
                <a:path w="2587" h="7860" extrusionOk="0">
                  <a:moveTo>
                    <a:pt x="1276" y="1"/>
                  </a:moveTo>
                  <a:cubicBezTo>
                    <a:pt x="597" y="1"/>
                    <a:pt x="60" y="532"/>
                    <a:pt x="21" y="1235"/>
                  </a:cubicBezTo>
                  <a:cubicBezTo>
                    <a:pt x="1" y="1931"/>
                    <a:pt x="1174" y="7859"/>
                    <a:pt x="1174" y="7859"/>
                  </a:cubicBezTo>
                  <a:cubicBezTo>
                    <a:pt x="1174" y="7859"/>
                    <a:pt x="2567" y="1991"/>
                    <a:pt x="2567" y="1294"/>
                  </a:cubicBezTo>
                  <a:cubicBezTo>
                    <a:pt x="2587" y="598"/>
                    <a:pt x="2010" y="21"/>
                    <a:pt x="1314" y="1"/>
                  </a:cubicBezTo>
                  <a:cubicBezTo>
                    <a:pt x="1301" y="1"/>
                    <a:pt x="1289" y="1"/>
                    <a:pt x="1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351150" y="2079175"/>
              <a:ext cx="197475" cy="63700"/>
            </a:xfrm>
            <a:custGeom>
              <a:avLst/>
              <a:gdLst/>
              <a:ahLst/>
              <a:cxnLst/>
              <a:rect l="l" t="t" r="r" b="b"/>
              <a:pathLst>
                <a:path w="7899" h="2548" extrusionOk="0">
                  <a:moveTo>
                    <a:pt x="1299" y="0"/>
                  </a:moveTo>
                  <a:cubicBezTo>
                    <a:pt x="618" y="0"/>
                    <a:pt x="60" y="570"/>
                    <a:pt x="41" y="1254"/>
                  </a:cubicBezTo>
                  <a:cubicBezTo>
                    <a:pt x="1" y="1950"/>
                    <a:pt x="558" y="2547"/>
                    <a:pt x="1274" y="2547"/>
                  </a:cubicBezTo>
                  <a:cubicBezTo>
                    <a:pt x="1280" y="2547"/>
                    <a:pt x="1286" y="2547"/>
                    <a:pt x="1293" y="2547"/>
                  </a:cubicBezTo>
                  <a:cubicBezTo>
                    <a:pt x="2070" y="2547"/>
                    <a:pt x="7898" y="1393"/>
                    <a:pt x="7898" y="1393"/>
                  </a:cubicBezTo>
                  <a:cubicBezTo>
                    <a:pt x="7898" y="1393"/>
                    <a:pt x="2030" y="1"/>
                    <a:pt x="1334" y="1"/>
                  </a:cubicBezTo>
                  <a:cubicBezTo>
                    <a:pt x="1322" y="1"/>
                    <a:pt x="1310" y="0"/>
                    <a:pt x="1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603300" y="2086650"/>
              <a:ext cx="196975" cy="63700"/>
            </a:xfrm>
            <a:custGeom>
              <a:avLst/>
              <a:gdLst/>
              <a:ahLst/>
              <a:cxnLst/>
              <a:rect l="l" t="t" r="r" b="b"/>
              <a:pathLst>
                <a:path w="7879" h="2548" extrusionOk="0">
                  <a:moveTo>
                    <a:pt x="6586" y="0"/>
                  </a:moveTo>
                  <a:cubicBezTo>
                    <a:pt x="5810" y="0"/>
                    <a:pt x="1" y="1154"/>
                    <a:pt x="1" y="1154"/>
                  </a:cubicBezTo>
                  <a:cubicBezTo>
                    <a:pt x="1" y="1154"/>
                    <a:pt x="5869" y="2547"/>
                    <a:pt x="6565" y="2547"/>
                  </a:cubicBezTo>
                  <a:cubicBezTo>
                    <a:pt x="6577" y="2547"/>
                    <a:pt x="6589" y="2547"/>
                    <a:pt x="6600" y="2547"/>
                  </a:cubicBezTo>
                  <a:cubicBezTo>
                    <a:pt x="7261" y="2547"/>
                    <a:pt x="7819" y="1997"/>
                    <a:pt x="7858" y="1313"/>
                  </a:cubicBezTo>
                  <a:cubicBezTo>
                    <a:pt x="7878" y="617"/>
                    <a:pt x="7321" y="40"/>
                    <a:pt x="6605" y="0"/>
                  </a:cubicBezTo>
                  <a:cubicBezTo>
                    <a:pt x="6599" y="0"/>
                    <a:pt x="6593" y="0"/>
                    <a:pt x="6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594850" y="2135375"/>
              <a:ext cx="149225" cy="150350"/>
            </a:xfrm>
            <a:custGeom>
              <a:avLst/>
              <a:gdLst/>
              <a:ahLst/>
              <a:cxnLst/>
              <a:rect l="l" t="t" r="r" b="b"/>
              <a:pathLst>
                <a:path w="5969" h="6014" extrusionOk="0">
                  <a:moveTo>
                    <a:pt x="0" y="1"/>
                  </a:moveTo>
                  <a:lnTo>
                    <a:pt x="0" y="1"/>
                  </a:lnTo>
                  <a:cubicBezTo>
                    <a:pt x="1" y="1"/>
                    <a:pt x="3163" y="5133"/>
                    <a:pt x="3661" y="5630"/>
                  </a:cubicBezTo>
                  <a:cubicBezTo>
                    <a:pt x="3914" y="5884"/>
                    <a:pt x="4245" y="6013"/>
                    <a:pt x="4575" y="6013"/>
                  </a:cubicBezTo>
                  <a:cubicBezTo>
                    <a:pt x="4892" y="6013"/>
                    <a:pt x="5207" y="5894"/>
                    <a:pt x="5451" y="5650"/>
                  </a:cubicBezTo>
                  <a:cubicBezTo>
                    <a:pt x="5948" y="5153"/>
                    <a:pt x="5968" y="4357"/>
                    <a:pt x="5471" y="3860"/>
                  </a:cubicBezTo>
                  <a:cubicBezTo>
                    <a:pt x="4974" y="3363"/>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407350" y="1944275"/>
              <a:ext cx="149225" cy="150350"/>
            </a:xfrm>
            <a:custGeom>
              <a:avLst/>
              <a:gdLst/>
              <a:ahLst/>
              <a:cxnLst/>
              <a:rect l="l" t="t" r="r" b="b"/>
              <a:pathLst>
                <a:path w="5969" h="6014" extrusionOk="0">
                  <a:moveTo>
                    <a:pt x="1394" y="1"/>
                  </a:moveTo>
                  <a:cubicBezTo>
                    <a:pt x="1077" y="1"/>
                    <a:pt x="762" y="120"/>
                    <a:pt x="518" y="364"/>
                  </a:cubicBezTo>
                  <a:cubicBezTo>
                    <a:pt x="21" y="861"/>
                    <a:pt x="1" y="1657"/>
                    <a:pt x="498" y="2154"/>
                  </a:cubicBezTo>
                  <a:cubicBezTo>
                    <a:pt x="995" y="2652"/>
                    <a:pt x="5969" y="6014"/>
                    <a:pt x="5969" y="6014"/>
                  </a:cubicBezTo>
                  <a:cubicBezTo>
                    <a:pt x="5969" y="6014"/>
                    <a:pt x="2806" y="881"/>
                    <a:pt x="2308" y="384"/>
                  </a:cubicBezTo>
                  <a:cubicBezTo>
                    <a:pt x="2055" y="130"/>
                    <a:pt x="1723" y="1"/>
                    <a:pt x="1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360600" y="2124950"/>
              <a:ext cx="189025" cy="91975"/>
            </a:xfrm>
            <a:custGeom>
              <a:avLst/>
              <a:gdLst/>
              <a:ahLst/>
              <a:cxnLst/>
              <a:rect l="l" t="t" r="r" b="b"/>
              <a:pathLst>
                <a:path w="7561" h="3679" extrusionOk="0">
                  <a:moveTo>
                    <a:pt x="7560" y="0"/>
                  </a:moveTo>
                  <a:cubicBezTo>
                    <a:pt x="7560" y="0"/>
                    <a:pt x="1612" y="955"/>
                    <a:pt x="976" y="1213"/>
                  </a:cubicBezTo>
                  <a:cubicBezTo>
                    <a:pt x="319" y="1452"/>
                    <a:pt x="1" y="2208"/>
                    <a:pt x="260" y="2865"/>
                  </a:cubicBezTo>
                  <a:cubicBezTo>
                    <a:pt x="456" y="3364"/>
                    <a:pt x="929" y="3679"/>
                    <a:pt x="1424" y="3679"/>
                  </a:cubicBezTo>
                  <a:cubicBezTo>
                    <a:pt x="1580" y="3679"/>
                    <a:pt x="1738" y="3647"/>
                    <a:pt x="1891" y="3581"/>
                  </a:cubicBezTo>
                  <a:cubicBezTo>
                    <a:pt x="2547" y="3322"/>
                    <a:pt x="7560" y="0"/>
                    <a:pt x="7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601800" y="2013000"/>
              <a:ext cx="189025" cy="92075"/>
            </a:xfrm>
            <a:custGeom>
              <a:avLst/>
              <a:gdLst/>
              <a:ahLst/>
              <a:cxnLst/>
              <a:rect l="l" t="t" r="r" b="b"/>
              <a:pathLst>
                <a:path w="7561" h="3683" extrusionOk="0">
                  <a:moveTo>
                    <a:pt x="6157" y="1"/>
                  </a:moveTo>
                  <a:cubicBezTo>
                    <a:pt x="5996" y="1"/>
                    <a:pt x="5831" y="33"/>
                    <a:pt x="5670" y="102"/>
                  </a:cubicBezTo>
                  <a:cubicBezTo>
                    <a:pt x="5034" y="340"/>
                    <a:pt x="1" y="3682"/>
                    <a:pt x="1" y="3682"/>
                  </a:cubicBezTo>
                  <a:cubicBezTo>
                    <a:pt x="1" y="3682"/>
                    <a:pt x="5949" y="2708"/>
                    <a:pt x="6585" y="2449"/>
                  </a:cubicBezTo>
                  <a:cubicBezTo>
                    <a:pt x="7242" y="2210"/>
                    <a:pt x="7560" y="1454"/>
                    <a:pt x="7321" y="818"/>
                  </a:cubicBezTo>
                  <a:cubicBezTo>
                    <a:pt x="7111" y="307"/>
                    <a:pt x="6652" y="1"/>
                    <a:pt x="6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462550" y="2140350"/>
              <a:ext cx="101975" cy="182250"/>
            </a:xfrm>
            <a:custGeom>
              <a:avLst/>
              <a:gdLst/>
              <a:ahLst/>
              <a:cxnLst/>
              <a:rect l="l" t="t" r="r" b="b"/>
              <a:pathLst>
                <a:path w="4079" h="7290" extrusionOk="0">
                  <a:moveTo>
                    <a:pt x="4079" y="1"/>
                  </a:moveTo>
                  <a:cubicBezTo>
                    <a:pt x="4079" y="1"/>
                    <a:pt x="538" y="4874"/>
                    <a:pt x="279" y="5531"/>
                  </a:cubicBezTo>
                  <a:cubicBezTo>
                    <a:pt x="1" y="6167"/>
                    <a:pt x="279" y="6923"/>
                    <a:pt x="916" y="7182"/>
                  </a:cubicBezTo>
                  <a:cubicBezTo>
                    <a:pt x="1088" y="7255"/>
                    <a:pt x="1267" y="7290"/>
                    <a:pt x="1443" y="7290"/>
                  </a:cubicBezTo>
                  <a:cubicBezTo>
                    <a:pt x="1936" y="7290"/>
                    <a:pt x="2401" y="7015"/>
                    <a:pt x="2607" y="6545"/>
                  </a:cubicBezTo>
                  <a:cubicBezTo>
                    <a:pt x="2885" y="5889"/>
                    <a:pt x="4079" y="1"/>
                    <a:pt x="4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586900" y="1906700"/>
              <a:ext cx="101975" cy="182950"/>
            </a:xfrm>
            <a:custGeom>
              <a:avLst/>
              <a:gdLst/>
              <a:ahLst/>
              <a:cxnLst/>
              <a:rect l="l" t="t" r="r" b="b"/>
              <a:pathLst>
                <a:path w="4079" h="7318" extrusionOk="0">
                  <a:moveTo>
                    <a:pt x="2636" y="1"/>
                  </a:moveTo>
                  <a:cubicBezTo>
                    <a:pt x="2149" y="1"/>
                    <a:pt x="1692" y="290"/>
                    <a:pt x="1472" y="773"/>
                  </a:cubicBezTo>
                  <a:cubicBezTo>
                    <a:pt x="1194" y="1409"/>
                    <a:pt x="0" y="7318"/>
                    <a:pt x="0" y="7318"/>
                  </a:cubicBezTo>
                  <a:cubicBezTo>
                    <a:pt x="0" y="7318"/>
                    <a:pt x="3541" y="2444"/>
                    <a:pt x="3800" y="1787"/>
                  </a:cubicBezTo>
                  <a:cubicBezTo>
                    <a:pt x="4078" y="1151"/>
                    <a:pt x="3800" y="395"/>
                    <a:pt x="3163" y="116"/>
                  </a:cubicBezTo>
                  <a:cubicBezTo>
                    <a:pt x="2990" y="38"/>
                    <a:pt x="2811" y="1"/>
                    <a:pt x="26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363100" y="2005875"/>
              <a:ext cx="187000" cy="97700"/>
            </a:xfrm>
            <a:custGeom>
              <a:avLst/>
              <a:gdLst/>
              <a:ahLst/>
              <a:cxnLst/>
              <a:rect l="l" t="t" r="r" b="b"/>
              <a:pathLst>
                <a:path w="7480" h="3908" extrusionOk="0">
                  <a:moveTo>
                    <a:pt x="1446" y="0"/>
                  </a:moveTo>
                  <a:cubicBezTo>
                    <a:pt x="959" y="0"/>
                    <a:pt x="504" y="275"/>
                    <a:pt x="299" y="745"/>
                  </a:cubicBezTo>
                  <a:cubicBezTo>
                    <a:pt x="0" y="1401"/>
                    <a:pt x="299" y="2177"/>
                    <a:pt x="955" y="2455"/>
                  </a:cubicBezTo>
                  <a:cubicBezTo>
                    <a:pt x="1592" y="2714"/>
                    <a:pt x="7480" y="3908"/>
                    <a:pt x="7480" y="3908"/>
                  </a:cubicBezTo>
                  <a:cubicBezTo>
                    <a:pt x="7480" y="3908"/>
                    <a:pt x="2606" y="387"/>
                    <a:pt x="1970" y="108"/>
                  </a:cubicBezTo>
                  <a:cubicBezTo>
                    <a:pt x="1798" y="35"/>
                    <a:pt x="1620" y="0"/>
                    <a:pt x="1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601300" y="2125925"/>
              <a:ext cx="187025" cy="98000"/>
            </a:xfrm>
            <a:custGeom>
              <a:avLst/>
              <a:gdLst/>
              <a:ahLst/>
              <a:cxnLst/>
              <a:rect l="l" t="t" r="r" b="b"/>
              <a:pathLst>
                <a:path w="7481" h="3920" extrusionOk="0">
                  <a:moveTo>
                    <a:pt x="1" y="1"/>
                  </a:moveTo>
                  <a:cubicBezTo>
                    <a:pt x="1" y="1"/>
                    <a:pt x="4875" y="3542"/>
                    <a:pt x="5511" y="3820"/>
                  </a:cubicBezTo>
                  <a:cubicBezTo>
                    <a:pt x="5680" y="3887"/>
                    <a:pt x="5855" y="3919"/>
                    <a:pt x="6025" y="3919"/>
                  </a:cubicBezTo>
                  <a:cubicBezTo>
                    <a:pt x="6517" y="3919"/>
                    <a:pt x="6975" y="3651"/>
                    <a:pt x="7182" y="3164"/>
                  </a:cubicBezTo>
                  <a:cubicBezTo>
                    <a:pt x="7481" y="2527"/>
                    <a:pt x="7182" y="1771"/>
                    <a:pt x="6546" y="1473"/>
                  </a:cubicBezTo>
                  <a:cubicBezTo>
                    <a:pt x="5889" y="1194"/>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585900" y="2140850"/>
              <a:ext cx="96000" cy="185025"/>
            </a:xfrm>
            <a:custGeom>
              <a:avLst/>
              <a:gdLst/>
              <a:ahLst/>
              <a:cxnLst/>
              <a:rect l="l" t="t" r="r" b="b"/>
              <a:pathLst>
                <a:path w="3840" h="7401" extrusionOk="0">
                  <a:moveTo>
                    <a:pt x="0" y="1"/>
                  </a:moveTo>
                  <a:cubicBezTo>
                    <a:pt x="0" y="1"/>
                    <a:pt x="955" y="5949"/>
                    <a:pt x="1214" y="6605"/>
                  </a:cubicBezTo>
                  <a:cubicBezTo>
                    <a:pt x="1399" y="7098"/>
                    <a:pt x="1894" y="7400"/>
                    <a:pt x="2404" y="7400"/>
                  </a:cubicBezTo>
                  <a:cubicBezTo>
                    <a:pt x="2552" y="7400"/>
                    <a:pt x="2702" y="7375"/>
                    <a:pt x="2845" y="7321"/>
                  </a:cubicBezTo>
                  <a:cubicBezTo>
                    <a:pt x="3521" y="7063"/>
                    <a:pt x="3840" y="6326"/>
                    <a:pt x="3581" y="5670"/>
                  </a:cubicBezTo>
                  <a:cubicBezTo>
                    <a:pt x="3322" y="5033"/>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469525" y="1903875"/>
              <a:ext cx="96500" cy="184775"/>
            </a:xfrm>
            <a:custGeom>
              <a:avLst/>
              <a:gdLst/>
              <a:ahLst/>
              <a:cxnLst/>
              <a:rect l="l" t="t" r="r" b="b"/>
              <a:pathLst>
                <a:path w="3860" h="7391" extrusionOk="0">
                  <a:moveTo>
                    <a:pt x="1457" y="0"/>
                  </a:moveTo>
                  <a:cubicBezTo>
                    <a:pt x="1302" y="0"/>
                    <a:pt x="1145" y="29"/>
                    <a:pt x="995" y="90"/>
                  </a:cubicBezTo>
                  <a:cubicBezTo>
                    <a:pt x="319" y="349"/>
                    <a:pt x="0" y="1085"/>
                    <a:pt x="279" y="1721"/>
                  </a:cubicBezTo>
                  <a:cubicBezTo>
                    <a:pt x="518" y="2378"/>
                    <a:pt x="3860" y="7391"/>
                    <a:pt x="3860" y="7391"/>
                  </a:cubicBezTo>
                  <a:cubicBezTo>
                    <a:pt x="3860" y="7391"/>
                    <a:pt x="2885" y="1463"/>
                    <a:pt x="2626" y="806"/>
                  </a:cubicBezTo>
                  <a:cubicBezTo>
                    <a:pt x="2444" y="305"/>
                    <a:pt x="1959"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516775" y="2056300"/>
              <a:ext cx="117875" cy="116925"/>
            </a:xfrm>
            <a:custGeom>
              <a:avLst/>
              <a:gdLst/>
              <a:ahLst/>
              <a:cxnLst/>
              <a:rect l="l" t="t" r="r" b="b"/>
              <a:pathLst>
                <a:path w="4715" h="4677" extrusionOk="0">
                  <a:moveTo>
                    <a:pt x="2370" y="1"/>
                  </a:moveTo>
                  <a:cubicBezTo>
                    <a:pt x="1094" y="1"/>
                    <a:pt x="40" y="1008"/>
                    <a:pt x="20" y="2288"/>
                  </a:cubicBezTo>
                  <a:cubicBezTo>
                    <a:pt x="0" y="3582"/>
                    <a:pt x="1015" y="4656"/>
                    <a:pt x="2308" y="4676"/>
                  </a:cubicBezTo>
                  <a:cubicBezTo>
                    <a:pt x="2332" y="4676"/>
                    <a:pt x="2356" y="4677"/>
                    <a:pt x="2380" y="4677"/>
                  </a:cubicBezTo>
                  <a:cubicBezTo>
                    <a:pt x="3640" y="4677"/>
                    <a:pt x="4675" y="3657"/>
                    <a:pt x="4695" y="2388"/>
                  </a:cubicBezTo>
                  <a:cubicBezTo>
                    <a:pt x="4715" y="1095"/>
                    <a:pt x="3700" y="41"/>
                    <a:pt x="2407" y="1"/>
                  </a:cubicBezTo>
                  <a:cubicBezTo>
                    <a:pt x="2395" y="1"/>
                    <a:pt x="2382" y="1"/>
                    <a:pt x="23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747025" y="2166800"/>
              <a:ext cx="438650" cy="212350"/>
            </a:xfrm>
            <a:custGeom>
              <a:avLst/>
              <a:gdLst/>
              <a:ahLst/>
              <a:cxnLst/>
              <a:rect l="l" t="t" r="r" b="b"/>
              <a:pathLst>
                <a:path w="17546" h="8494" extrusionOk="0">
                  <a:moveTo>
                    <a:pt x="12816" y="0"/>
                  </a:moveTo>
                  <a:cubicBezTo>
                    <a:pt x="11060" y="0"/>
                    <a:pt x="9310" y="187"/>
                    <a:pt x="7520" y="713"/>
                  </a:cubicBezTo>
                  <a:cubicBezTo>
                    <a:pt x="4874" y="1489"/>
                    <a:pt x="2368" y="3001"/>
                    <a:pt x="756" y="5229"/>
                  </a:cubicBezTo>
                  <a:cubicBezTo>
                    <a:pt x="359" y="5786"/>
                    <a:pt x="1" y="6383"/>
                    <a:pt x="1" y="7059"/>
                  </a:cubicBezTo>
                  <a:cubicBezTo>
                    <a:pt x="1" y="7715"/>
                    <a:pt x="458" y="8412"/>
                    <a:pt x="1134" y="8491"/>
                  </a:cubicBezTo>
                  <a:cubicBezTo>
                    <a:pt x="1156" y="8492"/>
                    <a:pt x="1178" y="8493"/>
                    <a:pt x="1200" y="8493"/>
                  </a:cubicBezTo>
                  <a:cubicBezTo>
                    <a:pt x="1521" y="8493"/>
                    <a:pt x="1871" y="8362"/>
                    <a:pt x="2169" y="8213"/>
                  </a:cubicBezTo>
                  <a:cubicBezTo>
                    <a:pt x="5650" y="6482"/>
                    <a:pt x="7958" y="2881"/>
                    <a:pt x="11558" y="1389"/>
                  </a:cubicBezTo>
                  <a:cubicBezTo>
                    <a:pt x="13468" y="594"/>
                    <a:pt x="15497" y="514"/>
                    <a:pt x="17546" y="335"/>
                  </a:cubicBezTo>
                  <a:cubicBezTo>
                    <a:pt x="15944" y="148"/>
                    <a:pt x="14378" y="0"/>
                    <a:pt x="1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870850" y="2168025"/>
              <a:ext cx="338200" cy="86750"/>
            </a:xfrm>
            <a:custGeom>
              <a:avLst/>
              <a:gdLst/>
              <a:ahLst/>
              <a:cxnLst/>
              <a:rect l="l" t="t" r="r" b="b"/>
              <a:pathLst>
                <a:path w="13528" h="3470" extrusionOk="0">
                  <a:moveTo>
                    <a:pt x="9986" y="0"/>
                  </a:moveTo>
                  <a:cubicBezTo>
                    <a:pt x="6995" y="0"/>
                    <a:pt x="4000" y="841"/>
                    <a:pt x="1453" y="2435"/>
                  </a:cubicBezTo>
                  <a:cubicBezTo>
                    <a:pt x="1035" y="2693"/>
                    <a:pt x="399" y="3151"/>
                    <a:pt x="1" y="3469"/>
                  </a:cubicBezTo>
                  <a:cubicBezTo>
                    <a:pt x="438" y="3191"/>
                    <a:pt x="1075" y="2793"/>
                    <a:pt x="1533" y="2554"/>
                  </a:cubicBezTo>
                  <a:cubicBezTo>
                    <a:pt x="4393" y="1007"/>
                    <a:pt x="7634" y="233"/>
                    <a:pt x="10879" y="233"/>
                  </a:cubicBezTo>
                  <a:cubicBezTo>
                    <a:pt x="11764" y="233"/>
                    <a:pt x="12650" y="290"/>
                    <a:pt x="13528" y="406"/>
                  </a:cubicBezTo>
                  <a:cubicBezTo>
                    <a:pt x="12367" y="134"/>
                    <a:pt x="11177" y="0"/>
                    <a:pt x="9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820625" y="1861950"/>
              <a:ext cx="378475" cy="310250"/>
            </a:xfrm>
            <a:custGeom>
              <a:avLst/>
              <a:gdLst/>
              <a:ahLst/>
              <a:cxnLst/>
              <a:rect l="l" t="t" r="r" b="b"/>
              <a:pathLst>
                <a:path w="15139" h="12410" extrusionOk="0">
                  <a:moveTo>
                    <a:pt x="1491" y="0"/>
                  </a:moveTo>
                  <a:cubicBezTo>
                    <a:pt x="902" y="0"/>
                    <a:pt x="362" y="513"/>
                    <a:pt x="200" y="1091"/>
                  </a:cubicBezTo>
                  <a:cubicBezTo>
                    <a:pt x="1" y="1747"/>
                    <a:pt x="180" y="2444"/>
                    <a:pt x="398" y="3060"/>
                  </a:cubicBezTo>
                  <a:cubicBezTo>
                    <a:pt x="1314" y="5646"/>
                    <a:pt x="3303" y="7775"/>
                    <a:pt x="5630" y="9267"/>
                  </a:cubicBezTo>
                  <a:cubicBezTo>
                    <a:pt x="8574" y="11196"/>
                    <a:pt x="11737" y="11853"/>
                    <a:pt x="15139" y="12410"/>
                  </a:cubicBezTo>
                  <a:cubicBezTo>
                    <a:pt x="13229" y="11694"/>
                    <a:pt x="11300" y="11037"/>
                    <a:pt x="9668" y="9744"/>
                  </a:cubicBezTo>
                  <a:cubicBezTo>
                    <a:pt x="6665" y="7337"/>
                    <a:pt x="5451" y="3199"/>
                    <a:pt x="2587" y="574"/>
                  </a:cubicBezTo>
                  <a:cubicBezTo>
                    <a:pt x="2308" y="315"/>
                    <a:pt x="2010" y="96"/>
                    <a:pt x="1672" y="17"/>
                  </a:cubicBezTo>
                  <a:cubicBezTo>
                    <a:pt x="1611" y="6"/>
                    <a:pt x="1551" y="0"/>
                    <a:pt x="1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919100" y="2008575"/>
              <a:ext cx="303375" cy="168100"/>
            </a:xfrm>
            <a:custGeom>
              <a:avLst/>
              <a:gdLst/>
              <a:ahLst/>
              <a:cxnLst/>
              <a:rect l="l" t="t" r="r" b="b"/>
              <a:pathLst>
                <a:path w="12135" h="6724" extrusionOk="0">
                  <a:moveTo>
                    <a:pt x="0" y="0"/>
                  </a:moveTo>
                  <a:cubicBezTo>
                    <a:pt x="259" y="418"/>
                    <a:pt x="756" y="1015"/>
                    <a:pt x="1094" y="1413"/>
                  </a:cubicBezTo>
                  <a:cubicBezTo>
                    <a:pt x="3879" y="4536"/>
                    <a:pt x="7957" y="6525"/>
                    <a:pt x="12135" y="6724"/>
                  </a:cubicBezTo>
                  <a:cubicBezTo>
                    <a:pt x="8316" y="6147"/>
                    <a:pt x="4695" y="4476"/>
                    <a:pt x="1850" y="1910"/>
                  </a:cubicBezTo>
                  <a:cubicBezTo>
                    <a:pt x="1234" y="1373"/>
                    <a:pt x="518" y="61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3"/>
          <p:cNvSpPr txBox="1">
            <a:spLocks noGrp="1"/>
          </p:cNvSpPr>
          <p:nvPr>
            <p:ph type="title"/>
          </p:nvPr>
        </p:nvSpPr>
        <p:spPr>
          <a:xfrm>
            <a:off x="713225" y="2347875"/>
            <a:ext cx="5067600" cy="1087200"/>
          </a:xfrm>
          <a:prstGeom prst="rect">
            <a:avLst/>
          </a:prstGeom>
        </p:spPr>
        <p:txBody>
          <a:bodyPr spcFirstLastPara="1" wrap="square" lIns="91425" tIns="91425" rIns="91425" bIns="91425" anchor="b" anchorCtr="0">
            <a:noAutofit/>
          </a:bodyPr>
          <a:lstStyle>
            <a:lvl1pPr lvl="0">
              <a:lnSpc>
                <a:spcPct val="115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9" name="Google Shape;149;p3"/>
          <p:cNvSpPr txBox="1">
            <a:spLocks noGrp="1"/>
          </p:cNvSpPr>
          <p:nvPr>
            <p:ph type="title" idx="2" hasCustomPrompt="1"/>
          </p:nvPr>
        </p:nvSpPr>
        <p:spPr>
          <a:xfrm>
            <a:off x="713225" y="1333425"/>
            <a:ext cx="1652100" cy="915900"/>
          </a:xfrm>
          <a:prstGeom prst="rect">
            <a:avLst/>
          </a:prstGeom>
          <a:noFill/>
        </p:spPr>
        <p:txBody>
          <a:bodyPr spcFirstLastPara="1" wrap="square" lIns="91425" tIns="91425" rIns="91425" bIns="91425" anchor="b" anchorCtr="0">
            <a:noAutofit/>
          </a:bodyPr>
          <a:lstStyle>
            <a:lvl1pPr lvl="0" rtl="0">
              <a:lnSpc>
                <a:spcPct val="115000"/>
              </a:lnSpc>
              <a:spcBef>
                <a:spcPts val="0"/>
              </a:spcBef>
              <a:spcAft>
                <a:spcPts val="0"/>
              </a:spcAft>
              <a:buClr>
                <a:schemeClr val="lt1"/>
              </a:buClr>
              <a:buSzPts val="6000"/>
              <a:buNone/>
              <a:defRPr sz="6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0" name="Google Shape;150;p3"/>
          <p:cNvSpPr txBox="1">
            <a:spLocks noGrp="1"/>
          </p:cNvSpPr>
          <p:nvPr>
            <p:ph type="subTitle" idx="1"/>
          </p:nvPr>
        </p:nvSpPr>
        <p:spPr>
          <a:xfrm>
            <a:off x="713225" y="3435075"/>
            <a:ext cx="50676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1"/>
        <p:cNvGrpSpPr/>
        <p:nvPr/>
      </p:nvGrpSpPr>
      <p:grpSpPr>
        <a:xfrm>
          <a:off x="0" y="0"/>
          <a:ext cx="0" cy="0"/>
          <a:chOff x="0" y="0"/>
          <a:chExt cx="0" cy="0"/>
        </a:xfrm>
      </p:grpSpPr>
      <p:grpSp>
        <p:nvGrpSpPr>
          <p:cNvPr id="152" name="Google Shape;152;p4"/>
          <p:cNvGrpSpPr/>
          <p:nvPr/>
        </p:nvGrpSpPr>
        <p:grpSpPr>
          <a:xfrm>
            <a:off x="-661593" y="-975342"/>
            <a:ext cx="10701078" cy="7186186"/>
            <a:chOff x="-661593" y="-975342"/>
            <a:chExt cx="10701078" cy="7186186"/>
          </a:xfrm>
        </p:grpSpPr>
        <p:sp>
          <p:nvSpPr>
            <p:cNvPr id="153" name="Google Shape;153;p4"/>
            <p:cNvSpPr/>
            <p:nvPr/>
          </p:nvSpPr>
          <p:spPr>
            <a:xfrm rot="-5400000" flipH="1">
              <a:off x="7274485" y="3354218"/>
              <a:ext cx="2312448" cy="2820166"/>
            </a:xfrm>
            <a:custGeom>
              <a:avLst/>
              <a:gdLst/>
              <a:ahLst/>
              <a:cxnLst/>
              <a:rect l="l" t="t" r="r" b="b"/>
              <a:pathLst>
                <a:path w="99782" h="121690" extrusionOk="0">
                  <a:moveTo>
                    <a:pt x="79254" y="1"/>
                  </a:moveTo>
                  <a:cubicBezTo>
                    <a:pt x="74898" y="1"/>
                    <a:pt x="70544" y="853"/>
                    <a:pt x="66541" y="2572"/>
                  </a:cubicBezTo>
                  <a:cubicBezTo>
                    <a:pt x="57510" y="6431"/>
                    <a:pt x="50448" y="14627"/>
                    <a:pt x="47962" y="24155"/>
                  </a:cubicBezTo>
                  <a:cubicBezTo>
                    <a:pt x="45734" y="32709"/>
                    <a:pt x="47066" y="41740"/>
                    <a:pt x="46231" y="50533"/>
                  </a:cubicBezTo>
                  <a:cubicBezTo>
                    <a:pt x="45376" y="59346"/>
                    <a:pt x="41278" y="68934"/>
                    <a:pt x="32883" y="71699"/>
                  </a:cubicBezTo>
                  <a:cubicBezTo>
                    <a:pt x="28268" y="73191"/>
                    <a:pt x="23195" y="72336"/>
                    <a:pt x="18481" y="73390"/>
                  </a:cubicBezTo>
                  <a:cubicBezTo>
                    <a:pt x="9270" y="75439"/>
                    <a:pt x="2944" y="84570"/>
                    <a:pt x="1472" y="93899"/>
                  </a:cubicBezTo>
                  <a:cubicBezTo>
                    <a:pt x="0" y="103229"/>
                    <a:pt x="2467" y="112698"/>
                    <a:pt x="5431" y="121689"/>
                  </a:cubicBezTo>
                  <a:lnTo>
                    <a:pt x="99782" y="105457"/>
                  </a:lnTo>
                  <a:lnTo>
                    <a:pt x="94988" y="4004"/>
                  </a:lnTo>
                  <a:cubicBezTo>
                    <a:pt x="90203" y="1346"/>
                    <a:pt x="84727" y="1"/>
                    <a:pt x="792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154;p4"/>
            <p:cNvGrpSpPr/>
            <p:nvPr/>
          </p:nvGrpSpPr>
          <p:grpSpPr>
            <a:xfrm rot="2150411" flipH="1">
              <a:off x="8990962" y="3921682"/>
              <a:ext cx="306095" cy="461663"/>
              <a:chOff x="5185050" y="2463125"/>
              <a:chExt cx="751475" cy="1133400"/>
            </a:xfrm>
          </p:grpSpPr>
          <p:sp>
            <p:nvSpPr>
              <p:cNvPr id="155" name="Google Shape;155;p4"/>
              <p:cNvSpPr/>
              <p:nvPr/>
            </p:nvSpPr>
            <p:spPr>
              <a:xfrm>
                <a:off x="5185050" y="2463125"/>
                <a:ext cx="751475" cy="1067250"/>
              </a:xfrm>
              <a:custGeom>
                <a:avLst/>
                <a:gdLst/>
                <a:ahLst/>
                <a:cxnLst/>
                <a:rect l="l" t="t" r="r" b="b"/>
                <a:pathLst>
                  <a:path w="30059" h="42690" extrusionOk="0">
                    <a:moveTo>
                      <a:pt x="1831" y="0"/>
                    </a:moveTo>
                    <a:lnTo>
                      <a:pt x="1831" y="0"/>
                    </a:lnTo>
                    <a:cubicBezTo>
                      <a:pt x="2368" y="2188"/>
                      <a:pt x="1194" y="4476"/>
                      <a:pt x="697" y="6764"/>
                    </a:cubicBezTo>
                    <a:cubicBezTo>
                      <a:pt x="239" y="9071"/>
                      <a:pt x="1" y="11538"/>
                      <a:pt x="1393" y="13428"/>
                    </a:cubicBezTo>
                    <a:cubicBezTo>
                      <a:pt x="2845" y="15357"/>
                      <a:pt x="5809" y="16412"/>
                      <a:pt x="6904" y="18500"/>
                    </a:cubicBezTo>
                    <a:cubicBezTo>
                      <a:pt x="8236" y="21066"/>
                      <a:pt x="6347" y="24448"/>
                      <a:pt x="8018" y="26855"/>
                    </a:cubicBezTo>
                    <a:cubicBezTo>
                      <a:pt x="9589" y="29143"/>
                      <a:pt x="13826" y="29779"/>
                      <a:pt x="15060" y="32206"/>
                    </a:cubicBezTo>
                    <a:cubicBezTo>
                      <a:pt x="15875" y="33838"/>
                      <a:pt x="15060" y="35887"/>
                      <a:pt x="15597" y="37617"/>
                    </a:cubicBezTo>
                    <a:cubicBezTo>
                      <a:pt x="15696" y="37975"/>
                      <a:pt x="15875" y="38313"/>
                      <a:pt x="16174" y="38592"/>
                    </a:cubicBezTo>
                    <a:cubicBezTo>
                      <a:pt x="16611" y="38970"/>
                      <a:pt x="17268" y="39129"/>
                      <a:pt x="17904" y="39288"/>
                    </a:cubicBezTo>
                    <a:cubicBezTo>
                      <a:pt x="20470" y="39925"/>
                      <a:pt x="23295" y="40720"/>
                      <a:pt x="24051" y="42690"/>
                    </a:cubicBezTo>
                    <a:cubicBezTo>
                      <a:pt x="25503" y="40621"/>
                      <a:pt x="26975" y="38592"/>
                      <a:pt x="28408" y="36523"/>
                    </a:cubicBezTo>
                    <a:cubicBezTo>
                      <a:pt x="29004" y="35648"/>
                      <a:pt x="29621" y="34792"/>
                      <a:pt x="29800" y="33838"/>
                    </a:cubicBezTo>
                    <a:cubicBezTo>
                      <a:pt x="30059" y="32425"/>
                      <a:pt x="29183" y="31132"/>
                      <a:pt x="28487" y="29879"/>
                    </a:cubicBezTo>
                    <a:cubicBezTo>
                      <a:pt x="27711" y="28526"/>
                      <a:pt x="27075" y="26975"/>
                      <a:pt x="27473" y="25403"/>
                    </a:cubicBezTo>
                    <a:cubicBezTo>
                      <a:pt x="27731" y="24249"/>
                      <a:pt x="28567" y="23076"/>
                      <a:pt x="28388" y="21922"/>
                    </a:cubicBezTo>
                    <a:cubicBezTo>
                      <a:pt x="28288" y="21265"/>
                      <a:pt x="27831" y="20689"/>
                      <a:pt x="27373" y="20171"/>
                    </a:cubicBezTo>
                    <a:cubicBezTo>
                      <a:pt x="26199" y="18898"/>
                      <a:pt x="24747" y="17784"/>
                      <a:pt x="23096" y="16889"/>
                    </a:cubicBezTo>
                    <a:cubicBezTo>
                      <a:pt x="21346" y="15934"/>
                      <a:pt x="19277" y="15138"/>
                      <a:pt x="18481" y="13607"/>
                    </a:cubicBezTo>
                    <a:cubicBezTo>
                      <a:pt x="17924" y="12453"/>
                      <a:pt x="18163" y="11080"/>
                      <a:pt x="17944" y="9847"/>
                    </a:cubicBezTo>
                    <a:cubicBezTo>
                      <a:pt x="17347" y="6465"/>
                      <a:pt x="13369" y="4277"/>
                      <a:pt x="9191" y="3203"/>
                    </a:cubicBezTo>
                    <a:cubicBezTo>
                      <a:pt x="6406" y="2507"/>
                      <a:pt x="3144" y="1989"/>
                      <a:pt x="18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5320825" y="2577500"/>
                <a:ext cx="502800" cy="1019025"/>
              </a:xfrm>
              <a:custGeom>
                <a:avLst/>
                <a:gdLst/>
                <a:ahLst/>
                <a:cxnLst/>
                <a:rect l="l" t="t" r="r" b="b"/>
                <a:pathLst>
                  <a:path w="20112" h="40761" extrusionOk="0">
                    <a:moveTo>
                      <a:pt x="0" y="0"/>
                    </a:moveTo>
                    <a:lnTo>
                      <a:pt x="0" y="0"/>
                    </a:lnTo>
                    <a:cubicBezTo>
                      <a:pt x="10225" y="11240"/>
                      <a:pt x="17208" y="25582"/>
                      <a:pt x="18859" y="40761"/>
                    </a:cubicBezTo>
                    <a:lnTo>
                      <a:pt x="20112" y="40601"/>
                    </a:lnTo>
                    <a:cubicBezTo>
                      <a:pt x="18063" y="25304"/>
                      <a:pt x="10623" y="1104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157;p4"/>
            <p:cNvGrpSpPr/>
            <p:nvPr/>
          </p:nvGrpSpPr>
          <p:grpSpPr>
            <a:xfrm rot="-6599930" flipH="1">
              <a:off x="8246312" y="3927196"/>
              <a:ext cx="1141817" cy="450658"/>
              <a:chOff x="5351150" y="1861950"/>
              <a:chExt cx="1310412" cy="517200"/>
            </a:xfrm>
          </p:grpSpPr>
          <p:sp>
            <p:nvSpPr>
              <p:cNvPr id="158" name="Google Shape;158;p4"/>
              <p:cNvSpPr/>
              <p:nvPr/>
            </p:nvSpPr>
            <p:spPr>
              <a:xfrm>
                <a:off x="5429735" y="2107037"/>
                <a:ext cx="1231827" cy="209467"/>
              </a:xfrm>
              <a:custGeom>
                <a:avLst/>
                <a:gdLst/>
                <a:ahLst/>
                <a:cxnLst/>
                <a:rect l="l" t="t" r="r" b="b"/>
                <a:pathLst>
                  <a:path w="38315" h="5074" fill="none" extrusionOk="0">
                    <a:moveTo>
                      <a:pt x="1" y="538"/>
                    </a:moveTo>
                    <a:cubicBezTo>
                      <a:pt x="12951" y="1"/>
                      <a:pt x="26259" y="339"/>
                      <a:pt x="38314" y="5074"/>
                    </a:cubicBezTo>
                  </a:path>
                </a:pathLst>
              </a:custGeom>
              <a:solidFill>
                <a:schemeClr val="dk1"/>
              </a:solidFill>
              <a:ln w="10450" cap="flat" cmpd="sng">
                <a:solidFill>
                  <a:schemeClr val="dk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5401400" y="2134375"/>
                <a:ext cx="153675" cy="145650"/>
              </a:xfrm>
              <a:custGeom>
                <a:avLst/>
                <a:gdLst/>
                <a:ahLst/>
                <a:cxnLst/>
                <a:rect l="l" t="t" r="r" b="b"/>
                <a:pathLst>
                  <a:path w="6147" h="5826" extrusionOk="0">
                    <a:moveTo>
                      <a:pt x="6147" y="1"/>
                    </a:moveTo>
                    <a:cubicBezTo>
                      <a:pt x="6146" y="1"/>
                      <a:pt x="1034" y="3144"/>
                      <a:pt x="537" y="3641"/>
                    </a:cubicBezTo>
                    <a:cubicBezTo>
                      <a:pt x="40" y="4139"/>
                      <a:pt x="0" y="4934"/>
                      <a:pt x="497" y="5432"/>
                    </a:cubicBezTo>
                    <a:cubicBezTo>
                      <a:pt x="766" y="5690"/>
                      <a:pt x="1105" y="5825"/>
                      <a:pt x="1438" y="5825"/>
                    </a:cubicBezTo>
                    <a:cubicBezTo>
                      <a:pt x="1746" y="5825"/>
                      <a:pt x="2049" y="5710"/>
                      <a:pt x="2288" y="5471"/>
                    </a:cubicBezTo>
                    <a:cubicBezTo>
                      <a:pt x="2785" y="4974"/>
                      <a:pt x="6147" y="1"/>
                      <a:pt x="6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5596350" y="1949750"/>
                <a:ext cx="153675" cy="145875"/>
              </a:xfrm>
              <a:custGeom>
                <a:avLst/>
                <a:gdLst/>
                <a:ahLst/>
                <a:cxnLst/>
                <a:rect l="l" t="t" r="r" b="b"/>
                <a:pathLst>
                  <a:path w="6147" h="5835" extrusionOk="0">
                    <a:moveTo>
                      <a:pt x="4735" y="1"/>
                    </a:moveTo>
                    <a:cubicBezTo>
                      <a:pt x="4418" y="1"/>
                      <a:pt x="4103" y="120"/>
                      <a:pt x="3859" y="364"/>
                    </a:cubicBezTo>
                    <a:cubicBezTo>
                      <a:pt x="3362" y="861"/>
                      <a:pt x="0" y="5834"/>
                      <a:pt x="0" y="5834"/>
                    </a:cubicBezTo>
                    <a:cubicBezTo>
                      <a:pt x="0" y="5834"/>
                      <a:pt x="5112" y="2671"/>
                      <a:pt x="5610" y="2174"/>
                    </a:cubicBezTo>
                    <a:cubicBezTo>
                      <a:pt x="6107" y="1677"/>
                      <a:pt x="6147" y="881"/>
                      <a:pt x="5650" y="384"/>
                    </a:cubicBezTo>
                    <a:cubicBezTo>
                      <a:pt x="5396" y="130"/>
                      <a:pt x="5065" y="1"/>
                      <a:pt x="4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5539650" y="2142850"/>
                <a:ext cx="64675" cy="196450"/>
              </a:xfrm>
              <a:custGeom>
                <a:avLst/>
                <a:gdLst/>
                <a:ahLst/>
                <a:cxnLst/>
                <a:rect l="l" t="t" r="r" b="b"/>
                <a:pathLst>
                  <a:path w="2587" h="7858" extrusionOk="0">
                    <a:moveTo>
                      <a:pt x="1413" y="0"/>
                    </a:moveTo>
                    <a:cubicBezTo>
                      <a:pt x="1413" y="0"/>
                      <a:pt x="20" y="5869"/>
                      <a:pt x="20" y="6565"/>
                    </a:cubicBezTo>
                    <a:cubicBezTo>
                      <a:pt x="0" y="7261"/>
                      <a:pt x="577" y="7838"/>
                      <a:pt x="1273" y="7858"/>
                    </a:cubicBezTo>
                    <a:cubicBezTo>
                      <a:pt x="1970" y="7858"/>
                      <a:pt x="2566" y="7321"/>
                      <a:pt x="2566" y="6624"/>
                    </a:cubicBezTo>
                    <a:cubicBezTo>
                      <a:pt x="2586" y="5928"/>
                      <a:pt x="1413" y="0"/>
                      <a:pt x="1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5547100" y="1891175"/>
                <a:ext cx="64675" cy="196500"/>
              </a:xfrm>
              <a:custGeom>
                <a:avLst/>
                <a:gdLst/>
                <a:ahLst/>
                <a:cxnLst/>
                <a:rect l="l" t="t" r="r" b="b"/>
                <a:pathLst>
                  <a:path w="2587" h="7860" extrusionOk="0">
                    <a:moveTo>
                      <a:pt x="1276" y="1"/>
                    </a:moveTo>
                    <a:cubicBezTo>
                      <a:pt x="597" y="1"/>
                      <a:pt x="60" y="532"/>
                      <a:pt x="21" y="1235"/>
                    </a:cubicBezTo>
                    <a:cubicBezTo>
                      <a:pt x="1" y="1931"/>
                      <a:pt x="1174" y="7859"/>
                      <a:pt x="1174" y="7859"/>
                    </a:cubicBezTo>
                    <a:cubicBezTo>
                      <a:pt x="1174" y="7859"/>
                      <a:pt x="2567" y="1991"/>
                      <a:pt x="2567" y="1294"/>
                    </a:cubicBezTo>
                    <a:cubicBezTo>
                      <a:pt x="2587" y="598"/>
                      <a:pt x="2010" y="21"/>
                      <a:pt x="1314" y="1"/>
                    </a:cubicBezTo>
                    <a:cubicBezTo>
                      <a:pt x="1301" y="1"/>
                      <a:pt x="1289" y="1"/>
                      <a:pt x="1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5351150" y="2079175"/>
                <a:ext cx="197475" cy="63700"/>
              </a:xfrm>
              <a:custGeom>
                <a:avLst/>
                <a:gdLst/>
                <a:ahLst/>
                <a:cxnLst/>
                <a:rect l="l" t="t" r="r" b="b"/>
                <a:pathLst>
                  <a:path w="7899" h="2548" extrusionOk="0">
                    <a:moveTo>
                      <a:pt x="1299" y="0"/>
                    </a:moveTo>
                    <a:cubicBezTo>
                      <a:pt x="618" y="0"/>
                      <a:pt x="60" y="570"/>
                      <a:pt x="41" y="1254"/>
                    </a:cubicBezTo>
                    <a:cubicBezTo>
                      <a:pt x="1" y="1950"/>
                      <a:pt x="558" y="2547"/>
                      <a:pt x="1274" y="2547"/>
                    </a:cubicBezTo>
                    <a:cubicBezTo>
                      <a:pt x="1280" y="2547"/>
                      <a:pt x="1286" y="2547"/>
                      <a:pt x="1293" y="2547"/>
                    </a:cubicBezTo>
                    <a:cubicBezTo>
                      <a:pt x="2070" y="2547"/>
                      <a:pt x="7898" y="1393"/>
                      <a:pt x="7898" y="1393"/>
                    </a:cubicBezTo>
                    <a:cubicBezTo>
                      <a:pt x="7898" y="1393"/>
                      <a:pt x="2030" y="1"/>
                      <a:pt x="1334" y="1"/>
                    </a:cubicBezTo>
                    <a:cubicBezTo>
                      <a:pt x="1322" y="1"/>
                      <a:pt x="1310" y="0"/>
                      <a:pt x="1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5603300" y="2086650"/>
                <a:ext cx="196975" cy="63700"/>
              </a:xfrm>
              <a:custGeom>
                <a:avLst/>
                <a:gdLst/>
                <a:ahLst/>
                <a:cxnLst/>
                <a:rect l="l" t="t" r="r" b="b"/>
                <a:pathLst>
                  <a:path w="7879" h="2548" extrusionOk="0">
                    <a:moveTo>
                      <a:pt x="6586" y="0"/>
                    </a:moveTo>
                    <a:cubicBezTo>
                      <a:pt x="5810" y="0"/>
                      <a:pt x="1" y="1154"/>
                      <a:pt x="1" y="1154"/>
                    </a:cubicBezTo>
                    <a:cubicBezTo>
                      <a:pt x="1" y="1154"/>
                      <a:pt x="5869" y="2547"/>
                      <a:pt x="6565" y="2547"/>
                    </a:cubicBezTo>
                    <a:cubicBezTo>
                      <a:pt x="6577" y="2547"/>
                      <a:pt x="6589" y="2547"/>
                      <a:pt x="6600" y="2547"/>
                    </a:cubicBezTo>
                    <a:cubicBezTo>
                      <a:pt x="7261" y="2547"/>
                      <a:pt x="7819" y="1997"/>
                      <a:pt x="7858" y="1313"/>
                    </a:cubicBezTo>
                    <a:cubicBezTo>
                      <a:pt x="7878" y="617"/>
                      <a:pt x="7321" y="40"/>
                      <a:pt x="6605" y="0"/>
                    </a:cubicBezTo>
                    <a:cubicBezTo>
                      <a:pt x="6599" y="0"/>
                      <a:pt x="6593" y="0"/>
                      <a:pt x="6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5594850" y="2135375"/>
                <a:ext cx="149225" cy="150350"/>
              </a:xfrm>
              <a:custGeom>
                <a:avLst/>
                <a:gdLst/>
                <a:ahLst/>
                <a:cxnLst/>
                <a:rect l="l" t="t" r="r" b="b"/>
                <a:pathLst>
                  <a:path w="5969" h="6014" extrusionOk="0">
                    <a:moveTo>
                      <a:pt x="0" y="1"/>
                    </a:moveTo>
                    <a:lnTo>
                      <a:pt x="0" y="1"/>
                    </a:lnTo>
                    <a:cubicBezTo>
                      <a:pt x="1" y="1"/>
                      <a:pt x="3163" y="5133"/>
                      <a:pt x="3661" y="5630"/>
                    </a:cubicBezTo>
                    <a:cubicBezTo>
                      <a:pt x="3914" y="5884"/>
                      <a:pt x="4245" y="6013"/>
                      <a:pt x="4575" y="6013"/>
                    </a:cubicBezTo>
                    <a:cubicBezTo>
                      <a:pt x="4892" y="6013"/>
                      <a:pt x="5207" y="5894"/>
                      <a:pt x="5451" y="5650"/>
                    </a:cubicBezTo>
                    <a:cubicBezTo>
                      <a:pt x="5948" y="5153"/>
                      <a:pt x="5968" y="4357"/>
                      <a:pt x="5471" y="3860"/>
                    </a:cubicBezTo>
                    <a:cubicBezTo>
                      <a:pt x="4974" y="3363"/>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5407350" y="1944275"/>
                <a:ext cx="149225" cy="150350"/>
              </a:xfrm>
              <a:custGeom>
                <a:avLst/>
                <a:gdLst/>
                <a:ahLst/>
                <a:cxnLst/>
                <a:rect l="l" t="t" r="r" b="b"/>
                <a:pathLst>
                  <a:path w="5969" h="6014" extrusionOk="0">
                    <a:moveTo>
                      <a:pt x="1394" y="1"/>
                    </a:moveTo>
                    <a:cubicBezTo>
                      <a:pt x="1077" y="1"/>
                      <a:pt x="762" y="120"/>
                      <a:pt x="518" y="364"/>
                    </a:cubicBezTo>
                    <a:cubicBezTo>
                      <a:pt x="21" y="861"/>
                      <a:pt x="1" y="1657"/>
                      <a:pt x="498" y="2154"/>
                    </a:cubicBezTo>
                    <a:cubicBezTo>
                      <a:pt x="995" y="2652"/>
                      <a:pt x="5969" y="6014"/>
                      <a:pt x="5969" y="6014"/>
                    </a:cubicBezTo>
                    <a:cubicBezTo>
                      <a:pt x="5969" y="6014"/>
                      <a:pt x="2806" y="881"/>
                      <a:pt x="2308" y="384"/>
                    </a:cubicBezTo>
                    <a:cubicBezTo>
                      <a:pt x="2055" y="130"/>
                      <a:pt x="1723" y="1"/>
                      <a:pt x="1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5360600" y="2124950"/>
                <a:ext cx="189025" cy="91975"/>
              </a:xfrm>
              <a:custGeom>
                <a:avLst/>
                <a:gdLst/>
                <a:ahLst/>
                <a:cxnLst/>
                <a:rect l="l" t="t" r="r" b="b"/>
                <a:pathLst>
                  <a:path w="7561" h="3679" extrusionOk="0">
                    <a:moveTo>
                      <a:pt x="7560" y="0"/>
                    </a:moveTo>
                    <a:cubicBezTo>
                      <a:pt x="7560" y="0"/>
                      <a:pt x="1612" y="955"/>
                      <a:pt x="976" y="1213"/>
                    </a:cubicBezTo>
                    <a:cubicBezTo>
                      <a:pt x="319" y="1452"/>
                      <a:pt x="1" y="2208"/>
                      <a:pt x="260" y="2865"/>
                    </a:cubicBezTo>
                    <a:cubicBezTo>
                      <a:pt x="456" y="3364"/>
                      <a:pt x="929" y="3679"/>
                      <a:pt x="1424" y="3679"/>
                    </a:cubicBezTo>
                    <a:cubicBezTo>
                      <a:pt x="1580" y="3679"/>
                      <a:pt x="1738" y="3647"/>
                      <a:pt x="1891" y="3581"/>
                    </a:cubicBezTo>
                    <a:cubicBezTo>
                      <a:pt x="2547" y="3322"/>
                      <a:pt x="7560" y="0"/>
                      <a:pt x="7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5601800" y="2013000"/>
                <a:ext cx="189025" cy="92075"/>
              </a:xfrm>
              <a:custGeom>
                <a:avLst/>
                <a:gdLst/>
                <a:ahLst/>
                <a:cxnLst/>
                <a:rect l="l" t="t" r="r" b="b"/>
                <a:pathLst>
                  <a:path w="7561" h="3683" extrusionOk="0">
                    <a:moveTo>
                      <a:pt x="6157" y="1"/>
                    </a:moveTo>
                    <a:cubicBezTo>
                      <a:pt x="5996" y="1"/>
                      <a:pt x="5831" y="33"/>
                      <a:pt x="5670" y="102"/>
                    </a:cubicBezTo>
                    <a:cubicBezTo>
                      <a:pt x="5034" y="340"/>
                      <a:pt x="1" y="3682"/>
                      <a:pt x="1" y="3682"/>
                    </a:cubicBezTo>
                    <a:cubicBezTo>
                      <a:pt x="1" y="3682"/>
                      <a:pt x="5949" y="2708"/>
                      <a:pt x="6585" y="2449"/>
                    </a:cubicBezTo>
                    <a:cubicBezTo>
                      <a:pt x="7242" y="2210"/>
                      <a:pt x="7560" y="1454"/>
                      <a:pt x="7321" y="818"/>
                    </a:cubicBezTo>
                    <a:cubicBezTo>
                      <a:pt x="7111" y="307"/>
                      <a:pt x="6652" y="1"/>
                      <a:pt x="6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5462550" y="2140350"/>
                <a:ext cx="101975" cy="182250"/>
              </a:xfrm>
              <a:custGeom>
                <a:avLst/>
                <a:gdLst/>
                <a:ahLst/>
                <a:cxnLst/>
                <a:rect l="l" t="t" r="r" b="b"/>
                <a:pathLst>
                  <a:path w="4079" h="7290" extrusionOk="0">
                    <a:moveTo>
                      <a:pt x="4079" y="1"/>
                    </a:moveTo>
                    <a:cubicBezTo>
                      <a:pt x="4079" y="1"/>
                      <a:pt x="538" y="4874"/>
                      <a:pt x="279" y="5531"/>
                    </a:cubicBezTo>
                    <a:cubicBezTo>
                      <a:pt x="1" y="6167"/>
                      <a:pt x="279" y="6923"/>
                      <a:pt x="916" y="7182"/>
                    </a:cubicBezTo>
                    <a:cubicBezTo>
                      <a:pt x="1088" y="7255"/>
                      <a:pt x="1267" y="7290"/>
                      <a:pt x="1443" y="7290"/>
                    </a:cubicBezTo>
                    <a:cubicBezTo>
                      <a:pt x="1936" y="7290"/>
                      <a:pt x="2401" y="7015"/>
                      <a:pt x="2607" y="6545"/>
                    </a:cubicBezTo>
                    <a:cubicBezTo>
                      <a:pt x="2885" y="5889"/>
                      <a:pt x="4079" y="1"/>
                      <a:pt x="4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5586900" y="1906700"/>
                <a:ext cx="101975" cy="182950"/>
              </a:xfrm>
              <a:custGeom>
                <a:avLst/>
                <a:gdLst/>
                <a:ahLst/>
                <a:cxnLst/>
                <a:rect l="l" t="t" r="r" b="b"/>
                <a:pathLst>
                  <a:path w="4079" h="7318" extrusionOk="0">
                    <a:moveTo>
                      <a:pt x="2636" y="1"/>
                    </a:moveTo>
                    <a:cubicBezTo>
                      <a:pt x="2149" y="1"/>
                      <a:pt x="1692" y="290"/>
                      <a:pt x="1472" y="773"/>
                    </a:cubicBezTo>
                    <a:cubicBezTo>
                      <a:pt x="1194" y="1409"/>
                      <a:pt x="0" y="7318"/>
                      <a:pt x="0" y="7318"/>
                    </a:cubicBezTo>
                    <a:cubicBezTo>
                      <a:pt x="0" y="7318"/>
                      <a:pt x="3541" y="2444"/>
                      <a:pt x="3800" y="1787"/>
                    </a:cubicBezTo>
                    <a:cubicBezTo>
                      <a:pt x="4078" y="1151"/>
                      <a:pt x="3800" y="395"/>
                      <a:pt x="3163" y="116"/>
                    </a:cubicBezTo>
                    <a:cubicBezTo>
                      <a:pt x="2990" y="38"/>
                      <a:pt x="2811" y="1"/>
                      <a:pt x="26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5363100" y="2005875"/>
                <a:ext cx="187000" cy="97700"/>
              </a:xfrm>
              <a:custGeom>
                <a:avLst/>
                <a:gdLst/>
                <a:ahLst/>
                <a:cxnLst/>
                <a:rect l="l" t="t" r="r" b="b"/>
                <a:pathLst>
                  <a:path w="7480" h="3908" extrusionOk="0">
                    <a:moveTo>
                      <a:pt x="1446" y="0"/>
                    </a:moveTo>
                    <a:cubicBezTo>
                      <a:pt x="959" y="0"/>
                      <a:pt x="504" y="275"/>
                      <a:pt x="299" y="745"/>
                    </a:cubicBezTo>
                    <a:cubicBezTo>
                      <a:pt x="0" y="1401"/>
                      <a:pt x="299" y="2177"/>
                      <a:pt x="955" y="2455"/>
                    </a:cubicBezTo>
                    <a:cubicBezTo>
                      <a:pt x="1592" y="2714"/>
                      <a:pt x="7480" y="3908"/>
                      <a:pt x="7480" y="3908"/>
                    </a:cubicBezTo>
                    <a:cubicBezTo>
                      <a:pt x="7480" y="3908"/>
                      <a:pt x="2606" y="387"/>
                      <a:pt x="1970" y="108"/>
                    </a:cubicBezTo>
                    <a:cubicBezTo>
                      <a:pt x="1798" y="35"/>
                      <a:pt x="1620" y="0"/>
                      <a:pt x="1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5601300" y="2125925"/>
                <a:ext cx="187025" cy="98000"/>
              </a:xfrm>
              <a:custGeom>
                <a:avLst/>
                <a:gdLst/>
                <a:ahLst/>
                <a:cxnLst/>
                <a:rect l="l" t="t" r="r" b="b"/>
                <a:pathLst>
                  <a:path w="7481" h="3920" extrusionOk="0">
                    <a:moveTo>
                      <a:pt x="1" y="1"/>
                    </a:moveTo>
                    <a:cubicBezTo>
                      <a:pt x="1" y="1"/>
                      <a:pt x="4875" y="3542"/>
                      <a:pt x="5511" y="3820"/>
                    </a:cubicBezTo>
                    <a:cubicBezTo>
                      <a:pt x="5680" y="3887"/>
                      <a:pt x="5855" y="3919"/>
                      <a:pt x="6025" y="3919"/>
                    </a:cubicBezTo>
                    <a:cubicBezTo>
                      <a:pt x="6517" y="3919"/>
                      <a:pt x="6975" y="3651"/>
                      <a:pt x="7182" y="3164"/>
                    </a:cubicBezTo>
                    <a:cubicBezTo>
                      <a:pt x="7481" y="2527"/>
                      <a:pt x="7182" y="1771"/>
                      <a:pt x="6546" y="1473"/>
                    </a:cubicBezTo>
                    <a:cubicBezTo>
                      <a:pt x="5889" y="1194"/>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5585900" y="2140850"/>
                <a:ext cx="96000" cy="185025"/>
              </a:xfrm>
              <a:custGeom>
                <a:avLst/>
                <a:gdLst/>
                <a:ahLst/>
                <a:cxnLst/>
                <a:rect l="l" t="t" r="r" b="b"/>
                <a:pathLst>
                  <a:path w="3840" h="7401" extrusionOk="0">
                    <a:moveTo>
                      <a:pt x="0" y="1"/>
                    </a:moveTo>
                    <a:cubicBezTo>
                      <a:pt x="0" y="1"/>
                      <a:pt x="955" y="5949"/>
                      <a:pt x="1214" y="6605"/>
                    </a:cubicBezTo>
                    <a:cubicBezTo>
                      <a:pt x="1399" y="7098"/>
                      <a:pt x="1894" y="7400"/>
                      <a:pt x="2404" y="7400"/>
                    </a:cubicBezTo>
                    <a:cubicBezTo>
                      <a:pt x="2552" y="7400"/>
                      <a:pt x="2702" y="7375"/>
                      <a:pt x="2845" y="7321"/>
                    </a:cubicBezTo>
                    <a:cubicBezTo>
                      <a:pt x="3521" y="7063"/>
                      <a:pt x="3840" y="6326"/>
                      <a:pt x="3581" y="5670"/>
                    </a:cubicBezTo>
                    <a:cubicBezTo>
                      <a:pt x="3322" y="5033"/>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5469525" y="1903875"/>
                <a:ext cx="96500" cy="184775"/>
              </a:xfrm>
              <a:custGeom>
                <a:avLst/>
                <a:gdLst/>
                <a:ahLst/>
                <a:cxnLst/>
                <a:rect l="l" t="t" r="r" b="b"/>
                <a:pathLst>
                  <a:path w="3860" h="7391" extrusionOk="0">
                    <a:moveTo>
                      <a:pt x="1457" y="0"/>
                    </a:moveTo>
                    <a:cubicBezTo>
                      <a:pt x="1302" y="0"/>
                      <a:pt x="1145" y="29"/>
                      <a:pt x="995" y="90"/>
                    </a:cubicBezTo>
                    <a:cubicBezTo>
                      <a:pt x="319" y="349"/>
                      <a:pt x="0" y="1085"/>
                      <a:pt x="279" y="1721"/>
                    </a:cubicBezTo>
                    <a:cubicBezTo>
                      <a:pt x="518" y="2378"/>
                      <a:pt x="3860" y="7391"/>
                      <a:pt x="3860" y="7391"/>
                    </a:cubicBezTo>
                    <a:cubicBezTo>
                      <a:pt x="3860" y="7391"/>
                      <a:pt x="2885" y="1463"/>
                      <a:pt x="2626" y="806"/>
                    </a:cubicBezTo>
                    <a:cubicBezTo>
                      <a:pt x="2444" y="305"/>
                      <a:pt x="1959"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5516775" y="2056300"/>
                <a:ext cx="117875" cy="116925"/>
              </a:xfrm>
              <a:custGeom>
                <a:avLst/>
                <a:gdLst/>
                <a:ahLst/>
                <a:cxnLst/>
                <a:rect l="l" t="t" r="r" b="b"/>
                <a:pathLst>
                  <a:path w="4715" h="4677" extrusionOk="0">
                    <a:moveTo>
                      <a:pt x="2370" y="1"/>
                    </a:moveTo>
                    <a:cubicBezTo>
                      <a:pt x="1094" y="1"/>
                      <a:pt x="40" y="1008"/>
                      <a:pt x="20" y="2288"/>
                    </a:cubicBezTo>
                    <a:cubicBezTo>
                      <a:pt x="0" y="3582"/>
                      <a:pt x="1015" y="4656"/>
                      <a:pt x="2308" y="4676"/>
                    </a:cubicBezTo>
                    <a:cubicBezTo>
                      <a:pt x="2332" y="4676"/>
                      <a:pt x="2356" y="4677"/>
                      <a:pt x="2380" y="4677"/>
                    </a:cubicBezTo>
                    <a:cubicBezTo>
                      <a:pt x="3640" y="4677"/>
                      <a:pt x="4675" y="3657"/>
                      <a:pt x="4695" y="2388"/>
                    </a:cubicBezTo>
                    <a:cubicBezTo>
                      <a:pt x="4715" y="1095"/>
                      <a:pt x="3700" y="41"/>
                      <a:pt x="2407" y="1"/>
                    </a:cubicBezTo>
                    <a:cubicBezTo>
                      <a:pt x="2395" y="1"/>
                      <a:pt x="2382" y="1"/>
                      <a:pt x="23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5747025" y="2166800"/>
                <a:ext cx="438650" cy="212350"/>
              </a:xfrm>
              <a:custGeom>
                <a:avLst/>
                <a:gdLst/>
                <a:ahLst/>
                <a:cxnLst/>
                <a:rect l="l" t="t" r="r" b="b"/>
                <a:pathLst>
                  <a:path w="17546" h="8494" extrusionOk="0">
                    <a:moveTo>
                      <a:pt x="12816" y="0"/>
                    </a:moveTo>
                    <a:cubicBezTo>
                      <a:pt x="11060" y="0"/>
                      <a:pt x="9310" y="187"/>
                      <a:pt x="7520" y="713"/>
                    </a:cubicBezTo>
                    <a:cubicBezTo>
                      <a:pt x="4874" y="1489"/>
                      <a:pt x="2368" y="3001"/>
                      <a:pt x="756" y="5229"/>
                    </a:cubicBezTo>
                    <a:cubicBezTo>
                      <a:pt x="359" y="5786"/>
                      <a:pt x="1" y="6383"/>
                      <a:pt x="1" y="7059"/>
                    </a:cubicBezTo>
                    <a:cubicBezTo>
                      <a:pt x="1" y="7715"/>
                      <a:pt x="458" y="8412"/>
                      <a:pt x="1134" y="8491"/>
                    </a:cubicBezTo>
                    <a:cubicBezTo>
                      <a:pt x="1156" y="8492"/>
                      <a:pt x="1178" y="8493"/>
                      <a:pt x="1200" y="8493"/>
                    </a:cubicBezTo>
                    <a:cubicBezTo>
                      <a:pt x="1521" y="8493"/>
                      <a:pt x="1871" y="8362"/>
                      <a:pt x="2169" y="8213"/>
                    </a:cubicBezTo>
                    <a:cubicBezTo>
                      <a:pt x="5650" y="6482"/>
                      <a:pt x="7958" y="2881"/>
                      <a:pt x="11558" y="1389"/>
                    </a:cubicBezTo>
                    <a:cubicBezTo>
                      <a:pt x="13468" y="594"/>
                      <a:pt x="15497" y="514"/>
                      <a:pt x="17546" y="335"/>
                    </a:cubicBezTo>
                    <a:cubicBezTo>
                      <a:pt x="15944" y="148"/>
                      <a:pt x="14378" y="0"/>
                      <a:pt x="1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5870850" y="2168025"/>
                <a:ext cx="338200" cy="86750"/>
              </a:xfrm>
              <a:custGeom>
                <a:avLst/>
                <a:gdLst/>
                <a:ahLst/>
                <a:cxnLst/>
                <a:rect l="l" t="t" r="r" b="b"/>
                <a:pathLst>
                  <a:path w="13528" h="3470" extrusionOk="0">
                    <a:moveTo>
                      <a:pt x="9986" y="0"/>
                    </a:moveTo>
                    <a:cubicBezTo>
                      <a:pt x="6995" y="0"/>
                      <a:pt x="4000" y="841"/>
                      <a:pt x="1453" y="2435"/>
                    </a:cubicBezTo>
                    <a:cubicBezTo>
                      <a:pt x="1035" y="2693"/>
                      <a:pt x="399" y="3151"/>
                      <a:pt x="1" y="3469"/>
                    </a:cubicBezTo>
                    <a:cubicBezTo>
                      <a:pt x="438" y="3191"/>
                      <a:pt x="1075" y="2793"/>
                      <a:pt x="1533" y="2554"/>
                    </a:cubicBezTo>
                    <a:cubicBezTo>
                      <a:pt x="4393" y="1007"/>
                      <a:pt x="7634" y="233"/>
                      <a:pt x="10879" y="233"/>
                    </a:cubicBezTo>
                    <a:cubicBezTo>
                      <a:pt x="11764" y="233"/>
                      <a:pt x="12650" y="290"/>
                      <a:pt x="13528" y="406"/>
                    </a:cubicBezTo>
                    <a:cubicBezTo>
                      <a:pt x="12367" y="134"/>
                      <a:pt x="11177" y="0"/>
                      <a:pt x="9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5820625" y="1861950"/>
                <a:ext cx="378475" cy="310250"/>
              </a:xfrm>
              <a:custGeom>
                <a:avLst/>
                <a:gdLst/>
                <a:ahLst/>
                <a:cxnLst/>
                <a:rect l="l" t="t" r="r" b="b"/>
                <a:pathLst>
                  <a:path w="15139" h="12410" extrusionOk="0">
                    <a:moveTo>
                      <a:pt x="1491" y="0"/>
                    </a:moveTo>
                    <a:cubicBezTo>
                      <a:pt x="902" y="0"/>
                      <a:pt x="362" y="513"/>
                      <a:pt x="200" y="1091"/>
                    </a:cubicBezTo>
                    <a:cubicBezTo>
                      <a:pt x="1" y="1747"/>
                      <a:pt x="180" y="2444"/>
                      <a:pt x="398" y="3060"/>
                    </a:cubicBezTo>
                    <a:cubicBezTo>
                      <a:pt x="1314" y="5646"/>
                      <a:pt x="3303" y="7775"/>
                      <a:pt x="5630" y="9267"/>
                    </a:cubicBezTo>
                    <a:cubicBezTo>
                      <a:pt x="8574" y="11196"/>
                      <a:pt x="11737" y="11853"/>
                      <a:pt x="15139" y="12410"/>
                    </a:cubicBezTo>
                    <a:cubicBezTo>
                      <a:pt x="13229" y="11694"/>
                      <a:pt x="11300" y="11037"/>
                      <a:pt x="9668" y="9744"/>
                    </a:cubicBezTo>
                    <a:cubicBezTo>
                      <a:pt x="6665" y="7337"/>
                      <a:pt x="5451" y="3199"/>
                      <a:pt x="2587" y="574"/>
                    </a:cubicBezTo>
                    <a:cubicBezTo>
                      <a:pt x="2308" y="315"/>
                      <a:pt x="2010" y="96"/>
                      <a:pt x="1672" y="17"/>
                    </a:cubicBezTo>
                    <a:cubicBezTo>
                      <a:pt x="1611" y="6"/>
                      <a:pt x="1551" y="0"/>
                      <a:pt x="1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5919100" y="2008575"/>
                <a:ext cx="303375" cy="168100"/>
              </a:xfrm>
              <a:custGeom>
                <a:avLst/>
                <a:gdLst/>
                <a:ahLst/>
                <a:cxnLst/>
                <a:rect l="l" t="t" r="r" b="b"/>
                <a:pathLst>
                  <a:path w="12135" h="6724" extrusionOk="0">
                    <a:moveTo>
                      <a:pt x="0" y="0"/>
                    </a:moveTo>
                    <a:cubicBezTo>
                      <a:pt x="259" y="418"/>
                      <a:pt x="756" y="1015"/>
                      <a:pt x="1094" y="1413"/>
                    </a:cubicBezTo>
                    <a:cubicBezTo>
                      <a:pt x="3879" y="4536"/>
                      <a:pt x="7957" y="6525"/>
                      <a:pt x="12135" y="6724"/>
                    </a:cubicBezTo>
                    <a:cubicBezTo>
                      <a:pt x="8316" y="6147"/>
                      <a:pt x="4695" y="4476"/>
                      <a:pt x="1850" y="1910"/>
                    </a:cubicBezTo>
                    <a:cubicBezTo>
                      <a:pt x="1234" y="1373"/>
                      <a:pt x="518" y="61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4"/>
            <p:cNvSpPr/>
            <p:nvPr/>
          </p:nvSpPr>
          <p:spPr>
            <a:xfrm rot="-5400000">
              <a:off x="-385354" y="-1014764"/>
              <a:ext cx="2445143" cy="2523987"/>
            </a:xfrm>
            <a:custGeom>
              <a:avLst/>
              <a:gdLst/>
              <a:ahLst/>
              <a:cxnLst/>
              <a:rect l="l" t="t" r="r" b="b"/>
              <a:pathLst>
                <a:path w="123057" h="127025" extrusionOk="0">
                  <a:moveTo>
                    <a:pt x="110444" y="1"/>
                  </a:moveTo>
                  <a:lnTo>
                    <a:pt x="2904" y="1791"/>
                  </a:lnTo>
                  <a:cubicBezTo>
                    <a:pt x="1412" y="8654"/>
                    <a:pt x="0" y="15617"/>
                    <a:pt x="318" y="22619"/>
                  </a:cubicBezTo>
                  <a:cubicBezTo>
                    <a:pt x="637" y="29641"/>
                    <a:pt x="2924" y="36803"/>
                    <a:pt x="7897" y="41756"/>
                  </a:cubicBezTo>
                  <a:cubicBezTo>
                    <a:pt x="15735" y="49514"/>
                    <a:pt x="28347" y="50250"/>
                    <a:pt x="37000" y="57113"/>
                  </a:cubicBezTo>
                  <a:cubicBezTo>
                    <a:pt x="49055" y="66701"/>
                    <a:pt x="49732" y="84465"/>
                    <a:pt x="56296" y="98430"/>
                  </a:cubicBezTo>
                  <a:cubicBezTo>
                    <a:pt x="61886" y="110306"/>
                    <a:pt x="72370" y="119815"/>
                    <a:pt x="84743" y="124211"/>
                  </a:cubicBezTo>
                  <a:cubicBezTo>
                    <a:pt x="90058" y="126091"/>
                    <a:pt x="95693" y="127024"/>
                    <a:pt x="101330" y="127024"/>
                  </a:cubicBezTo>
                  <a:cubicBezTo>
                    <a:pt x="108815" y="127024"/>
                    <a:pt x="116305" y="125379"/>
                    <a:pt x="123056" y="122122"/>
                  </a:cubicBezTo>
                  <a:lnTo>
                    <a:pt x="110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rot="-5400000">
              <a:off x="-881832" y="3782714"/>
              <a:ext cx="2648369" cy="2207891"/>
            </a:xfrm>
            <a:custGeom>
              <a:avLst/>
              <a:gdLst/>
              <a:ahLst/>
              <a:cxnLst/>
              <a:rect l="l" t="t" r="r" b="b"/>
              <a:pathLst>
                <a:path w="77483" h="64596" extrusionOk="0">
                  <a:moveTo>
                    <a:pt x="77343" y="0"/>
                  </a:moveTo>
                  <a:lnTo>
                    <a:pt x="0" y="1174"/>
                  </a:lnTo>
                  <a:lnTo>
                    <a:pt x="3959" y="64055"/>
                  </a:lnTo>
                  <a:cubicBezTo>
                    <a:pt x="5452" y="64420"/>
                    <a:pt x="6980" y="64596"/>
                    <a:pt x="8508" y="64596"/>
                  </a:cubicBezTo>
                  <a:cubicBezTo>
                    <a:pt x="15714" y="64596"/>
                    <a:pt x="22930" y="60693"/>
                    <a:pt x="26557" y="54407"/>
                  </a:cubicBezTo>
                  <a:cubicBezTo>
                    <a:pt x="31093" y="46549"/>
                    <a:pt x="31013" y="35071"/>
                    <a:pt x="39109" y="30993"/>
                  </a:cubicBezTo>
                  <a:cubicBezTo>
                    <a:pt x="41201" y="29935"/>
                    <a:pt x="43435" y="29604"/>
                    <a:pt x="45741" y="29604"/>
                  </a:cubicBezTo>
                  <a:cubicBezTo>
                    <a:pt x="49590" y="29604"/>
                    <a:pt x="53643" y="30525"/>
                    <a:pt x="57579" y="30525"/>
                  </a:cubicBezTo>
                  <a:cubicBezTo>
                    <a:pt x="58776" y="30525"/>
                    <a:pt x="59964" y="30440"/>
                    <a:pt x="61131" y="30217"/>
                  </a:cubicBezTo>
                  <a:cubicBezTo>
                    <a:pt x="67238" y="29044"/>
                    <a:pt x="72131" y="24070"/>
                    <a:pt x="74618" y="18361"/>
                  </a:cubicBezTo>
                  <a:cubicBezTo>
                    <a:pt x="77105" y="12632"/>
                    <a:pt x="77482" y="6227"/>
                    <a:pt x="77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4"/>
            <p:cNvGrpSpPr/>
            <p:nvPr/>
          </p:nvGrpSpPr>
          <p:grpSpPr>
            <a:xfrm rot="1138275">
              <a:off x="7741233" y="3866233"/>
              <a:ext cx="2021413" cy="2040879"/>
              <a:chOff x="-1027257" y="2398023"/>
              <a:chExt cx="2021374" cy="2040840"/>
            </a:xfrm>
          </p:grpSpPr>
          <p:sp>
            <p:nvSpPr>
              <p:cNvPr id="183" name="Google Shape;183;p4"/>
              <p:cNvSpPr/>
              <p:nvPr/>
            </p:nvSpPr>
            <p:spPr>
              <a:xfrm rot="-3471661">
                <a:off x="-825372" y="2821572"/>
                <a:ext cx="1478620" cy="1294111"/>
              </a:xfrm>
              <a:custGeom>
                <a:avLst/>
                <a:gdLst/>
                <a:ahLst/>
                <a:cxnLst/>
                <a:rect l="l" t="t" r="r" b="b"/>
                <a:pathLst>
                  <a:path w="59142" h="51762" extrusionOk="0">
                    <a:moveTo>
                      <a:pt x="45057" y="1"/>
                    </a:moveTo>
                    <a:lnTo>
                      <a:pt x="1" y="19993"/>
                    </a:lnTo>
                    <a:lnTo>
                      <a:pt x="14085" y="51762"/>
                    </a:lnTo>
                    <a:lnTo>
                      <a:pt x="59142" y="31789"/>
                    </a:lnTo>
                    <a:lnTo>
                      <a:pt x="450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rot="-3471661">
                <a:off x="-825372" y="2821572"/>
                <a:ext cx="1478620" cy="1294111"/>
              </a:xfrm>
              <a:custGeom>
                <a:avLst/>
                <a:gdLst/>
                <a:ahLst/>
                <a:cxnLst/>
                <a:rect l="l" t="t" r="r" b="b"/>
                <a:pathLst>
                  <a:path w="59142" h="51762" extrusionOk="0">
                    <a:moveTo>
                      <a:pt x="45057" y="1"/>
                    </a:moveTo>
                    <a:lnTo>
                      <a:pt x="1" y="19993"/>
                    </a:lnTo>
                    <a:lnTo>
                      <a:pt x="14085" y="51762"/>
                    </a:lnTo>
                    <a:lnTo>
                      <a:pt x="59142" y="31789"/>
                    </a:lnTo>
                    <a:lnTo>
                      <a:pt x="45057" y="1"/>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rot="-3471661">
                <a:off x="-790581" y="2776163"/>
                <a:ext cx="1506946" cy="1331913"/>
              </a:xfrm>
              <a:custGeom>
                <a:avLst/>
                <a:gdLst/>
                <a:ahLst/>
                <a:cxnLst/>
                <a:rect l="l" t="t" r="r" b="b"/>
                <a:pathLst>
                  <a:path w="60275" h="53274" extrusionOk="0">
                    <a:moveTo>
                      <a:pt x="45057" y="1"/>
                    </a:moveTo>
                    <a:lnTo>
                      <a:pt x="0" y="19973"/>
                    </a:lnTo>
                    <a:lnTo>
                      <a:pt x="14104" y="51742"/>
                    </a:lnTo>
                    <a:lnTo>
                      <a:pt x="17565" y="53274"/>
                    </a:lnTo>
                    <a:lnTo>
                      <a:pt x="60275" y="34316"/>
                    </a:lnTo>
                    <a:lnTo>
                      <a:pt x="45057" y="1"/>
                    </a:lnTo>
                    <a:close/>
                  </a:path>
                </a:pathLst>
              </a:custGeom>
              <a:solidFill>
                <a:srgbClr val="779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rot="-3471661">
                <a:off x="-686559" y="2721531"/>
                <a:ext cx="1479120" cy="1293611"/>
              </a:xfrm>
              <a:custGeom>
                <a:avLst/>
                <a:gdLst/>
                <a:ahLst/>
                <a:cxnLst/>
                <a:rect l="l" t="t" r="r" b="b"/>
                <a:pathLst>
                  <a:path w="59162" h="51742" extrusionOk="0">
                    <a:moveTo>
                      <a:pt x="45057" y="1"/>
                    </a:moveTo>
                    <a:lnTo>
                      <a:pt x="0" y="19973"/>
                    </a:lnTo>
                    <a:lnTo>
                      <a:pt x="14104" y="51742"/>
                    </a:lnTo>
                    <a:lnTo>
                      <a:pt x="59161" y="31769"/>
                    </a:lnTo>
                    <a:lnTo>
                      <a:pt x="450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rot="-3471661">
                <a:off x="-540170" y="2821733"/>
                <a:ext cx="1208557" cy="1057875"/>
              </a:xfrm>
              <a:custGeom>
                <a:avLst/>
                <a:gdLst/>
                <a:ahLst/>
                <a:cxnLst/>
                <a:rect l="l" t="t" r="r" b="b"/>
                <a:pathLst>
                  <a:path w="48340" h="42313" extrusionOk="0">
                    <a:moveTo>
                      <a:pt x="36822" y="0"/>
                    </a:moveTo>
                    <a:lnTo>
                      <a:pt x="1" y="16332"/>
                    </a:lnTo>
                    <a:lnTo>
                      <a:pt x="11518" y="42312"/>
                    </a:lnTo>
                    <a:lnTo>
                      <a:pt x="48340" y="25980"/>
                    </a:lnTo>
                    <a:lnTo>
                      <a:pt x="36822" y="0"/>
                    </a:lnTo>
                    <a:close/>
                  </a:path>
                </a:pathLst>
              </a:custGeom>
              <a:solidFill>
                <a:schemeClr val="lt2"/>
              </a:solidFill>
              <a:ln w="29350" cap="flat" cmpd="sng">
                <a:solidFill>
                  <a:schemeClr val="accen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rot="-3471661">
                <a:off x="-187330" y="2840892"/>
                <a:ext cx="567477" cy="629655"/>
              </a:xfrm>
              <a:custGeom>
                <a:avLst/>
                <a:gdLst/>
                <a:ahLst/>
                <a:cxnLst/>
                <a:rect l="l" t="t" r="r" b="b"/>
                <a:pathLst>
                  <a:path w="22698" h="25185" extrusionOk="0">
                    <a:moveTo>
                      <a:pt x="12493" y="1"/>
                    </a:moveTo>
                    <a:lnTo>
                      <a:pt x="1293" y="4974"/>
                    </a:lnTo>
                    <a:cubicBezTo>
                      <a:pt x="1870" y="6247"/>
                      <a:pt x="1293" y="7759"/>
                      <a:pt x="0" y="8316"/>
                    </a:cubicBezTo>
                    <a:lnTo>
                      <a:pt x="6923" y="23892"/>
                    </a:lnTo>
                    <a:cubicBezTo>
                      <a:pt x="7253" y="23740"/>
                      <a:pt x="7602" y="23668"/>
                      <a:pt x="7947" y="23668"/>
                    </a:cubicBezTo>
                    <a:cubicBezTo>
                      <a:pt x="8913" y="23668"/>
                      <a:pt x="9849" y="24232"/>
                      <a:pt x="10245" y="25185"/>
                    </a:cubicBezTo>
                    <a:lnTo>
                      <a:pt x="21444" y="20212"/>
                    </a:lnTo>
                    <a:cubicBezTo>
                      <a:pt x="20868" y="18939"/>
                      <a:pt x="21444" y="17427"/>
                      <a:pt x="22698" y="16870"/>
                    </a:cubicBezTo>
                    <a:lnTo>
                      <a:pt x="15815" y="1294"/>
                    </a:lnTo>
                    <a:cubicBezTo>
                      <a:pt x="15480" y="1445"/>
                      <a:pt x="15128" y="1517"/>
                      <a:pt x="14782" y="1517"/>
                    </a:cubicBezTo>
                    <a:cubicBezTo>
                      <a:pt x="13814" y="1517"/>
                      <a:pt x="12889" y="953"/>
                      <a:pt x="124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rot="-3471661">
                <a:off x="-79013" y="3175333"/>
                <a:ext cx="262112" cy="521750"/>
              </a:xfrm>
              <a:custGeom>
                <a:avLst/>
                <a:gdLst/>
                <a:ahLst/>
                <a:cxnLst/>
                <a:rect l="l" t="t" r="r" b="b"/>
                <a:pathLst>
                  <a:path w="10484" h="20869" extrusionOk="0">
                    <a:moveTo>
                      <a:pt x="1532" y="1"/>
                    </a:moveTo>
                    <a:lnTo>
                      <a:pt x="1" y="677"/>
                    </a:lnTo>
                    <a:lnTo>
                      <a:pt x="8952" y="20868"/>
                    </a:lnTo>
                    <a:lnTo>
                      <a:pt x="10484" y="20192"/>
                    </a:lnTo>
                    <a:lnTo>
                      <a:pt x="15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rot="-3471661">
                <a:off x="-88851" y="3251580"/>
                <a:ext cx="262612" cy="522250"/>
              </a:xfrm>
              <a:custGeom>
                <a:avLst/>
                <a:gdLst/>
                <a:ahLst/>
                <a:cxnLst/>
                <a:rect l="l" t="t" r="r" b="b"/>
                <a:pathLst>
                  <a:path w="10504" h="20889" extrusionOk="0">
                    <a:moveTo>
                      <a:pt x="1552" y="1"/>
                    </a:moveTo>
                    <a:lnTo>
                      <a:pt x="1" y="697"/>
                    </a:lnTo>
                    <a:lnTo>
                      <a:pt x="8952" y="20888"/>
                    </a:lnTo>
                    <a:lnTo>
                      <a:pt x="10504" y="20192"/>
                    </a:lnTo>
                    <a:lnTo>
                      <a:pt x="15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rot="-3471661">
                <a:off x="-98885" y="3328473"/>
                <a:ext cx="262137" cy="521750"/>
              </a:xfrm>
              <a:custGeom>
                <a:avLst/>
                <a:gdLst/>
                <a:ahLst/>
                <a:cxnLst/>
                <a:rect l="l" t="t" r="r" b="b"/>
                <a:pathLst>
                  <a:path w="10485" h="20869" extrusionOk="0">
                    <a:moveTo>
                      <a:pt x="1552" y="1"/>
                    </a:moveTo>
                    <a:lnTo>
                      <a:pt x="1" y="677"/>
                    </a:lnTo>
                    <a:lnTo>
                      <a:pt x="8952" y="20868"/>
                    </a:lnTo>
                    <a:lnTo>
                      <a:pt x="10484" y="20192"/>
                    </a:lnTo>
                    <a:lnTo>
                      <a:pt x="15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rot="-3471661">
                <a:off x="-108713" y="3404738"/>
                <a:ext cx="262637" cy="522225"/>
              </a:xfrm>
              <a:custGeom>
                <a:avLst/>
                <a:gdLst/>
                <a:ahLst/>
                <a:cxnLst/>
                <a:rect l="l" t="t" r="r" b="b"/>
                <a:pathLst>
                  <a:path w="10505" h="20888" extrusionOk="0">
                    <a:moveTo>
                      <a:pt x="1553" y="0"/>
                    </a:moveTo>
                    <a:lnTo>
                      <a:pt x="1" y="696"/>
                    </a:lnTo>
                    <a:lnTo>
                      <a:pt x="8953" y="20887"/>
                    </a:lnTo>
                    <a:lnTo>
                      <a:pt x="10504" y="20191"/>
                    </a:lnTo>
                    <a:lnTo>
                      <a:pt x="15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rot="-3471661">
                <a:off x="-118804" y="3480624"/>
                <a:ext cx="262637" cy="522225"/>
              </a:xfrm>
              <a:custGeom>
                <a:avLst/>
                <a:gdLst/>
                <a:ahLst/>
                <a:cxnLst/>
                <a:rect l="l" t="t" r="r" b="b"/>
                <a:pathLst>
                  <a:path w="10505" h="20888" extrusionOk="0">
                    <a:moveTo>
                      <a:pt x="1553" y="0"/>
                    </a:moveTo>
                    <a:lnTo>
                      <a:pt x="1" y="696"/>
                    </a:lnTo>
                    <a:lnTo>
                      <a:pt x="8953" y="20888"/>
                    </a:lnTo>
                    <a:lnTo>
                      <a:pt x="10504" y="20191"/>
                    </a:lnTo>
                    <a:lnTo>
                      <a:pt x="15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rot="-3471661">
                <a:off x="-130080" y="2905780"/>
                <a:ext cx="452121" cy="499349"/>
              </a:xfrm>
              <a:custGeom>
                <a:avLst/>
                <a:gdLst/>
                <a:ahLst/>
                <a:cxnLst/>
                <a:rect l="l" t="t" r="r" b="b"/>
                <a:pathLst>
                  <a:path w="18084" h="19973" extrusionOk="0">
                    <a:moveTo>
                      <a:pt x="9927" y="1"/>
                    </a:moveTo>
                    <a:lnTo>
                      <a:pt x="1015" y="3939"/>
                    </a:lnTo>
                    <a:cubicBezTo>
                      <a:pt x="1473" y="4954"/>
                      <a:pt x="1015" y="6148"/>
                      <a:pt x="1" y="6605"/>
                    </a:cubicBezTo>
                    <a:lnTo>
                      <a:pt x="5511" y="18958"/>
                    </a:lnTo>
                    <a:cubicBezTo>
                      <a:pt x="5776" y="18844"/>
                      <a:pt x="6054" y="18789"/>
                      <a:pt x="6327" y="18789"/>
                    </a:cubicBezTo>
                    <a:cubicBezTo>
                      <a:pt x="7098" y="18789"/>
                      <a:pt x="7834" y="19224"/>
                      <a:pt x="8157" y="19973"/>
                    </a:cubicBezTo>
                    <a:lnTo>
                      <a:pt x="17069" y="16034"/>
                    </a:lnTo>
                    <a:cubicBezTo>
                      <a:pt x="16591" y="15040"/>
                      <a:pt x="17069" y="13866"/>
                      <a:pt x="18083" y="13389"/>
                    </a:cubicBezTo>
                    <a:lnTo>
                      <a:pt x="12593" y="1035"/>
                    </a:lnTo>
                    <a:cubicBezTo>
                      <a:pt x="12328" y="1149"/>
                      <a:pt x="12051" y="1204"/>
                      <a:pt x="11779" y="1204"/>
                    </a:cubicBezTo>
                    <a:cubicBezTo>
                      <a:pt x="11006" y="1204"/>
                      <a:pt x="10265" y="765"/>
                      <a:pt x="9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5" name="Google Shape;195;p4"/>
              <p:cNvCxnSpPr/>
              <p:nvPr/>
            </p:nvCxnSpPr>
            <p:spPr>
              <a:xfrm rot="-3471273">
                <a:off x="-310659" y="3622309"/>
                <a:ext cx="364238" cy="838185"/>
              </a:xfrm>
              <a:prstGeom prst="straightConnector1">
                <a:avLst/>
              </a:prstGeom>
              <a:noFill/>
              <a:ln w="9525" cap="flat" cmpd="sng">
                <a:solidFill>
                  <a:schemeClr val="dk2"/>
                </a:solidFill>
                <a:prstDash val="solid"/>
                <a:round/>
                <a:headEnd type="none" w="med" len="med"/>
                <a:tailEnd type="none" w="med" len="med"/>
              </a:ln>
            </p:spPr>
          </p:cxnSp>
          <p:cxnSp>
            <p:nvCxnSpPr>
              <p:cNvPr id="196" name="Google Shape;196;p4"/>
              <p:cNvCxnSpPr/>
              <p:nvPr/>
            </p:nvCxnSpPr>
            <p:spPr>
              <a:xfrm rot="-3471273">
                <a:off x="-300385" y="3605956"/>
                <a:ext cx="364238" cy="838185"/>
              </a:xfrm>
              <a:prstGeom prst="straightConnector1">
                <a:avLst/>
              </a:prstGeom>
              <a:noFill/>
              <a:ln w="9525" cap="flat" cmpd="sng">
                <a:solidFill>
                  <a:schemeClr val="dk2"/>
                </a:solidFill>
                <a:prstDash val="solid"/>
                <a:round/>
                <a:headEnd type="none" w="med" len="med"/>
                <a:tailEnd type="none" w="med" len="med"/>
              </a:ln>
            </p:spPr>
          </p:cxnSp>
          <p:cxnSp>
            <p:nvCxnSpPr>
              <p:cNvPr id="197" name="Google Shape;197;p4"/>
              <p:cNvCxnSpPr/>
              <p:nvPr/>
            </p:nvCxnSpPr>
            <p:spPr>
              <a:xfrm rot="-3471273">
                <a:off x="-290111" y="3589603"/>
                <a:ext cx="364238" cy="838185"/>
              </a:xfrm>
              <a:prstGeom prst="straightConnector1">
                <a:avLst/>
              </a:prstGeom>
              <a:noFill/>
              <a:ln w="9525" cap="flat" cmpd="sng">
                <a:solidFill>
                  <a:schemeClr val="dk2"/>
                </a:solidFill>
                <a:prstDash val="solid"/>
                <a:round/>
                <a:headEnd type="none" w="med" len="med"/>
                <a:tailEnd type="none" w="med" len="med"/>
              </a:ln>
            </p:spPr>
          </p:cxnSp>
          <p:cxnSp>
            <p:nvCxnSpPr>
              <p:cNvPr id="198" name="Google Shape;198;p4"/>
              <p:cNvCxnSpPr/>
              <p:nvPr/>
            </p:nvCxnSpPr>
            <p:spPr>
              <a:xfrm rot="-3471273">
                <a:off x="-279838" y="3573250"/>
                <a:ext cx="364238" cy="838185"/>
              </a:xfrm>
              <a:prstGeom prst="straightConnector1">
                <a:avLst/>
              </a:prstGeom>
              <a:noFill/>
              <a:ln w="9525" cap="flat" cmpd="sng">
                <a:solidFill>
                  <a:schemeClr val="dk2"/>
                </a:solidFill>
                <a:prstDash val="solid"/>
                <a:round/>
                <a:headEnd type="none" w="med" len="med"/>
                <a:tailEnd type="none" w="med" len="med"/>
              </a:ln>
            </p:spPr>
          </p:cxnSp>
          <p:sp>
            <p:nvSpPr>
              <p:cNvPr id="199" name="Google Shape;199;p4"/>
              <p:cNvSpPr/>
              <p:nvPr/>
            </p:nvSpPr>
            <p:spPr>
              <a:xfrm rot="-3471661">
                <a:off x="-1087706" y="3071249"/>
                <a:ext cx="1282185" cy="565502"/>
              </a:xfrm>
              <a:custGeom>
                <a:avLst/>
                <a:gdLst/>
                <a:ahLst/>
                <a:cxnLst/>
                <a:rect l="l" t="t" r="r" b="b"/>
                <a:pathLst>
                  <a:path w="51285" h="22619" extrusionOk="0">
                    <a:moveTo>
                      <a:pt x="45058" y="0"/>
                    </a:moveTo>
                    <a:lnTo>
                      <a:pt x="1" y="19953"/>
                    </a:lnTo>
                    <a:cubicBezTo>
                      <a:pt x="2308" y="20052"/>
                      <a:pt x="4576" y="21027"/>
                      <a:pt x="6227" y="22618"/>
                    </a:cubicBezTo>
                    <a:lnTo>
                      <a:pt x="51284" y="2646"/>
                    </a:lnTo>
                    <a:cubicBezTo>
                      <a:pt x="49633" y="1054"/>
                      <a:pt x="47365" y="100"/>
                      <a:pt x="450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rot="-3471661">
                <a:off x="-1087706" y="3071249"/>
                <a:ext cx="1282185" cy="565502"/>
              </a:xfrm>
              <a:custGeom>
                <a:avLst/>
                <a:gdLst/>
                <a:ahLst/>
                <a:cxnLst/>
                <a:rect l="l" t="t" r="r" b="b"/>
                <a:pathLst>
                  <a:path w="51285" h="22619" extrusionOk="0">
                    <a:moveTo>
                      <a:pt x="45058" y="0"/>
                    </a:moveTo>
                    <a:lnTo>
                      <a:pt x="1" y="19953"/>
                    </a:lnTo>
                    <a:cubicBezTo>
                      <a:pt x="2308" y="20052"/>
                      <a:pt x="4576" y="21027"/>
                      <a:pt x="6227" y="22618"/>
                    </a:cubicBezTo>
                    <a:lnTo>
                      <a:pt x="51284" y="2646"/>
                    </a:lnTo>
                    <a:cubicBezTo>
                      <a:pt x="49633" y="1054"/>
                      <a:pt x="47365" y="100"/>
                      <a:pt x="45058" y="0"/>
                    </a:cubicBez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rot="-3471661">
                <a:off x="-901254" y="3114429"/>
                <a:ext cx="944470" cy="404369"/>
              </a:xfrm>
              <a:custGeom>
                <a:avLst/>
                <a:gdLst/>
                <a:ahLst/>
                <a:cxnLst/>
                <a:rect l="l" t="t" r="r" b="b"/>
                <a:pathLst>
                  <a:path w="37777" h="16174" fill="none" extrusionOk="0">
                    <a:moveTo>
                      <a:pt x="37777" y="1"/>
                    </a:moveTo>
                    <a:lnTo>
                      <a:pt x="1" y="16174"/>
                    </a:lnTo>
                  </a:path>
                </a:pathLst>
              </a:custGeom>
              <a:noFill/>
              <a:ln w="12425" cap="flat" cmpd="sng">
                <a:solidFill>
                  <a:schemeClr val="dk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rot="-3471661">
                <a:off x="-939642" y="3130954"/>
                <a:ext cx="944995" cy="403869"/>
              </a:xfrm>
              <a:custGeom>
                <a:avLst/>
                <a:gdLst/>
                <a:ahLst/>
                <a:cxnLst/>
                <a:rect l="l" t="t" r="r" b="b"/>
                <a:pathLst>
                  <a:path w="37798" h="16154" fill="none" extrusionOk="0">
                    <a:moveTo>
                      <a:pt x="37797" y="1"/>
                    </a:moveTo>
                    <a:lnTo>
                      <a:pt x="1" y="16154"/>
                    </a:lnTo>
                  </a:path>
                </a:pathLst>
              </a:custGeom>
              <a:noFill/>
              <a:ln w="12425" cap="flat" cmpd="sng">
                <a:solidFill>
                  <a:schemeClr val="dk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4"/>
            <p:cNvGrpSpPr/>
            <p:nvPr/>
          </p:nvGrpSpPr>
          <p:grpSpPr>
            <a:xfrm rot="6649331" flipH="1">
              <a:off x="8322136" y="69863"/>
              <a:ext cx="1142576" cy="1277730"/>
              <a:chOff x="2180275" y="-47850"/>
              <a:chExt cx="812625" cy="908750"/>
            </a:xfrm>
          </p:grpSpPr>
          <p:sp>
            <p:nvSpPr>
              <p:cNvPr id="204" name="Google Shape;204;p4"/>
              <p:cNvSpPr/>
              <p:nvPr/>
            </p:nvSpPr>
            <p:spPr>
              <a:xfrm>
                <a:off x="2722850" y="650400"/>
                <a:ext cx="270050" cy="184225"/>
              </a:xfrm>
              <a:custGeom>
                <a:avLst/>
                <a:gdLst/>
                <a:ahLst/>
                <a:cxnLst/>
                <a:rect l="l" t="t" r="r" b="b"/>
                <a:pathLst>
                  <a:path w="10802" h="7369" extrusionOk="0">
                    <a:moveTo>
                      <a:pt x="0" y="0"/>
                    </a:moveTo>
                    <a:lnTo>
                      <a:pt x="0" y="0"/>
                    </a:lnTo>
                    <a:cubicBezTo>
                      <a:pt x="1572" y="1393"/>
                      <a:pt x="2566" y="3362"/>
                      <a:pt x="4078" y="4894"/>
                    </a:cubicBezTo>
                    <a:cubicBezTo>
                      <a:pt x="5232" y="6047"/>
                      <a:pt x="6565" y="7102"/>
                      <a:pt x="8196" y="7340"/>
                    </a:cubicBezTo>
                    <a:cubicBezTo>
                      <a:pt x="8329" y="7359"/>
                      <a:pt x="8467" y="7368"/>
                      <a:pt x="8608" y="7368"/>
                    </a:cubicBezTo>
                    <a:cubicBezTo>
                      <a:pt x="9392" y="7368"/>
                      <a:pt x="10236" y="7074"/>
                      <a:pt x="10523" y="6366"/>
                    </a:cubicBezTo>
                    <a:cubicBezTo>
                      <a:pt x="10802" y="5689"/>
                      <a:pt x="10523" y="4914"/>
                      <a:pt x="10086" y="4357"/>
                    </a:cubicBezTo>
                    <a:cubicBezTo>
                      <a:pt x="9429" y="3521"/>
                      <a:pt x="8435" y="3004"/>
                      <a:pt x="7460" y="2626"/>
                    </a:cubicBezTo>
                    <a:cubicBezTo>
                      <a:pt x="5093" y="1452"/>
                      <a:pt x="2347" y="133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2184750" y="178425"/>
                <a:ext cx="114900" cy="331200"/>
              </a:xfrm>
              <a:custGeom>
                <a:avLst/>
                <a:gdLst/>
                <a:ahLst/>
                <a:cxnLst/>
                <a:rect l="l" t="t" r="r" b="b"/>
                <a:pathLst>
                  <a:path w="4596" h="13248" extrusionOk="0">
                    <a:moveTo>
                      <a:pt x="3561" y="1"/>
                    </a:moveTo>
                    <a:lnTo>
                      <a:pt x="3561" y="1"/>
                    </a:lnTo>
                    <a:cubicBezTo>
                      <a:pt x="1134" y="1433"/>
                      <a:pt x="199" y="5889"/>
                      <a:pt x="80" y="8435"/>
                    </a:cubicBezTo>
                    <a:cubicBezTo>
                      <a:pt x="0" y="9927"/>
                      <a:pt x="219" y="11559"/>
                      <a:pt x="1293" y="12593"/>
                    </a:cubicBezTo>
                    <a:cubicBezTo>
                      <a:pt x="1711" y="12984"/>
                      <a:pt x="2299" y="13247"/>
                      <a:pt x="2863" y="13247"/>
                    </a:cubicBezTo>
                    <a:cubicBezTo>
                      <a:pt x="3158" y="13247"/>
                      <a:pt x="3447" y="13175"/>
                      <a:pt x="3700" y="13011"/>
                    </a:cubicBezTo>
                    <a:cubicBezTo>
                      <a:pt x="4456" y="12533"/>
                      <a:pt x="4595" y="11519"/>
                      <a:pt x="4576" y="10643"/>
                    </a:cubicBezTo>
                    <a:cubicBezTo>
                      <a:pt x="4496" y="8873"/>
                      <a:pt x="3879" y="7182"/>
                      <a:pt x="3481" y="5451"/>
                    </a:cubicBezTo>
                    <a:cubicBezTo>
                      <a:pt x="3004" y="3442"/>
                      <a:pt x="3382" y="1911"/>
                      <a:pt x="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2285700" y="120125"/>
                <a:ext cx="335225" cy="124025"/>
              </a:xfrm>
              <a:custGeom>
                <a:avLst/>
                <a:gdLst/>
                <a:ahLst/>
                <a:cxnLst/>
                <a:rect l="l" t="t" r="r" b="b"/>
                <a:pathLst>
                  <a:path w="13409" h="4961" extrusionOk="0">
                    <a:moveTo>
                      <a:pt x="7144" y="1"/>
                    </a:moveTo>
                    <a:cubicBezTo>
                      <a:pt x="4625" y="1"/>
                      <a:pt x="1445" y="499"/>
                      <a:pt x="0" y="2214"/>
                    </a:cubicBezTo>
                    <a:cubicBezTo>
                      <a:pt x="1930" y="2333"/>
                      <a:pt x="3482" y="2214"/>
                      <a:pt x="5411" y="2969"/>
                    </a:cubicBezTo>
                    <a:cubicBezTo>
                      <a:pt x="7042" y="3646"/>
                      <a:pt x="8634" y="4521"/>
                      <a:pt x="10384" y="4859"/>
                    </a:cubicBezTo>
                    <a:cubicBezTo>
                      <a:pt x="10668" y="4920"/>
                      <a:pt x="10977" y="4960"/>
                      <a:pt x="11284" y="4960"/>
                    </a:cubicBezTo>
                    <a:cubicBezTo>
                      <a:pt x="11881" y="4960"/>
                      <a:pt x="12470" y="4809"/>
                      <a:pt x="12851" y="4362"/>
                    </a:cubicBezTo>
                    <a:cubicBezTo>
                      <a:pt x="13408" y="3725"/>
                      <a:pt x="13289" y="2651"/>
                      <a:pt x="12791" y="1935"/>
                    </a:cubicBezTo>
                    <a:cubicBezTo>
                      <a:pt x="11956" y="722"/>
                      <a:pt x="10365" y="244"/>
                      <a:pt x="8892" y="85"/>
                    </a:cubicBezTo>
                    <a:cubicBezTo>
                      <a:pt x="8378" y="33"/>
                      <a:pt x="7782" y="1"/>
                      <a:pt x="7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320025" y="350000"/>
                <a:ext cx="123350" cy="331575"/>
              </a:xfrm>
              <a:custGeom>
                <a:avLst/>
                <a:gdLst/>
                <a:ahLst/>
                <a:cxnLst/>
                <a:rect l="l" t="t" r="r" b="b"/>
                <a:pathLst>
                  <a:path w="4934" h="13263" extrusionOk="0">
                    <a:moveTo>
                      <a:pt x="2825" y="1"/>
                    </a:moveTo>
                    <a:cubicBezTo>
                      <a:pt x="557" y="1652"/>
                      <a:pt x="0" y="6168"/>
                      <a:pt x="139" y="8734"/>
                    </a:cubicBezTo>
                    <a:cubicBezTo>
                      <a:pt x="179" y="10226"/>
                      <a:pt x="557" y="11837"/>
                      <a:pt x="1731" y="12732"/>
                    </a:cubicBezTo>
                    <a:cubicBezTo>
                      <a:pt x="2127" y="13059"/>
                      <a:pt x="2654" y="13262"/>
                      <a:pt x="3163" y="13262"/>
                    </a:cubicBezTo>
                    <a:cubicBezTo>
                      <a:pt x="3521" y="13262"/>
                      <a:pt x="3870" y="13161"/>
                      <a:pt x="4158" y="12931"/>
                    </a:cubicBezTo>
                    <a:cubicBezTo>
                      <a:pt x="4854" y="12394"/>
                      <a:pt x="4933" y="11360"/>
                      <a:pt x="4794" y="10504"/>
                    </a:cubicBezTo>
                    <a:cubicBezTo>
                      <a:pt x="4555" y="8734"/>
                      <a:pt x="3800" y="7122"/>
                      <a:pt x="3243" y="5432"/>
                    </a:cubicBezTo>
                    <a:cubicBezTo>
                      <a:pt x="2586" y="3482"/>
                      <a:pt x="2825" y="191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2402075" y="272875"/>
                <a:ext cx="337700" cy="117250"/>
              </a:xfrm>
              <a:custGeom>
                <a:avLst/>
                <a:gdLst/>
                <a:ahLst/>
                <a:cxnLst/>
                <a:rect l="l" t="t" r="r" b="b"/>
                <a:pathLst>
                  <a:path w="13508" h="4690" extrusionOk="0">
                    <a:moveTo>
                      <a:pt x="8437" y="1"/>
                    </a:moveTo>
                    <a:cubicBezTo>
                      <a:pt x="5877" y="1"/>
                      <a:pt x="1566" y="685"/>
                      <a:pt x="0" y="2967"/>
                    </a:cubicBezTo>
                    <a:cubicBezTo>
                      <a:pt x="975" y="2937"/>
                      <a:pt x="1840" y="2857"/>
                      <a:pt x="2711" y="2857"/>
                    </a:cubicBezTo>
                    <a:cubicBezTo>
                      <a:pt x="3581" y="2857"/>
                      <a:pt x="4456" y="2937"/>
                      <a:pt x="5451" y="3225"/>
                    </a:cubicBezTo>
                    <a:cubicBezTo>
                      <a:pt x="7162" y="3762"/>
                      <a:pt x="8813" y="4458"/>
                      <a:pt x="10583" y="4657"/>
                    </a:cubicBezTo>
                    <a:cubicBezTo>
                      <a:pt x="10759" y="4678"/>
                      <a:pt x="10943" y="4690"/>
                      <a:pt x="11128" y="4690"/>
                    </a:cubicBezTo>
                    <a:cubicBezTo>
                      <a:pt x="11842" y="4690"/>
                      <a:pt x="12579" y="4510"/>
                      <a:pt x="12990" y="3941"/>
                    </a:cubicBezTo>
                    <a:cubicBezTo>
                      <a:pt x="13507" y="3205"/>
                      <a:pt x="13289" y="2171"/>
                      <a:pt x="12712" y="1494"/>
                    </a:cubicBezTo>
                    <a:cubicBezTo>
                      <a:pt x="11777" y="361"/>
                      <a:pt x="10146" y="22"/>
                      <a:pt x="8654" y="2"/>
                    </a:cubicBezTo>
                    <a:cubicBezTo>
                      <a:pt x="8583" y="1"/>
                      <a:pt x="8511" y="1"/>
                      <a:pt x="8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2485625" y="498700"/>
                <a:ext cx="125350" cy="304650"/>
              </a:xfrm>
              <a:custGeom>
                <a:avLst/>
                <a:gdLst/>
                <a:ahLst/>
                <a:cxnLst/>
                <a:rect l="l" t="t" r="r" b="b"/>
                <a:pathLst>
                  <a:path w="5014" h="12186" extrusionOk="0">
                    <a:moveTo>
                      <a:pt x="1990" y="1"/>
                    </a:moveTo>
                    <a:cubicBezTo>
                      <a:pt x="80" y="1712"/>
                      <a:pt x="0" y="5949"/>
                      <a:pt x="319" y="8276"/>
                    </a:cubicBezTo>
                    <a:cubicBezTo>
                      <a:pt x="517" y="9649"/>
                      <a:pt x="995" y="11081"/>
                      <a:pt x="2169" y="11837"/>
                    </a:cubicBezTo>
                    <a:cubicBezTo>
                      <a:pt x="2531" y="12054"/>
                      <a:pt x="2964" y="12186"/>
                      <a:pt x="3379" y="12186"/>
                    </a:cubicBezTo>
                    <a:cubicBezTo>
                      <a:pt x="3762" y="12186"/>
                      <a:pt x="4130" y="12075"/>
                      <a:pt x="4416" y="11817"/>
                    </a:cubicBezTo>
                    <a:cubicBezTo>
                      <a:pt x="5013" y="11240"/>
                      <a:pt x="4993" y="10285"/>
                      <a:pt x="4794" y="9490"/>
                    </a:cubicBezTo>
                    <a:cubicBezTo>
                      <a:pt x="4416" y="7898"/>
                      <a:pt x="3561" y="6466"/>
                      <a:pt x="2885" y="4974"/>
                    </a:cubicBezTo>
                    <a:cubicBezTo>
                      <a:pt x="2089" y="3223"/>
                      <a:pt x="2149" y="1791"/>
                      <a:pt x="1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2546300" y="405125"/>
                <a:ext cx="312325" cy="103550"/>
              </a:xfrm>
              <a:custGeom>
                <a:avLst/>
                <a:gdLst/>
                <a:ahLst/>
                <a:cxnLst/>
                <a:rect l="l" t="t" r="r" b="b"/>
                <a:pathLst>
                  <a:path w="12493" h="4142" extrusionOk="0">
                    <a:moveTo>
                      <a:pt x="8551" y="0"/>
                    </a:moveTo>
                    <a:cubicBezTo>
                      <a:pt x="8271" y="0"/>
                      <a:pt x="7992" y="16"/>
                      <a:pt x="7719" y="44"/>
                    </a:cubicBezTo>
                    <a:cubicBezTo>
                      <a:pt x="5371" y="243"/>
                      <a:pt x="1273" y="1277"/>
                      <a:pt x="0" y="3545"/>
                    </a:cubicBezTo>
                    <a:cubicBezTo>
                      <a:pt x="1260" y="3389"/>
                      <a:pt x="2329" y="3143"/>
                      <a:pt x="3522" y="3143"/>
                    </a:cubicBezTo>
                    <a:cubicBezTo>
                      <a:pt x="4005" y="3143"/>
                      <a:pt x="4508" y="3183"/>
                      <a:pt x="5053" y="3286"/>
                    </a:cubicBezTo>
                    <a:cubicBezTo>
                      <a:pt x="6664" y="3624"/>
                      <a:pt x="8256" y="4142"/>
                      <a:pt x="9907" y="4142"/>
                    </a:cubicBezTo>
                    <a:cubicBezTo>
                      <a:pt x="10722" y="4142"/>
                      <a:pt x="11637" y="3943"/>
                      <a:pt x="12075" y="3246"/>
                    </a:cubicBezTo>
                    <a:cubicBezTo>
                      <a:pt x="12493" y="2550"/>
                      <a:pt x="12175" y="1595"/>
                      <a:pt x="11598" y="1038"/>
                    </a:cubicBezTo>
                    <a:cubicBezTo>
                      <a:pt x="10817" y="258"/>
                      <a:pt x="9679" y="0"/>
                      <a:pt x="8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2624875" y="606625"/>
                <a:ext cx="109925" cy="254275"/>
              </a:xfrm>
              <a:custGeom>
                <a:avLst/>
                <a:gdLst/>
                <a:ahLst/>
                <a:cxnLst/>
                <a:rect l="l" t="t" r="r" b="b"/>
                <a:pathLst>
                  <a:path w="4397" h="10171" extrusionOk="0">
                    <a:moveTo>
                      <a:pt x="1552" y="1"/>
                    </a:moveTo>
                    <a:cubicBezTo>
                      <a:pt x="0" y="1532"/>
                      <a:pt x="40" y="5053"/>
                      <a:pt x="398" y="7003"/>
                    </a:cubicBezTo>
                    <a:cubicBezTo>
                      <a:pt x="597" y="8137"/>
                      <a:pt x="1035" y="9330"/>
                      <a:pt x="2029" y="9907"/>
                    </a:cubicBezTo>
                    <a:cubicBezTo>
                      <a:pt x="2321" y="10072"/>
                      <a:pt x="2669" y="10171"/>
                      <a:pt x="3002" y="10171"/>
                    </a:cubicBezTo>
                    <a:cubicBezTo>
                      <a:pt x="3352" y="10171"/>
                      <a:pt x="3685" y="10062"/>
                      <a:pt x="3919" y="9808"/>
                    </a:cubicBezTo>
                    <a:cubicBezTo>
                      <a:pt x="4397" y="9310"/>
                      <a:pt x="4357" y="8534"/>
                      <a:pt x="4178" y="7858"/>
                    </a:cubicBezTo>
                    <a:cubicBezTo>
                      <a:pt x="3800" y="6545"/>
                      <a:pt x="3044" y="5372"/>
                      <a:pt x="2447" y="4138"/>
                    </a:cubicBezTo>
                    <a:cubicBezTo>
                      <a:pt x="1731" y="2686"/>
                      <a:pt x="1751" y="1492"/>
                      <a:pt x="1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2673100" y="522750"/>
                <a:ext cx="259125" cy="85400"/>
              </a:xfrm>
              <a:custGeom>
                <a:avLst/>
                <a:gdLst/>
                <a:ahLst/>
                <a:cxnLst/>
                <a:rect l="l" t="t" r="r" b="b"/>
                <a:pathLst>
                  <a:path w="10365" h="3416" extrusionOk="0">
                    <a:moveTo>
                      <a:pt x="7162" y="0"/>
                    </a:moveTo>
                    <a:cubicBezTo>
                      <a:pt x="6881" y="0"/>
                      <a:pt x="6600" y="20"/>
                      <a:pt x="6327" y="53"/>
                    </a:cubicBezTo>
                    <a:cubicBezTo>
                      <a:pt x="4357" y="312"/>
                      <a:pt x="976" y="1267"/>
                      <a:pt x="1" y="3196"/>
                    </a:cubicBezTo>
                    <a:cubicBezTo>
                      <a:pt x="1131" y="3013"/>
                      <a:pt x="2061" y="2760"/>
                      <a:pt x="3162" y="2760"/>
                    </a:cubicBezTo>
                    <a:cubicBezTo>
                      <a:pt x="3495" y="2760"/>
                      <a:pt x="3844" y="2783"/>
                      <a:pt x="4218" y="2838"/>
                    </a:cubicBezTo>
                    <a:cubicBezTo>
                      <a:pt x="5536" y="3052"/>
                      <a:pt x="6855" y="3416"/>
                      <a:pt x="8191" y="3416"/>
                    </a:cubicBezTo>
                    <a:cubicBezTo>
                      <a:pt x="8226" y="3416"/>
                      <a:pt x="8261" y="3416"/>
                      <a:pt x="8296" y="3415"/>
                    </a:cubicBezTo>
                    <a:cubicBezTo>
                      <a:pt x="8953" y="3395"/>
                      <a:pt x="9728" y="3216"/>
                      <a:pt x="10047" y="2619"/>
                    </a:cubicBezTo>
                    <a:cubicBezTo>
                      <a:pt x="10365" y="2023"/>
                      <a:pt x="10067" y="1247"/>
                      <a:pt x="9569" y="769"/>
                    </a:cubicBezTo>
                    <a:cubicBezTo>
                      <a:pt x="8935" y="196"/>
                      <a:pt x="8049" y="0"/>
                      <a:pt x="7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2180275" y="-47850"/>
                <a:ext cx="706200" cy="802700"/>
              </a:xfrm>
              <a:custGeom>
                <a:avLst/>
                <a:gdLst/>
                <a:ahLst/>
                <a:cxnLst/>
                <a:rect l="l" t="t" r="r" b="b"/>
                <a:pathLst>
                  <a:path w="28248" h="32108" extrusionOk="0">
                    <a:moveTo>
                      <a:pt x="0" y="1"/>
                    </a:moveTo>
                    <a:lnTo>
                      <a:pt x="0" y="1"/>
                    </a:lnTo>
                    <a:cubicBezTo>
                      <a:pt x="3939" y="14304"/>
                      <a:pt x="15497" y="25264"/>
                      <a:pt x="28248" y="32108"/>
                    </a:cubicBezTo>
                    <a:cubicBezTo>
                      <a:pt x="25164" y="30138"/>
                      <a:pt x="22181" y="28049"/>
                      <a:pt x="19356" y="25782"/>
                    </a:cubicBezTo>
                    <a:cubicBezTo>
                      <a:pt x="10842" y="19058"/>
                      <a:pt x="3660" y="103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2644750" y="598675"/>
                <a:ext cx="34350" cy="189500"/>
              </a:xfrm>
              <a:custGeom>
                <a:avLst/>
                <a:gdLst/>
                <a:ahLst/>
                <a:cxnLst/>
                <a:rect l="l" t="t" r="r" b="b"/>
                <a:pathLst>
                  <a:path w="1374" h="7580" extrusionOk="0">
                    <a:moveTo>
                      <a:pt x="1175" y="0"/>
                    </a:moveTo>
                    <a:lnTo>
                      <a:pt x="1175" y="0"/>
                    </a:lnTo>
                    <a:cubicBezTo>
                      <a:pt x="1" y="2367"/>
                      <a:pt x="598" y="5172"/>
                      <a:pt x="1374" y="7579"/>
                    </a:cubicBezTo>
                    <a:cubicBezTo>
                      <a:pt x="916" y="5113"/>
                      <a:pt x="299" y="244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2506500" y="490750"/>
                <a:ext cx="37325" cy="200450"/>
              </a:xfrm>
              <a:custGeom>
                <a:avLst/>
                <a:gdLst/>
                <a:ahLst/>
                <a:cxnLst/>
                <a:rect l="l" t="t" r="r" b="b"/>
                <a:pathLst>
                  <a:path w="1493" h="8018" extrusionOk="0">
                    <a:moveTo>
                      <a:pt x="1493" y="1"/>
                    </a:moveTo>
                    <a:cubicBezTo>
                      <a:pt x="1" y="2408"/>
                      <a:pt x="438" y="5411"/>
                      <a:pt x="1055" y="8017"/>
                    </a:cubicBezTo>
                    <a:cubicBezTo>
                      <a:pt x="757" y="5391"/>
                      <a:pt x="339" y="2487"/>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2344875" y="344550"/>
                <a:ext cx="51750" cy="233750"/>
              </a:xfrm>
              <a:custGeom>
                <a:avLst/>
                <a:gdLst/>
                <a:ahLst/>
                <a:cxnLst/>
                <a:rect l="l" t="t" r="r" b="b"/>
                <a:pathLst>
                  <a:path w="2070" h="9350" extrusionOk="0">
                    <a:moveTo>
                      <a:pt x="2069" y="0"/>
                    </a:moveTo>
                    <a:lnTo>
                      <a:pt x="2069" y="0"/>
                    </a:lnTo>
                    <a:cubicBezTo>
                      <a:pt x="1" y="2626"/>
                      <a:pt x="259" y="6286"/>
                      <a:pt x="1055" y="9350"/>
                    </a:cubicBezTo>
                    <a:cubicBezTo>
                      <a:pt x="578" y="6207"/>
                      <a:pt x="279" y="2785"/>
                      <a:pt x="20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2233975" y="179425"/>
                <a:ext cx="46275" cy="205425"/>
              </a:xfrm>
              <a:custGeom>
                <a:avLst/>
                <a:gdLst/>
                <a:ahLst/>
                <a:cxnLst/>
                <a:rect l="l" t="t" r="r" b="b"/>
                <a:pathLst>
                  <a:path w="1851" h="8217" extrusionOk="0">
                    <a:moveTo>
                      <a:pt x="1851" y="1"/>
                    </a:moveTo>
                    <a:lnTo>
                      <a:pt x="1851" y="1"/>
                    </a:lnTo>
                    <a:cubicBezTo>
                      <a:pt x="1" y="2268"/>
                      <a:pt x="120" y="5491"/>
                      <a:pt x="617" y="8216"/>
                    </a:cubicBezTo>
                    <a:cubicBezTo>
                      <a:pt x="438" y="5451"/>
                      <a:pt x="299" y="2447"/>
                      <a:pt x="1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2679575" y="548575"/>
                <a:ext cx="170600" cy="47625"/>
              </a:xfrm>
              <a:custGeom>
                <a:avLst/>
                <a:gdLst/>
                <a:ahLst/>
                <a:cxnLst/>
                <a:rect l="l" t="t" r="r" b="b"/>
                <a:pathLst>
                  <a:path w="6824" h="1905" extrusionOk="0">
                    <a:moveTo>
                      <a:pt x="6004" y="1"/>
                    </a:moveTo>
                    <a:cubicBezTo>
                      <a:pt x="3892" y="1"/>
                      <a:pt x="1744" y="672"/>
                      <a:pt x="0" y="1905"/>
                    </a:cubicBezTo>
                    <a:cubicBezTo>
                      <a:pt x="2129" y="791"/>
                      <a:pt x="4456" y="174"/>
                      <a:pt x="6824" y="35"/>
                    </a:cubicBezTo>
                    <a:cubicBezTo>
                      <a:pt x="6552" y="12"/>
                      <a:pt x="6278" y="1"/>
                      <a:pt x="6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2542800" y="445700"/>
                <a:ext cx="146750" cy="50550"/>
              </a:xfrm>
              <a:custGeom>
                <a:avLst/>
                <a:gdLst/>
                <a:ahLst/>
                <a:cxnLst/>
                <a:rect l="l" t="t" r="r" b="b"/>
                <a:pathLst>
                  <a:path w="5870" h="2022" extrusionOk="0">
                    <a:moveTo>
                      <a:pt x="5185" y="0"/>
                    </a:moveTo>
                    <a:cubicBezTo>
                      <a:pt x="3289" y="0"/>
                      <a:pt x="1368" y="726"/>
                      <a:pt x="1" y="2021"/>
                    </a:cubicBezTo>
                    <a:cubicBezTo>
                      <a:pt x="1771" y="848"/>
                      <a:pt x="3781" y="151"/>
                      <a:pt x="5869" y="32"/>
                    </a:cubicBezTo>
                    <a:cubicBezTo>
                      <a:pt x="5642" y="11"/>
                      <a:pt x="5414" y="0"/>
                      <a:pt x="5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2400575" y="307375"/>
                <a:ext cx="192975" cy="40175"/>
              </a:xfrm>
              <a:custGeom>
                <a:avLst/>
                <a:gdLst/>
                <a:ahLst/>
                <a:cxnLst/>
                <a:rect l="l" t="t" r="r" b="b"/>
                <a:pathLst>
                  <a:path w="7719" h="1607" extrusionOk="0">
                    <a:moveTo>
                      <a:pt x="5779" y="1"/>
                    </a:moveTo>
                    <a:cubicBezTo>
                      <a:pt x="3758" y="1"/>
                      <a:pt x="1731" y="553"/>
                      <a:pt x="1" y="1606"/>
                    </a:cubicBezTo>
                    <a:cubicBezTo>
                      <a:pt x="2114" y="646"/>
                      <a:pt x="4427" y="145"/>
                      <a:pt x="6751" y="145"/>
                    </a:cubicBezTo>
                    <a:cubicBezTo>
                      <a:pt x="7074" y="145"/>
                      <a:pt x="7397" y="155"/>
                      <a:pt x="7719" y="174"/>
                    </a:cubicBezTo>
                    <a:cubicBezTo>
                      <a:pt x="7079" y="58"/>
                      <a:pt x="6429" y="1"/>
                      <a:pt x="5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2286200" y="139775"/>
                <a:ext cx="203425" cy="37200"/>
              </a:xfrm>
              <a:custGeom>
                <a:avLst/>
                <a:gdLst/>
                <a:ahLst/>
                <a:cxnLst/>
                <a:rect l="l" t="t" r="r" b="b"/>
                <a:pathLst>
                  <a:path w="8137" h="1488" extrusionOk="0">
                    <a:moveTo>
                      <a:pt x="4952" y="1"/>
                    </a:moveTo>
                    <a:cubicBezTo>
                      <a:pt x="3197" y="1"/>
                      <a:pt x="1436" y="506"/>
                      <a:pt x="0" y="1487"/>
                    </a:cubicBezTo>
                    <a:cubicBezTo>
                      <a:pt x="1633" y="664"/>
                      <a:pt x="3455" y="236"/>
                      <a:pt x="5285" y="236"/>
                    </a:cubicBezTo>
                    <a:cubicBezTo>
                      <a:pt x="6242" y="236"/>
                      <a:pt x="7201" y="353"/>
                      <a:pt x="8136" y="592"/>
                    </a:cubicBezTo>
                    <a:cubicBezTo>
                      <a:pt x="7130" y="196"/>
                      <a:pt x="6042" y="1"/>
                      <a:pt x="4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4"/>
            <p:cNvGrpSpPr/>
            <p:nvPr/>
          </p:nvGrpSpPr>
          <p:grpSpPr>
            <a:xfrm flipH="1">
              <a:off x="-231977" y="4290922"/>
              <a:ext cx="965810" cy="978034"/>
              <a:chOff x="-164575" y="3031625"/>
              <a:chExt cx="624150" cy="632050"/>
            </a:xfrm>
          </p:grpSpPr>
          <p:sp>
            <p:nvSpPr>
              <p:cNvPr id="223" name="Google Shape;223;p4"/>
              <p:cNvSpPr/>
              <p:nvPr/>
            </p:nvSpPr>
            <p:spPr>
              <a:xfrm>
                <a:off x="-69600" y="3106800"/>
                <a:ext cx="314825" cy="364425"/>
              </a:xfrm>
              <a:custGeom>
                <a:avLst/>
                <a:gdLst/>
                <a:ahLst/>
                <a:cxnLst/>
                <a:rect l="l" t="t" r="r" b="b"/>
                <a:pathLst>
                  <a:path w="12593" h="14577" extrusionOk="0">
                    <a:moveTo>
                      <a:pt x="2842" y="0"/>
                    </a:moveTo>
                    <a:cubicBezTo>
                      <a:pt x="2083" y="0"/>
                      <a:pt x="1328" y="265"/>
                      <a:pt x="836" y="810"/>
                    </a:cubicBezTo>
                    <a:cubicBezTo>
                      <a:pt x="239" y="1446"/>
                      <a:pt x="40" y="2381"/>
                      <a:pt x="1" y="3277"/>
                    </a:cubicBezTo>
                    <a:cubicBezTo>
                      <a:pt x="1" y="4291"/>
                      <a:pt x="200" y="5306"/>
                      <a:pt x="597" y="6221"/>
                    </a:cubicBezTo>
                    <a:cubicBezTo>
                      <a:pt x="1314" y="7892"/>
                      <a:pt x="2646" y="9205"/>
                      <a:pt x="4059" y="10358"/>
                    </a:cubicBezTo>
                    <a:cubicBezTo>
                      <a:pt x="5252" y="11353"/>
                      <a:pt x="6565" y="12248"/>
                      <a:pt x="7898" y="13004"/>
                    </a:cubicBezTo>
                    <a:cubicBezTo>
                      <a:pt x="8637" y="13447"/>
                      <a:pt x="10165" y="14577"/>
                      <a:pt x="11159" y="14577"/>
                    </a:cubicBezTo>
                    <a:cubicBezTo>
                      <a:pt x="11236" y="14577"/>
                      <a:pt x="11310" y="14570"/>
                      <a:pt x="11379" y="14556"/>
                    </a:cubicBezTo>
                    <a:cubicBezTo>
                      <a:pt x="12593" y="14277"/>
                      <a:pt x="11618" y="12447"/>
                      <a:pt x="11399" y="11731"/>
                    </a:cubicBezTo>
                    <a:cubicBezTo>
                      <a:pt x="10623" y="9344"/>
                      <a:pt x="9629" y="7016"/>
                      <a:pt x="8435" y="4808"/>
                    </a:cubicBezTo>
                    <a:cubicBezTo>
                      <a:pt x="7659" y="3396"/>
                      <a:pt x="6764" y="1944"/>
                      <a:pt x="5451" y="989"/>
                    </a:cubicBezTo>
                    <a:cubicBezTo>
                      <a:pt x="4775" y="452"/>
                      <a:pt x="3979" y="94"/>
                      <a:pt x="3144" y="14"/>
                    </a:cubicBezTo>
                    <a:cubicBezTo>
                      <a:pt x="3043" y="5"/>
                      <a:pt x="2943" y="0"/>
                      <a:pt x="2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21425" y="3226500"/>
                <a:ext cx="438150" cy="437175"/>
              </a:xfrm>
              <a:custGeom>
                <a:avLst/>
                <a:gdLst/>
                <a:ahLst/>
                <a:cxnLst/>
                <a:rect l="l" t="t" r="r" b="b"/>
                <a:pathLst>
                  <a:path w="17526" h="17487" extrusionOk="0">
                    <a:moveTo>
                      <a:pt x="0" y="0"/>
                    </a:moveTo>
                    <a:cubicBezTo>
                      <a:pt x="1015" y="1831"/>
                      <a:pt x="2188" y="3561"/>
                      <a:pt x="3461" y="5252"/>
                    </a:cubicBezTo>
                    <a:cubicBezTo>
                      <a:pt x="3780" y="5650"/>
                      <a:pt x="4098" y="6068"/>
                      <a:pt x="4416" y="6466"/>
                    </a:cubicBezTo>
                    <a:lnTo>
                      <a:pt x="5451" y="7659"/>
                    </a:lnTo>
                    <a:lnTo>
                      <a:pt x="6505" y="8793"/>
                    </a:lnTo>
                    <a:lnTo>
                      <a:pt x="7599" y="9927"/>
                    </a:lnTo>
                    <a:lnTo>
                      <a:pt x="8733" y="11021"/>
                    </a:lnTo>
                    <a:lnTo>
                      <a:pt x="9887" y="12055"/>
                    </a:lnTo>
                    <a:lnTo>
                      <a:pt x="11080" y="13070"/>
                    </a:lnTo>
                    <a:cubicBezTo>
                      <a:pt x="11478" y="13408"/>
                      <a:pt x="11876" y="13726"/>
                      <a:pt x="12314" y="14045"/>
                    </a:cubicBezTo>
                    <a:cubicBezTo>
                      <a:pt x="13965" y="15318"/>
                      <a:pt x="15715" y="16491"/>
                      <a:pt x="17525" y="17486"/>
                    </a:cubicBezTo>
                    <a:cubicBezTo>
                      <a:pt x="15894" y="16213"/>
                      <a:pt x="14243" y="14940"/>
                      <a:pt x="12672" y="13607"/>
                    </a:cubicBezTo>
                    <a:cubicBezTo>
                      <a:pt x="12274" y="13249"/>
                      <a:pt x="11916" y="12891"/>
                      <a:pt x="11518" y="12573"/>
                    </a:cubicBezTo>
                    <a:lnTo>
                      <a:pt x="10364" y="11538"/>
                    </a:lnTo>
                    <a:lnTo>
                      <a:pt x="9210" y="10464"/>
                    </a:lnTo>
                    <a:lnTo>
                      <a:pt x="8116" y="9370"/>
                    </a:lnTo>
                    <a:lnTo>
                      <a:pt x="7042" y="8276"/>
                    </a:lnTo>
                    <a:lnTo>
                      <a:pt x="5968" y="7162"/>
                    </a:lnTo>
                    <a:lnTo>
                      <a:pt x="4914" y="6008"/>
                    </a:lnTo>
                    <a:cubicBezTo>
                      <a:pt x="4595" y="5610"/>
                      <a:pt x="4237" y="5252"/>
                      <a:pt x="3899" y="4854"/>
                    </a:cubicBezTo>
                    <a:cubicBezTo>
                      <a:pt x="2566" y="3283"/>
                      <a:pt x="1273" y="163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164575" y="3346675"/>
                <a:ext cx="415775" cy="270550"/>
              </a:xfrm>
              <a:custGeom>
                <a:avLst/>
                <a:gdLst/>
                <a:ahLst/>
                <a:cxnLst/>
                <a:rect l="l" t="t" r="r" b="b"/>
                <a:pathLst>
                  <a:path w="16631" h="10822" extrusionOk="0">
                    <a:moveTo>
                      <a:pt x="2907" y="1"/>
                    </a:moveTo>
                    <a:cubicBezTo>
                      <a:pt x="2538" y="1"/>
                      <a:pt x="2175" y="62"/>
                      <a:pt x="1830" y="206"/>
                    </a:cubicBezTo>
                    <a:cubicBezTo>
                      <a:pt x="617" y="743"/>
                      <a:pt x="0" y="2156"/>
                      <a:pt x="120" y="3469"/>
                    </a:cubicBezTo>
                    <a:cubicBezTo>
                      <a:pt x="279" y="4762"/>
                      <a:pt x="1015" y="5935"/>
                      <a:pt x="1930" y="6870"/>
                    </a:cubicBezTo>
                    <a:cubicBezTo>
                      <a:pt x="3780" y="8760"/>
                      <a:pt x="6246" y="9954"/>
                      <a:pt x="8833" y="10491"/>
                    </a:cubicBezTo>
                    <a:cubicBezTo>
                      <a:pt x="9975" y="10717"/>
                      <a:pt x="11136" y="10821"/>
                      <a:pt x="12294" y="10821"/>
                    </a:cubicBezTo>
                    <a:cubicBezTo>
                      <a:pt x="13274" y="10821"/>
                      <a:pt x="14252" y="10747"/>
                      <a:pt x="15218" y="10610"/>
                    </a:cubicBezTo>
                    <a:cubicBezTo>
                      <a:pt x="16630" y="10411"/>
                      <a:pt x="16332" y="9874"/>
                      <a:pt x="15337" y="9218"/>
                    </a:cubicBezTo>
                    <a:cubicBezTo>
                      <a:pt x="14343" y="8522"/>
                      <a:pt x="13348" y="7805"/>
                      <a:pt x="12453" y="6990"/>
                    </a:cubicBezTo>
                    <a:cubicBezTo>
                      <a:pt x="9966" y="4782"/>
                      <a:pt x="7977" y="1897"/>
                      <a:pt x="4953" y="505"/>
                    </a:cubicBezTo>
                    <a:cubicBezTo>
                      <a:pt x="4316" y="219"/>
                      <a:pt x="3602" y="1"/>
                      <a:pt x="29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75575" y="3461225"/>
                <a:ext cx="460550" cy="156650"/>
              </a:xfrm>
              <a:custGeom>
                <a:avLst/>
                <a:gdLst/>
                <a:ahLst/>
                <a:cxnLst/>
                <a:rect l="l" t="t" r="r" b="b"/>
                <a:pathLst>
                  <a:path w="18422" h="6266" extrusionOk="0">
                    <a:moveTo>
                      <a:pt x="1" y="1"/>
                    </a:moveTo>
                    <a:lnTo>
                      <a:pt x="1" y="1"/>
                    </a:lnTo>
                    <a:cubicBezTo>
                      <a:pt x="1274" y="1095"/>
                      <a:pt x="2627" y="2030"/>
                      <a:pt x="4119" y="2786"/>
                    </a:cubicBezTo>
                    <a:cubicBezTo>
                      <a:pt x="4477" y="2985"/>
                      <a:pt x="4855" y="3164"/>
                      <a:pt x="5213" y="3363"/>
                    </a:cubicBezTo>
                    <a:lnTo>
                      <a:pt x="6347" y="3880"/>
                    </a:lnTo>
                    <a:cubicBezTo>
                      <a:pt x="6705" y="4059"/>
                      <a:pt x="7103" y="4218"/>
                      <a:pt x="7481" y="4357"/>
                    </a:cubicBezTo>
                    <a:lnTo>
                      <a:pt x="8654" y="4775"/>
                    </a:lnTo>
                    <a:lnTo>
                      <a:pt x="9848" y="5153"/>
                    </a:lnTo>
                    <a:lnTo>
                      <a:pt x="11041" y="5471"/>
                    </a:lnTo>
                    <a:lnTo>
                      <a:pt x="12255" y="5750"/>
                    </a:lnTo>
                    <a:cubicBezTo>
                      <a:pt x="12653" y="5849"/>
                      <a:pt x="13070" y="5909"/>
                      <a:pt x="13468" y="5969"/>
                    </a:cubicBezTo>
                    <a:cubicBezTo>
                      <a:pt x="14696" y="6161"/>
                      <a:pt x="15923" y="6265"/>
                      <a:pt x="17151" y="6265"/>
                    </a:cubicBezTo>
                    <a:cubicBezTo>
                      <a:pt x="17574" y="6265"/>
                      <a:pt x="17998" y="6253"/>
                      <a:pt x="18422" y="6227"/>
                    </a:cubicBezTo>
                    <a:cubicBezTo>
                      <a:pt x="16770" y="6008"/>
                      <a:pt x="15159" y="5750"/>
                      <a:pt x="13568" y="5412"/>
                    </a:cubicBezTo>
                    <a:cubicBezTo>
                      <a:pt x="13170" y="5312"/>
                      <a:pt x="12772" y="5233"/>
                      <a:pt x="12374" y="5133"/>
                    </a:cubicBezTo>
                    <a:lnTo>
                      <a:pt x="11220" y="4835"/>
                    </a:lnTo>
                    <a:lnTo>
                      <a:pt x="10047" y="4477"/>
                    </a:lnTo>
                    <a:lnTo>
                      <a:pt x="8873" y="4119"/>
                    </a:lnTo>
                    <a:lnTo>
                      <a:pt x="7739" y="3721"/>
                    </a:lnTo>
                    <a:cubicBezTo>
                      <a:pt x="7321" y="3562"/>
                      <a:pt x="6963" y="3422"/>
                      <a:pt x="6585" y="3263"/>
                    </a:cubicBezTo>
                    <a:lnTo>
                      <a:pt x="5471" y="2786"/>
                    </a:lnTo>
                    <a:cubicBezTo>
                      <a:pt x="5093" y="2627"/>
                      <a:pt x="4716" y="2467"/>
                      <a:pt x="4338" y="2288"/>
                    </a:cubicBezTo>
                    <a:cubicBezTo>
                      <a:pt x="2846" y="1592"/>
                      <a:pt x="1413" y="81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200950" y="3031625"/>
                <a:ext cx="201925" cy="447125"/>
              </a:xfrm>
              <a:custGeom>
                <a:avLst/>
                <a:gdLst/>
                <a:ahLst/>
                <a:cxnLst/>
                <a:rect l="l" t="t" r="r" b="b"/>
                <a:pathLst>
                  <a:path w="8077" h="17885" extrusionOk="0">
                    <a:moveTo>
                      <a:pt x="4761" y="1"/>
                    </a:moveTo>
                    <a:cubicBezTo>
                      <a:pt x="4018" y="1"/>
                      <a:pt x="3255" y="261"/>
                      <a:pt x="2666" y="714"/>
                    </a:cubicBezTo>
                    <a:cubicBezTo>
                      <a:pt x="1612" y="1509"/>
                      <a:pt x="1015" y="2743"/>
                      <a:pt x="677" y="4016"/>
                    </a:cubicBezTo>
                    <a:cubicBezTo>
                      <a:pt x="0" y="6542"/>
                      <a:pt x="239" y="9307"/>
                      <a:pt x="1154" y="11774"/>
                    </a:cubicBezTo>
                    <a:cubicBezTo>
                      <a:pt x="1890" y="13783"/>
                      <a:pt x="3004" y="15633"/>
                      <a:pt x="4377" y="17284"/>
                    </a:cubicBezTo>
                    <a:cubicBezTo>
                      <a:pt x="4718" y="17702"/>
                      <a:pt x="4970" y="17885"/>
                      <a:pt x="5156" y="17885"/>
                    </a:cubicBezTo>
                    <a:cubicBezTo>
                      <a:pt x="5456" y="17885"/>
                      <a:pt x="5581" y="17405"/>
                      <a:pt x="5630" y="16668"/>
                    </a:cubicBezTo>
                    <a:cubicBezTo>
                      <a:pt x="5690" y="15474"/>
                      <a:pt x="5789" y="14261"/>
                      <a:pt x="6028" y="13067"/>
                    </a:cubicBezTo>
                    <a:cubicBezTo>
                      <a:pt x="6625" y="9805"/>
                      <a:pt x="8077" y="6602"/>
                      <a:pt x="7679" y="3300"/>
                    </a:cubicBezTo>
                    <a:cubicBezTo>
                      <a:pt x="7560" y="2225"/>
                      <a:pt x="7182" y="1111"/>
                      <a:pt x="6326" y="475"/>
                    </a:cubicBezTo>
                    <a:cubicBezTo>
                      <a:pt x="5872" y="149"/>
                      <a:pt x="5322" y="1"/>
                      <a:pt x="47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278525" y="3136975"/>
                <a:ext cx="114400" cy="474475"/>
              </a:xfrm>
              <a:custGeom>
                <a:avLst/>
                <a:gdLst/>
                <a:ahLst/>
                <a:cxnLst/>
                <a:rect l="l" t="t" r="r" b="b"/>
                <a:pathLst>
                  <a:path w="4576" h="18979" extrusionOk="0">
                    <a:moveTo>
                      <a:pt x="359" y="1"/>
                    </a:moveTo>
                    <a:cubicBezTo>
                      <a:pt x="80" y="1632"/>
                      <a:pt x="1" y="3283"/>
                      <a:pt x="80" y="4954"/>
                    </a:cubicBezTo>
                    <a:cubicBezTo>
                      <a:pt x="100" y="5372"/>
                      <a:pt x="120" y="5770"/>
                      <a:pt x="160" y="6187"/>
                    </a:cubicBezTo>
                    <a:lnTo>
                      <a:pt x="279" y="7441"/>
                    </a:lnTo>
                    <a:cubicBezTo>
                      <a:pt x="359" y="7838"/>
                      <a:pt x="398" y="8256"/>
                      <a:pt x="478" y="8654"/>
                    </a:cubicBezTo>
                    <a:lnTo>
                      <a:pt x="717" y="9868"/>
                    </a:lnTo>
                    <a:lnTo>
                      <a:pt x="1015" y="11081"/>
                    </a:lnTo>
                    <a:lnTo>
                      <a:pt x="1373" y="12275"/>
                    </a:lnTo>
                    <a:lnTo>
                      <a:pt x="1771" y="13448"/>
                    </a:lnTo>
                    <a:cubicBezTo>
                      <a:pt x="1910" y="13846"/>
                      <a:pt x="2069" y="14244"/>
                      <a:pt x="2209" y="14622"/>
                    </a:cubicBezTo>
                    <a:cubicBezTo>
                      <a:pt x="2865" y="16134"/>
                      <a:pt x="3641" y="17606"/>
                      <a:pt x="4576" y="18978"/>
                    </a:cubicBezTo>
                    <a:cubicBezTo>
                      <a:pt x="3900" y="17447"/>
                      <a:pt x="3283" y="15935"/>
                      <a:pt x="2766" y="14403"/>
                    </a:cubicBezTo>
                    <a:cubicBezTo>
                      <a:pt x="2646" y="14005"/>
                      <a:pt x="2507" y="13607"/>
                      <a:pt x="2388" y="13229"/>
                    </a:cubicBezTo>
                    <a:lnTo>
                      <a:pt x="2049" y="12056"/>
                    </a:lnTo>
                    <a:lnTo>
                      <a:pt x="1711" y="10882"/>
                    </a:lnTo>
                    <a:lnTo>
                      <a:pt x="1453" y="9688"/>
                    </a:lnTo>
                    <a:lnTo>
                      <a:pt x="1194" y="8495"/>
                    </a:lnTo>
                    <a:lnTo>
                      <a:pt x="975" y="7301"/>
                    </a:lnTo>
                    <a:lnTo>
                      <a:pt x="796" y="6108"/>
                    </a:lnTo>
                    <a:cubicBezTo>
                      <a:pt x="756" y="5690"/>
                      <a:pt x="697" y="5292"/>
                      <a:pt x="657" y="4894"/>
                    </a:cubicBezTo>
                    <a:cubicBezTo>
                      <a:pt x="478" y="3283"/>
                      <a:pt x="398" y="1632"/>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229;p4"/>
            <p:cNvSpPr/>
            <p:nvPr/>
          </p:nvSpPr>
          <p:spPr>
            <a:xfrm rot="-5243638" flipH="1">
              <a:off x="6569771" y="-1469727"/>
              <a:ext cx="1965418" cy="4576395"/>
            </a:xfrm>
            <a:custGeom>
              <a:avLst/>
              <a:gdLst/>
              <a:ahLst/>
              <a:cxnLst/>
              <a:rect l="l" t="t" r="r" b="b"/>
              <a:pathLst>
                <a:path w="75096" h="174858" extrusionOk="0">
                  <a:moveTo>
                    <a:pt x="2746" y="0"/>
                  </a:moveTo>
                  <a:lnTo>
                    <a:pt x="0" y="171535"/>
                  </a:lnTo>
                  <a:lnTo>
                    <a:pt x="67914" y="174857"/>
                  </a:lnTo>
                  <a:cubicBezTo>
                    <a:pt x="75095" y="165210"/>
                    <a:pt x="74857" y="151185"/>
                    <a:pt x="68789" y="140801"/>
                  </a:cubicBezTo>
                  <a:cubicBezTo>
                    <a:pt x="62702" y="130437"/>
                    <a:pt x="51602" y="123594"/>
                    <a:pt x="39865" y="120948"/>
                  </a:cubicBezTo>
                  <a:cubicBezTo>
                    <a:pt x="37399" y="120371"/>
                    <a:pt x="34832" y="119973"/>
                    <a:pt x="32684" y="118581"/>
                  </a:cubicBezTo>
                  <a:cubicBezTo>
                    <a:pt x="29442" y="116492"/>
                    <a:pt x="27890" y="112593"/>
                    <a:pt x="27154" y="108814"/>
                  </a:cubicBezTo>
                  <a:cubicBezTo>
                    <a:pt x="23275" y="88941"/>
                    <a:pt x="36981" y="69824"/>
                    <a:pt x="38174" y="49593"/>
                  </a:cubicBezTo>
                  <a:cubicBezTo>
                    <a:pt x="39467" y="27671"/>
                    <a:pt x="23911" y="5889"/>
                    <a:pt x="2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 name="Google Shape;23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1" name="Google Shape;231;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4"/>
        <p:cNvGrpSpPr/>
        <p:nvPr/>
      </p:nvGrpSpPr>
      <p:grpSpPr>
        <a:xfrm>
          <a:off x="0" y="0"/>
          <a:ext cx="0" cy="0"/>
          <a:chOff x="0" y="0"/>
          <a:chExt cx="0" cy="0"/>
        </a:xfrm>
      </p:grpSpPr>
      <p:sp>
        <p:nvSpPr>
          <p:cNvPr id="435" name="Google Shape;435;p7"/>
          <p:cNvSpPr/>
          <p:nvPr/>
        </p:nvSpPr>
        <p:spPr>
          <a:xfrm rot="10800000" flipH="1">
            <a:off x="-208624" y="3303319"/>
            <a:ext cx="2441683" cy="2035581"/>
          </a:xfrm>
          <a:custGeom>
            <a:avLst/>
            <a:gdLst/>
            <a:ahLst/>
            <a:cxnLst/>
            <a:rect l="l" t="t" r="r" b="b"/>
            <a:pathLst>
              <a:path w="77483" h="64596" extrusionOk="0">
                <a:moveTo>
                  <a:pt x="77343" y="0"/>
                </a:moveTo>
                <a:lnTo>
                  <a:pt x="0" y="1174"/>
                </a:lnTo>
                <a:lnTo>
                  <a:pt x="3959" y="64055"/>
                </a:lnTo>
                <a:cubicBezTo>
                  <a:pt x="5452" y="64420"/>
                  <a:pt x="6980" y="64596"/>
                  <a:pt x="8508" y="64596"/>
                </a:cubicBezTo>
                <a:cubicBezTo>
                  <a:pt x="15714" y="64596"/>
                  <a:pt x="22930" y="60693"/>
                  <a:pt x="26557" y="54407"/>
                </a:cubicBezTo>
                <a:cubicBezTo>
                  <a:pt x="31093" y="46549"/>
                  <a:pt x="31013" y="35071"/>
                  <a:pt x="39109" y="30993"/>
                </a:cubicBezTo>
                <a:cubicBezTo>
                  <a:pt x="41201" y="29935"/>
                  <a:pt x="43435" y="29604"/>
                  <a:pt x="45741" y="29604"/>
                </a:cubicBezTo>
                <a:cubicBezTo>
                  <a:pt x="49590" y="29604"/>
                  <a:pt x="53643" y="30525"/>
                  <a:pt x="57579" y="30525"/>
                </a:cubicBezTo>
                <a:cubicBezTo>
                  <a:pt x="58776" y="30525"/>
                  <a:pt x="59964" y="30440"/>
                  <a:pt x="61131" y="30217"/>
                </a:cubicBezTo>
                <a:cubicBezTo>
                  <a:pt x="67238" y="29044"/>
                  <a:pt x="72131" y="24070"/>
                  <a:pt x="74618" y="18361"/>
                </a:cubicBezTo>
                <a:cubicBezTo>
                  <a:pt x="77105" y="12632"/>
                  <a:pt x="77482" y="6227"/>
                  <a:pt x="77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 name="Google Shape;436;p7"/>
          <p:cNvGrpSpPr/>
          <p:nvPr/>
        </p:nvGrpSpPr>
        <p:grpSpPr>
          <a:xfrm rot="-2700000" flipH="1">
            <a:off x="50188" y="4520338"/>
            <a:ext cx="1175834" cy="586754"/>
            <a:chOff x="5351150" y="1861950"/>
            <a:chExt cx="1036450" cy="517200"/>
          </a:xfrm>
        </p:grpSpPr>
        <p:sp>
          <p:nvSpPr>
            <p:cNvPr id="437" name="Google Shape;437;p7"/>
            <p:cNvSpPr/>
            <p:nvPr/>
          </p:nvSpPr>
          <p:spPr>
            <a:xfrm>
              <a:off x="5429725" y="2107025"/>
              <a:ext cx="957875" cy="126850"/>
            </a:xfrm>
            <a:custGeom>
              <a:avLst/>
              <a:gdLst/>
              <a:ahLst/>
              <a:cxnLst/>
              <a:rect l="l" t="t" r="r" b="b"/>
              <a:pathLst>
                <a:path w="38315" h="5074" fill="none" extrusionOk="0">
                  <a:moveTo>
                    <a:pt x="1" y="538"/>
                  </a:moveTo>
                  <a:cubicBezTo>
                    <a:pt x="12951" y="1"/>
                    <a:pt x="26259" y="339"/>
                    <a:pt x="38314" y="5074"/>
                  </a:cubicBezTo>
                </a:path>
              </a:pathLst>
            </a:custGeom>
            <a:solidFill>
              <a:schemeClr val="dk1"/>
            </a:solidFill>
            <a:ln w="10450" cap="flat" cmpd="sng">
              <a:solidFill>
                <a:schemeClr val="dk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5401400" y="2134375"/>
              <a:ext cx="153675" cy="145650"/>
            </a:xfrm>
            <a:custGeom>
              <a:avLst/>
              <a:gdLst/>
              <a:ahLst/>
              <a:cxnLst/>
              <a:rect l="l" t="t" r="r" b="b"/>
              <a:pathLst>
                <a:path w="6147" h="5826" extrusionOk="0">
                  <a:moveTo>
                    <a:pt x="6147" y="1"/>
                  </a:moveTo>
                  <a:cubicBezTo>
                    <a:pt x="6146" y="1"/>
                    <a:pt x="1034" y="3144"/>
                    <a:pt x="537" y="3641"/>
                  </a:cubicBezTo>
                  <a:cubicBezTo>
                    <a:pt x="40" y="4139"/>
                    <a:pt x="0" y="4934"/>
                    <a:pt x="497" y="5432"/>
                  </a:cubicBezTo>
                  <a:cubicBezTo>
                    <a:pt x="766" y="5690"/>
                    <a:pt x="1105" y="5825"/>
                    <a:pt x="1438" y="5825"/>
                  </a:cubicBezTo>
                  <a:cubicBezTo>
                    <a:pt x="1746" y="5825"/>
                    <a:pt x="2049" y="5710"/>
                    <a:pt x="2288" y="5471"/>
                  </a:cubicBezTo>
                  <a:cubicBezTo>
                    <a:pt x="2785" y="4974"/>
                    <a:pt x="6147" y="1"/>
                    <a:pt x="6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5596350" y="1949750"/>
              <a:ext cx="153675" cy="145875"/>
            </a:xfrm>
            <a:custGeom>
              <a:avLst/>
              <a:gdLst/>
              <a:ahLst/>
              <a:cxnLst/>
              <a:rect l="l" t="t" r="r" b="b"/>
              <a:pathLst>
                <a:path w="6147" h="5835" extrusionOk="0">
                  <a:moveTo>
                    <a:pt x="4735" y="1"/>
                  </a:moveTo>
                  <a:cubicBezTo>
                    <a:pt x="4418" y="1"/>
                    <a:pt x="4103" y="120"/>
                    <a:pt x="3859" y="364"/>
                  </a:cubicBezTo>
                  <a:cubicBezTo>
                    <a:pt x="3362" y="861"/>
                    <a:pt x="0" y="5834"/>
                    <a:pt x="0" y="5834"/>
                  </a:cubicBezTo>
                  <a:cubicBezTo>
                    <a:pt x="0" y="5834"/>
                    <a:pt x="5112" y="2671"/>
                    <a:pt x="5610" y="2174"/>
                  </a:cubicBezTo>
                  <a:cubicBezTo>
                    <a:pt x="6107" y="1677"/>
                    <a:pt x="6147" y="881"/>
                    <a:pt x="5650" y="384"/>
                  </a:cubicBezTo>
                  <a:cubicBezTo>
                    <a:pt x="5396" y="130"/>
                    <a:pt x="5065" y="1"/>
                    <a:pt x="4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5539650" y="2142850"/>
              <a:ext cx="64675" cy="196450"/>
            </a:xfrm>
            <a:custGeom>
              <a:avLst/>
              <a:gdLst/>
              <a:ahLst/>
              <a:cxnLst/>
              <a:rect l="l" t="t" r="r" b="b"/>
              <a:pathLst>
                <a:path w="2587" h="7858" extrusionOk="0">
                  <a:moveTo>
                    <a:pt x="1413" y="0"/>
                  </a:moveTo>
                  <a:cubicBezTo>
                    <a:pt x="1413" y="0"/>
                    <a:pt x="20" y="5869"/>
                    <a:pt x="20" y="6565"/>
                  </a:cubicBezTo>
                  <a:cubicBezTo>
                    <a:pt x="0" y="7261"/>
                    <a:pt x="577" y="7838"/>
                    <a:pt x="1273" y="7858"/>
                  </a:cubicBezTo>
                  <a:cubicBezTo>
                    <a:pt x="1970" y="7858"/>
                    <a:pt x="2566" y="7321"/>
                    <a:pt x="2566" y="6624"/>
                  </a:cubicBezTo>
                  <a:cubicBezTo>
                    <a:pt x="2586" y="5928"/>
                    <a:pt x="1413" y="0"/>
                    <a:pt x="1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5547100" y="1891175"/>
              <a:ext cx="64675" cy="196500"/>
            </a:xfrm>
            <a:custGeom>
              <a:avLst/>
              <a:gdLst/>
              <a:ahLst/>
              <a:cxnLst/>
              <a:rect l="l" t="t" r="r" b="b"/>
              <a:pathLst>
                <a:path w="2587" h="7860" extrusionOk="0">
                  <a:moveTo>
                    <a:pt x="1276" y="1"/>
                  </a:moveTo>
                  <a:cubicBezTo>
                    <a:pt x="597" y="1"/>
                    <a:pt x="60" y="532"/>
                    <a:pt x="21" y="1235"/>
                  </a:cubicBezTo>
                  <a:cubicBezTo>
                    <a:pt x="1" y="1931"/>
                    <a:pt x="1174" y="7859"/>
                    <a:pt x="1174" y="7859"/>
                  </a:cubicBezTo>
                  <a:cubicBezTo>
                    <a:pt x="1174" y="7859"/>
                    <a:pt x="2567" y="1991"/>
                    <a:pt x="2567" y="1294"/>
                  </a:cubicBezTo>
                  <a:cubicBezTo>
                    <a:pt x="2587" y="598"/>
                    <a:pt x="2010" y="21"/>
                    <a:pt x="1314" y="1"/>
                  </a:cubicBezTo>
                  <a:cubicBezTo>
                    <a:pt x="1301" y="1"/>
                    <a:pt x="1289" y="1"/>
                    <a:pt x="1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5351150" y="2079175"/>
              <a:ext cx="197475" cy="63700"/>
            </a:xfrm>
            <a:custGeom>
              <a:avLst/>
              <a:gdLst/>
              <a:ahLst/>
              <a:cxnLst/>
              <a:rect l="l" t="t" r="r" b="b"/>
              <a:pathLst>
                <a:path w="7899" h="2548" extrusionOk="0">
                  <a:moveTo>
                    <a:pt x="1299" y="0"/>
                  </a:moveTo>
                  <a:cubicBezTo>
                    <a:pt x="618" y="0"/>
                    <a:pt x="60" y="570"/>
                    <a:pt x="41" y="1254"/>
                  </a:cubicBezTo>
                  <a:cubicBezTo>
                    <a:pt x="1" y="1950"/>
                    <a:pt x="558" y="2547"/>
                    <a:pt x="1274" y="2547"/>
                  </a:cubicBezTo>
                  <a:cubicBezTo>
                    <a:pt x="1280" y="2547"/>
                    <a:pt x="1286" y="2547"/>
                    <a:pt x="1293" y="2547"/>
                  </a:cubicBezTo>
                  <a:cubicBezTo>
                    <a:pt x="2070" y="2547"/>
                    <a:pt x="7898" y="1393"/>
                    <a:pt x="7898" y="1393"/>
                  </a:cubicBezTo>
                  <a:cubicBezTo>
                    <a:pt x="7898" y="1393"/>
                    <a:pt x="2030" y="1"/>
                    <a:pt x="1334" y="1"/>
                  </a:cubicBezTo>
                  <a:cubicBezTo>
                    <a:pt x="1322" y="1"/>
                    <a:pt x="1310" y="0"/>
                    <a:pt x="1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5603300" y="2086650"/>
              <a:ext cx="196975" cy="63700"/>
            </a:xfrm>
            <a:custGeom>
              <a:avLst/>
              <a:gdLst/>
              <a:ahLst/>
              <a:cxnLst/>
              <a:rect l="l" t="t" r="r" b="b"/>
              <a:pathLst>
                <a:path w="7879" h="2548" extrusionOk="0">
                  <a:moveTo>
                    <a:pt x="6586" y="0"/>
                  </a:moveTo>
                  <a:cubicBezTo>
                    <a:pt x="5810" y="0"/>
                    <a:pt x="1" y="1154"/>
                    <a:pt x="1" y="1154"/>
                  </a:cubicBezTo>
                  <a:cubicBezTo>
                    <a:pt x="1" y="1154"/>
                    <a:pt x="5869" y="2547"/>
                    <a:pt x="6565" y="2547"/>
                  </a:cubicBezTo>
                  <a:cubicBezTo>
                    <a:pt x="6577" y="2547"/>
                    <a:pt x="6589" y="2547"/>
                    <a:pt x="6600" y="2547"/>
                  </a:cubicBezTo>
                  <a:cubicBezTo>
                    <a:pt x="7261" y="2547"/>
                    <a:pt x="7819" y="1997"/>
                    <a:pt x="7858" y="1313"/>
                  </a:cubicBezTo>
                  <a:cubicBezTo>
                    <a:pt x="7878" y="617"/>
                    <a:pt x="7321" y="40"/>
                    <a:pt x="6605" y="0"/>
                  </a:cubicBezTo>
                  <a:cubicBezTo>
                    <a:pt x="6599" y="0"/>
                    <a:pt x="6593" y="0"/>
                    <a:pt x="6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5594850" y="2135375"/>
              <a:ext cx="149225" cy="150350"/>
            </a:xfrm>
            <a:custGeom>
              <a:avLst/>
              <a:gdLst/>
              <a:ahLst/>
              <a:cxnLst/>
              <a:rect l="l" t="t" r="r" b="b"/>
              <a:pathLst>
                <a:path w="5969" h="6014" extrusionOk="0">
                  <a:moveTo>
                    <a:pt x="0" y="1"/>
                  </a:moveTo>
                  <a:lnTo>
                    <a:pt x="0" y="1"/>
                  </a:lnTo>
                  <a:cubicBezTo>
                    <a:pt x="1" y="1"/>
                    <a:pt x="3163" y="5133"/>
                    <a:pt x="3661" y="5630"/>
                  </a:cubicBezTo>
                  <a:cubicBezTo>
                    <a:pt x="3914" y="5884"/>
                    <a:pt x="4245" y="6013"/>
                    <a:pt x="4575" y="6013"/>
                  </a:cubicBezTo>
                  <a:cubicBezTo>
                    <a:pt x="4892" y="6013"/>
                    <a:pt x="5207" y="5894"/>
                    <a:pt x="5451" y="5650"/>
                  </a:cubicBezTo>
                  <a:cubicBezTo>
                    <a:pt x="5948" y="5153"/>
                    <a:pt x="5968" y="4357"/>
                    <a:pt x="5471" y="3860"/>
                  </a:cubicBezTo>
                  <a:cubicBezTo>
                    <a:pt x="4974" y="3363"/>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5407350" y="1944275"/>
              <a:ext cx="149225" cy="150350"/>
            </a:xfrm>
            <a:custGeom>
              <a:avLst/>
              <a:gdLst/>
              <a:ahLst/>
              <a:cxnLst/>
              <a:rect l="l" t="t" r="r" b="b"/>
              <a:pathLst>
                <a:path w="5969" h="6014" extrusionOk="0">
                  <a:moveTo>
                    <a:pt x="1394" y="1"/>
                  </a:moveTo>
                  <a:cubicBezTo>
                    <a:pt x="1077" y="1"/>
                    <a:pt x="762" y="120"/>
                    <a:pt x="518" y="364"/>
                  </a:cubicBezTo>
                  <a:cubicBezTo>
                    <a:pt x="21" y="861"/>
                    <a:pt x="1" y="1657"/>
                    <a:pt x="498" y="2154"/>
                  </a:cubicBezTo>
                  <a:cubicBezTo>
                    <a:pt x="995" y="2652"/>
                    <a:pt x="5969" y="6014"/>
                    <a:pt x="5969" y="6014"/>
                  </a:cubicBezTo>
                  <a:cubicBezTo>
                    <a:pt x="5969" y="6014"/>
                    <a:pt x="2806" y="881"/>
                    <a:pt x="2308" y="384"/>
                  </a:cubicBezTo>
                  <a:cubicBezTo>
                    <a:pt x="2055" y="130"/>
                    <a:pt x="1723" y="1"/>
                    <a:pt x="1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5360600" y="2124950"/>
              <a:ext cx="189025" cy="91975"/>
            </a:xfrm>
            <a:custGeom>
              <a:avLst/>
              <a:gdLst/>
              <a:ahLst/>
              <a:cxnLst/>
              <a:rect l="l" t="t" r="r" b="b"/>
              <a:pathLst>
                <a:path w="7561" h="3679" extrusionOk="0">
                  <a:moveTo>
                    <a:pt x="7560" y="0"/>
                  </a:moveTo>
                  <a:cubicBezTo>
                    <a:pt x="7560" y="0"/>
                    <a:pt x="1612" y="955"/>
                    <a:pt x="976" y="1213"/>
                  </a:cubicBezTo>
                  <a:cubicBezTo>
                    <a:pt x="319" y="1452"/>
                    <a:pt x="1" y="2208"/>
                    <a:pt x="260" y="2865"/>
                  </a:cubicBezTo>
                  <a:cubicBezTo>
                    <a:pt x="456" y="3364"/>
                    <a:pt x="929" y="3679"/>
                    <a:pt x="1424" y="3679"/>
                  </a:cubicBezTo>
                  <a:cubicBezTo>
                    <a:pt x="1580" y="3679"/>
                    <a:pt x="1738" y="3647"/>
                    <a:pt x="1891" y="3581"/>
                  </a:cubicBezTo>
                  <a:cubicBezTo>
                    <a:pt x="2547" y="3322"/>
                    <a:pt x="7560" y="0"/>
                    <a:pt x="7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5601800" y="2013000"/>
              <a:ext cx="189025" cy="92075"/>
            </a:xfrm>
            <a:custGeom>
              <a:avLst/>
              <a:gdLst/>
              <a:ahLst/>
              <a:cxnLst/>
              <a:rect l="l" t="t" r="r" b="b"/>
              <a:pathLst>
                <a:path w="7561" h="3683" extrusionOk="0">
                  <a:moveTo>
                    <a:pt x="6157" y="1"/>
                  </a:moveTo>
                  <a:cubicBezTo>
                    <a:pt x="5996" y="1"/>
                    <a:pt x="5831" y="33"/>
                    <a:pt x="5670" y="102"/>
                  </a:cubicBezTo>
                  <a:cubicBezTo>
                    <a:pt x="5034" y="340"/>
                    <a:pt x="1" y="3682"/>
                    <a:pt x="1" y="3682"/>
                  </a:cubicBezTo>
                  <a:cubicBezTo>
                    <a:pt x="1" y="3682"/>
                    <a:pt x="5949" y="2708"/>
                    <a:pt x="6585" y="2449"/>
                  </a:cubicBezTo>
                  <a:cubicBezTo>
                    <a:pt x="7242" y="2210"/>
                    <a:pt x="7560" y="1454"/>
                    <a:pt x="7321" y="818"/>
                  </a:cubicBezTo>
                  <a:cubicBezTo>
                    <a:pt x="7111" y="307"/>
                    <a:pt x="6652" y="1"/>
                    <a:pt x="6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5462550" y="2140350"/>
              <a:ext cx="101975" cy="182250"/>
            </a:xfrm>
            <a:custGeom>
              <a:avLst/>
              <a:gdLst/>
              <a:ahLst/>
              <a:cxnLst/>
              <a:rect l="l" t="t" r="r" b="b"/>
              <a:pathLst>
                <a:path w="4079" h="7290" extrusionOk="0">
                  <a:moveTo>
                    <a:pt x="4079" y="1"/>
                  </a:moveTo>
                  <a:cubicBezTo>
                    <a:pt x="4079" y="1"/>
                    <a:pt x="538" y="4874"/>
                    <a:pt x="279" y="5531"/>
                  </a:cubicBezTo>
                  <a:cubicBezTo>
                    <a:pt x="1" y="6167"/>
                    <a:pt x="279" y="6923"/>
                    <a:pt x="916" y="7182"/>
                  </a:cubicBezTo>
                  <a:cubicBezTo>
                    <a:pt x="1088" y="7255"/>
                    <a:pt x="1267" y="7290"/>
                    <a:pt x="1443" y="7290"/>
                  </a:cubicBezTo>
                  <a:cubicBezTo>
                    <a:pt x="1936" y="7290"/>
                    <a:pt x="2401" y="7015"/>
                    <a:pt x="2607" y="6545"/>
                  </a:cubicBezTo>
                  <a:cubicBezTo>
                    <a:pt x="2885" y="5889"/>
                    <a:pt x="4079" y="1"/>
                    <a:pt x="4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5586900" y="1906700"/>
              <a:ext cx="101975" cy="182950"/>
            </a:xfrm>
            <a:custGeom>
              <a:avLst/>
              <a:gdLst/>
              <a:ahLst/>
              <a:cxnLst/>
              <a:rect l="l" t="t" r="r" b="b"/>
              <a:pathLst>
                <a:path w="4079" h="7318" extrusionOk="0">
                  <a:moveTo>
                    <a:pt x="2636" y="1"/>
                  </a:moveTo>
                  <a:cubicBezTo>
                    <a:pt x="2149" y="1"/>
                    <a:pt x="1692" y="290"/>
                    <a:pt x="1472" y="773"/>
                  </a:cubicBezTo>
                  <a:cubicBezTo>
                    <a:pt x="1194" y="1409"/>
                    <a:pt x="0" y="7318"/>
                    <a:pt x="0" y="7318"/>
                  </a:cubicBezTo>
                  <a:cubicBezTo>
                    <a:pt x="0" y="7318"/>
                    <a:pt x="3541" y="2444"/>
                    <a:pt x="3800" y="1787"/>
                  </a:cubicBezTo>
                  <a:cubicBezTo>
                    <a:pt x="4078" y="1151"/>
                    <a:pt x="3800" y="395"/>
                    <a:pt x="3163" y="116"/>
                  </a:cubicBezTo>
                  <a:cubicBezTo>
                    <a:pt x="2990" y="38"/>
                    <a:pt x="2811" y="1"/>
                    <a:pt x="26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a:off x="5363100" y="2005875"/>
              <a:ext cx="187000" cy="97700"/>
            </a:xfrm>
            <a:custGeom>
              <a:avLst/>
              <a:gdLst/>
              <a:ahLst/>
              <a:cxnLst/>
              <a:rect l="l" t="t" r="r" b="b"/>
              <a:pathLst>
                <a:path w="7480" h="3908" extrusionOk="0">
                  <a:moveTo>
                    <a:pt x="1446" y="0"/>
                  </a:moveTo>
                  <a:cubicBezTo>
                    <a:pt x="959" y="0"/>
                    <a:pt x="504" y="275"/>
                    <a:pt x="299" y="745"/>
                  </a:cubicBezTo>
                  <a:cubicBezTo>
                    <a:pt x="0" y="1401"/>
                    <a:pt x="299" y="2177"/>
                    <a:pt x="955" y="2455"/>
                  </a:cubicBezTo>
                  <a:cubicBezTo>
                    <a:pt x="1592" y="2714"/>
                    <a:pt x="7480" y="3908"/>
                    <a:pt x="7480" y="3908"/>
                  </a:cubicBezTo>
                  <a:cubicBezTo>
                    <a:pt x="7480" y="3908"/>
                    <a:pt x="2606" y="387"/>
                    <a:pt x="1970" y="108"/>
                  </a:cubicBezTo>
                  <a:cubicBezTo>
                    <a:pt x="1798" y="35"/>
                    <a:pt x="1620" y="0"/>
                    <a:pt x="1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a:off x="5601300" y="2125925"/>
              <a:ext cx="187025" cy="98000"/>
            </a:xfrm>
            <a:custGeom>
              <a:avLst/>
              <a:gdLst/>
              <a:ahLst/>
              <a:cxnLst/>
              <a:rect l="l" t="t" r="r" b="b"/>
              <a:pathLst>
                <a:path w="7481" h="3920" extrusionOk="0">
                  <a:moveTo>
                    <a:pt x="1" y="1"/>
                  </a:moveTo>
                  <a:cubicBezTo>
                    <a:pt x="1" y="1"/>
                    <a:pt x="4875" y="3542"/>
                    <a:pt x="5511" y="3820"/>
                  </a:cubicBezTo>
                  <a:cubicBezTo>
                    <a:pt x="5680" y="3887"/>
                    <a:pt x="5855" y="3919"/>
                    <a:pt x="6025" y="3919"/>
                  </a:cubicBezTo>
                  <a:cubicBezTo>
                    <a:pt x="6517" y="3919"/>
                    <a:pt x="6975" y="3651"/>
                    <a:pt x="7182" y="3164"/>
                  </a:cubicBezTo>
                  <a:cubicBezTo>
                    <a:pt x="7481" y="2527"/>
                    <a:pt x="7182" y="1771"/>
                    <a:pt x="6546" y="1473"/>
                  </a:cubicBezTo>
                  <a:cubicBezTo>
                    <a:pt x="5889" y="1194"/>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5585900" y="2140850"/>
              <a:ext cx="96000" cy="185025"/>
            </a:xfrm>
            <a:custGeom>
              <a:avLst/>
              <a:gdLst/>
              <a:ahLst/>
              <a:cxnLst/>
              <a:rect l="l" t="t" r="r" b="b"/>
              <a:pathLst>
                <a:path w="3840" h="7401" extrusionOk="0">
                  <a:moveTo>
                    <a:pt x="0" y="1"/>
                  </a:moveTo>
                  <a:cubicBezTo>
                    <a:pt x="0" y="1"/>
                    <a:pt x="955" y="5949"/>
                    <a:pt x="1214" y="6605"/>
                  </a:cubicBezTo>
                  <a:cubicBezTo>
                    <a:pt x="1399" y="7098"/>
                    <a:pt x="1894" y="7400"/>
                    <a:pt x="2404" y="7400"/>
                  </a:cubicBezTo>
                  <a:cubicBezTo>
                    <a:pt x="2552" y="7400"/>
                    <a:pt x="2702" y="7375"/>
                    <a:pt x="2845" y="7321"/>
                  </a:cubicBezTo>
                  <a:cubicBezTo>
                    <a:pt x="3521" y="7063"/>
                    <a:pt x="3840" y="6326"/>
                    <a:pt x="3581" y="5670"/>
                  </a:cubicBezTo>
                  <a:cubicBezTo>
                    <a:pt x="3322" y="5033"/>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a:off x="5469525" y="1903875"/>
              <a:ext cx="96500" cy="184775"/>
            </a:xfrm>
            <a:custGeom>
              <a:avLst/>
              <a:gdLst/>
              <a:ahLst/>
              <a:cxnLst/>
              <a:rect l="l" t="t" r="r" b="b"/>
              <a:pathLst>
                <a:path w="3860" h="7391" extrusionOk="0">
                  <a:moveTo>
                    <a:pt x="1457" y="0"/>
                  </a:moveTo>
                  <a:cubicBezTo>
                    <a:pt x="1302" y="0"/>
                    <a:pt x="1145" y="29"/>
                    <a:pt x="995" y="90"/>
                  </a:cubicBezTo>
                  <a:cubicBezTo>
                    <a:pt x="319" y="349"/>
                    <a:pt x="0" y="1085"/>
                    <a:pt x="279" y="1721"/>
                  </a:cubicBezTo>
                  <a:cubicBezTo>
                    <a:pt x="518" y="2378"/>
                    <a:pt x="3860" y="7391"/>
                    <a:pt x="3860" y="7391"/>
                  </a:cubicBezTo>
                  <a:cubicBezTo>
                    <a:pt x="3860" y="7391"/>
                    <a:pt x="2885" y="1463"/>
                    <a:pt x="2626" y="806"/>
                  </a:cubicBezTo>
                  <a:cubicBezTo>
                    <a:pt x="2444" y="305"/>
                    <a:pt x="1959"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5516775" y="2056300"/>
              <a:ext cx="117875" cy="116925"/>
            </a:xfrm>
            <a:custGeom>
              <a:avLst/>
              <a:gdLst/>
              <a:ahLst/>
              <a:cxnLst/>
              <a:rect l="l" t="t" r="r" b="b"/>
              <a:pathLst>
                <a:path w="4715" h="4677" extrusionOk="0">
                  <a:moveTo>
                    <a:pt x="2370" y="1"/>
                  </a:moveTo>
                  <a:cubicBezTo>
                    <a:pt x="1094" y="1"/>
                    <a:pt x="40" y="1008"/>
                    <a:pt x="20" y="2288"/>
                  </a:cubicBezTo>
                  <a:cubicBezTo>
                    <a:pt x="0" y="3582"/>
                    <a:pt x="1015" y="4656"/>
                    <a:pt x="2308" y="4676"/>
                  </a:cubicBezTo>
                  <a:cubicBezTo>
                    <a:pt x="2332" y="4676"/>
                    <a:pt x="2356" y="4677"/>
                    <a:pt x="2380" y="4677"/>
                  </a:cubicBezTo>
                  <a:cubicBezTo>
                    <a:pt x="3640" y="4677"/>
                    <a:pt x="4675" y="3657"/>
                    <a:pt x="4695" y="2388"/>
                  </a:cubicBezTo>
                  <a:cubicBezTo>
                    <a:pt x="4715" y="1095"/>
                    <a:pt x="3700" y="41"/>
                    <a:pt x="2407" y="1"/>
                  </a:cubicBezTo>
                  <a:cubicBezTo>
                    <a:pt x="2395" y="1"/>
                    <a:pt x="2382" y="1"/>
                    <a:pt x="23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5747025" y="2166800"/>
              <a:ext cx="438650" cy="212350"/>
            </a:xfrm>
            <a:custGeom>
              <a:avLst/>
              <a:gdLst/>
              <a:ahLst/>
              <a:cxnLst/>
              <a:rect l="l" t="t" r="r" b="b"/>
              <a:pathLst>
                <a:path w="17546" h="8494" extrusionOk="0">
                  <a:moveTo>
                    <a:pt x="12816" y="0"/>
                  </a:moveTo>
                  <a:cubicBezTo>
                    <a:pt x="11060" y="0"/>
                    <a:pt x="9310" y="187"/>
                    <a:pt x="7520" y="713"/>
                  </a:cubicBezTo>
                  <a:cubicBezTo>
                    <a:pt x="4874" y="1489"/>
                    <a:pt x="2368" y="3001"/>
                    <a:pt x="756" y="5229"/>
                  </a:cubicBezTo>
                  <a:cubicBezTo>
                    <a:pt x="359" y="5786"/>
                    <a:pt x="1" y="6383"/>
                    <a:pt x="1" y="7059"/>
                  </a:cubicBezTo>
                  <a:cubicBezTo>
                    <a:pt x="1" y="7715"/>
                    <a:pt x="458" y="8412"/>
                    <a:pt x="1134" y="8491"/>
                  </a:cubicBezTo>
                  <a:cubicBezTo>
                    <a:pt x="1156" y="8492"/>
                    <a:pt x="1178" y="8493"/>
                    <a:pt x="1200" y="8493"/>
                  </a:cubicBezTo>
                  <a:cubicBezTo>
                    <a:pt x="1521" y="8493"/>
                    <a:pt x="1871" y="8362"/>
                    <a:pt x="2169" y="8213"/>
                  </a:cubicBezTo>
                  <a:cubicBezTo>
                    <a:pt x="5650" y="6482"/>
                    <a:pt x="7958" y="2881"/>
                    <a:pt x="11558" y="1389"/>
                  </a:cubicBezTo>
                  <a:cubicBezTo>
                    <a:pt x="13468" y="594"/>
                    <a:pt x="15497" y="514"/>
                    <a:pt x="17546" y="335"/>
                  </a:cubicBezTo>
                  <a:cubicBezTo>
                    <a:pt x="15944" y="148"/>
                    <a:pt x="14378" y="0"/>
                    <a:pt x="1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5870850" y="2168025"/>
              <a:ext cx="338200" cy="86750"/>
            </a:xfrm>
            <a:custGeom>
              <a:avLst/>
              <a:gdLst/>
              <a:ahLst/>
              <a:cxnLst/>
              <a:rect l="l" t="t" r="r" b="b"/>
              <a:pathLst>
                <a:path w="13528" h="3470" extrusionOk="0">
                  <a:moveTo>
                    <a:pt x="9986" y="0"/>
                  </a:moveTo>
                  <a:cubicBezTo>
                    <a:pt x="6995" y="0"/>
                    <a:pt x="4000" y="841"/>
                    <a:pt x="1453" y="2435"/>
                  </a:cubicBezTo>
                  <a:cubicBezTo>
                    <a:pt x="1035" y="2693"/>
                    <a:pt x="399" y="3151"/>
                    <a:pt x="1" y="3469"/>
                  </a:cubicBezTo>
                  <a:cubicBezTo>
                    <a:pt x="438" y="3191"/>
                    <a:pt x="1075" y="2793"/>
                    <a:pt x="1533" y="2554"/>
                  </a:cubicBezTo>
                  <a:cubicBezTo>
                    <a:pt x="4393" y="1007"/>
                    <a:pt x="7634" y="233"/>
                    <a:pt x="10879" y="233"/>
                  </a:cubicBezTo>
                  <a:cubicBezTo>
                    <a:pt x="11764" y="233"/>
                    <a:pt x="12650" y="290"/>
                    <a:pt x="13528" y="406"/>
                  </a:cubicBezTo>
                  <a:cubicBezTo>
                    <a:pt x="12367" y="134"/>
                    <a:pt x="11177" y="0"/>
                    <a:pt x="9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7"/>
            <p:cNvSpPr/>
            <p:nvPr/>
          </p:nvSpPr>
          <p:spPr>
            <a:xfrm>
              <a:off x="5820625" y="1861950"/>
              <a:ext cx="378475" cy="310250"/>
            </a:xfrm>
            <a:custGeom>
              <a:avLst/>
              <a:gdLst/>
              <a:ahLst/>
              <a:cxnLst/>
              <a:rect l="l" t="t" r="r" b="b"/>
              <a:pathLst>
                <a:path w="15139" h="12410" extrusionOk="0">
                  <a:moveTo>
                    <a:pt x="1491" y="0"/>
                  </a:moveTo>
                  <a:cubicBezTo>
                    <a:pt x="902" y="0"/>
                    <a:pt x="362" y="513"/>
                    <a:pt x="200" y="1091"/>
                  </a:cubicBezTo>
                  <a:cubicBezTo>
                    <a:pt x="1" y="1747"/>
                    <a:pt x="180" y="2444"/>
                    <a:pt x="398" y="3060"/>
                  </a:cubicBezTo>
                  <a:cubicBezTo>
                    <a:pt x="1314" y="5646"/>
                    <a:pt x="3303" y="7775"/>
                    <a:pt x="5630" y="9267"/>
                  </a:cubicBezTo>
                  <a:cubicBezTo>
                    <a:pt x="8574" y="11196"/>
                    <a:pt x="11737" y="11853"/>
                    <a:pt x="15139" y="12410"/>
                  </a:cubicBezTo>
                  <a:cubicBezTo>
                    <a:pt x="13229" y="11694"/>
                    <a:pt x="11300" y="11037"/>
                    <a:pt x="9668" y="9744"/>
                  </a:cubicBezTo>
                  <a:cubicBezTo>
                    <a:pt x="6665" y="7337"/>
                    <a:pt x="5451" y="3199"/>
                    <a:pt x="2587" y="574"/>
                  </a:cubicBezTo>
                  <a:cubicBezTo>
                    <a:pt x="2308" y="315"/>
                    <a:pt x="2010" y="96"/>
                    <a:pt x="1672" y="17"/>
                  </a:cubicBezTo>
                  <a:cubicBezTo>
                    <a:pt x="1611" y="6"/>
                    <a:pt x="1551" y="0"/>
                    <a:pt x="1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a:off x="5919100" y="2008575"/>
              <a:ext cx="303375" cy="168100"/>
            </a:xfrm>
            <a:custGeom>
              <a:avLst/>
              <a:gdLst/>
              <a:ahLst/>
              <a:cxnLst/>
              <a:rect l="l" t="t" r="r" b="b"/>
              <a:pathLst>
                <a:path w="12135" h="6724" extrusionOk="0">
                  <a:moveTo>
                    <a:pt x="0" y="0"/>
                  </a:moveTo>
                  <a:cubicBezTo>
                    <a:pt x="259" y="418"/>
                    <a:pt x="756" y="1015"/>
                    <a:pt x="1094" y="1413"/>
                  </a:cubicBezTo>
                  <a:cubicBezTo>
                    <a:pt x="3879" y="4536"/>
                    <a:pt x="7957" y="6525"/>
                    <a:pt x="12135" y="6724"/>
                  </a:cubicBezTo>
                  <a:cubicBezTo>
                    <a:pt x="8316" y="6147"/>
                    <a:pt x="4695" y="4476"/>
                    <a:pt x="1850" y="1910"/>
                  </a:cubicBezTo>
                  <a:cubicBezTo>
                    <a:pt x="1234" y="1373"/>
                    <a:pt x="518" y="61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7"/>
          <p:cNvSpPr/>
          <p:nvPr/>
        </p:nvSpPr>
        <p:spPr>
          <a:xfrm rot="-5400000" flipH="1">
            <a:off x="-377851" y="-166849"/>
            <a:ext cx="2392675" cy="1994724"/>
          </a:xfrm>
          <a:custGeom>
            <a:avLst/>
            <a:gdLst/>
            <a:ahLst/>
            <a:cxnLst/>
            <a:rect l="l" t="t" r="r" b="b"/>
            <a:pathLst>
              <a:path w="77483" h="64596" extrusionOk="0">
                <a:moveTo>
                  <a:pt x="77343" y="0"/>
                </a:moveTo>
                <a:lnTo>
                  <a:pt x="0" y="1174"/>
                </a:lnTo>
                <a:lnTo>
                  <a:pt x="3959" y="64055"/>
                </a:lnTo>
                <a:cubicBezTo>
                  <a:pt x="5452" y="64420"/>
                  <a:pt x="6980" y="64596"/>
                  <a:pt x="8508" y="64596"/>
                </a:cubicBezTo>
                <a:cubicBezTo>
                  <a:pt x="15714" y="64596"/>
                  <a:pt x="22930" y="60693"/>
                  <a:pt x="26557" y="54407"/>
                </a:cubicBezTo>
                <a:cubicBezTo>
                  <a:pt x="31093" y="46549"/>
                  <a:pt x="31013" y="35071"/>
                  <a:pt x="39109" y="30993"/>
                </a:cubicBezTo>
                <a:cubicBezTo>
                  <a:pt x="41201" y="29935"/>
                  <a:pt x="43435" y="29604"/>
                  <a:pt x="45741" y="29604"/>
                </a:cubicBezTo>
                <a:cubicBezTo>
                  <a:pt x="49590" y="29604"/>
                  <a:pt x="53643" y="30525"/>
                  <a:pt x="57579" y="30525"/>
                </a:cubicBezTo>
                <a:cubicBezTo>
                  <a:pt x="58776" y="30525"/>
                  <a:pt x="59964" y="30440"/>
                  <a:pt x="61131" y="30217"/>
                </a:cubicBezTo>
                <a:cubicBezTo>
                  <a:pt x="67238" y="29044"/>
                  <a:pt x="72131" y="24070"/>
                  <a:pt x="74618" y="18361"/>
                </a:cubicBezTo>
                <a:cubicBezTo>
                  <a:pt x="77105" y="12632"/>
                  <a:pt x="77482" y="6227"/>
                  <a:pt x="77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7"/>
          <p:cNvSpPr/>
          <p:nvPr/>
        </p:nvSpPr>
        <p:spPr>
          <a:xfrm flipH="1">
            <a:off x="5394904" y="-684300"/>
            <a:ext cx="3850821" cy="6512086"/>
          </a:xfrm>
          <a:custGeom>
            <a:avLst/>
            <a:gdLst/>
            <a:ahLst/>
            <a:cxnLst/>
            <a:rect l="l" t="t" r="r" b="b"/>
            <a:pathLst>
              <a:path w="38692" h="107620" extrusionOk="0">
                <a:moveTo>
                  <a:pt x="1" y="0"/>
                </a:moveTo>
                <a:lnTo>
                  <a:pt x="1" y="107620"/>
                </a:lnTo>
                <a:lnTo>
                  <a:pt x="26915" y="107620"/>
                </a:lnTo>
                <a:cubicBezTo>
                  <a:pt x="24290" y="104815"/>
                  <a:pt x="23872" y="100478"/>
                  <a:pt x="24886" y="96778"/>
                </a:cubicBezTo>
                <a:cubicBezTo>
                  <a:pt x="25921" y="93078"/>
                  <a:pt x="28189" y="89876"/>
                  <a:pt x="30436" y="86752"/>
                </a:cubicBezTo>
                <a:cubicBezTo>
                  <a:pt x="32704" y="83649"/>
                  <a:pt x="35052" y="80526"/>
                  <a:pt x="36305" y="76886"/>
                </a:cubicBezTo>
                <a:cubicBezTo>
                  <a:pt x="38692" y="70023"/>
                  <a:pt x="36742" y="62165"/>
                  <a:pt x="32525" y="56237"/>
                </a:cubicBezTo>
                <a:cubicBezTo>
                  <a:pt x="29024" y="51284"/>
                  <a:pt x="23872" y="46907"/>
                  <a:pt x="23335" y="40880"/>
                </a:cubicBezTo>
                <a:cubicBezTo>
                  <a:pt x="22857" y="35628"/>
                  <a:pt x="26100" y="30794"/>
                  <a:pt x="26816" y="25562"/>
                </a:cubicBezTo>
                <a:cubicBezTo>
                  <a:pt x="27751" y="18779"/>
                  <a:pt x="24230" y="11916"/>
                  <a:pt x="18978" y="7500"/>
                </a:cubicBezTo>
                <a:cubicBezTo>
                  <a:pt x="13727" y="3084"/>
                  <a:pt x="6724" y="137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1" name="Google Shape;461;p7"/>
          <p:cNvGrpSpPr/>
          <p:nvPr/>
        </p:nvGrpSpPr>
        <p:grpSpPr>
          <a:xfrm rot="1667846">
            <a:off x="8722232" y="4366160"/>
            <a:ext cx="620911" cy="895090"/>
            <a:chOff x="3563300" y="2901850"/>
            <a:chExt cx="712675" cy="1027375"/>
          </a:xfrm>
        </p:grpSpPr>
        <p:sp>
          <p:nvSpPr>
            <p:cNvPr id="462" name="Google Shape;462;p7"/>
            <p:cNvSpPr/>
            <p:nvPr/>
          </p:nvSpPr>
          <p:spPr>
            <a:xfrm>
              <a:off x="3563300" y="2901850"/>
              <a:ext cx="232775" cy="228700"/>
            </a:xfrm>
            <a:custGeom>
              <a:avLst/>
              <a:gdLst/>
              <a:ahLst/>
              <a:cxnLst/>
              <a:rect l="l" t="t" r="r" b="b"/>
              <a:pathLst>
                <a:path w="9311" h="9148" extrusionOk="0">
                  <a:moveTo>
                    <a:pt x="1874" y="1"/>
                  </a:moveTo>
                  <a:cubicBezTo>
                    <a:pt x="1302" y="1"/>
                    <a:pt x="757" y="187"/>
                    <a:pt x="438" y="653"/>
                  </a:cubicBezTo>
                  <a:cubicBezTo>
                    <a:pt x="1" y="1230"/>
                    <a:pt x="100" y="2065"/>
                    <a:pt x="438" y="2722"/>
                  </a:cubicBezTo>
                  <a:cubicBezTo>
                    <a:pt x="896" y="3657"/>
                    <a:pt x="1731" y="4373"/>
                    <a:pt x="2627" y="4950"/>
                  </a:cubicBezTo>
                  <a:cubicBezTo>
                    <a:pt x="4676" y="6621"/>
                    <a:pt x="7321" y="7337"/>
                    <a:pt x="9311" y="9147"/>
                  </a:cubicBezTo>
                  <a:cubicBezTo>
                    <a:pt x="8037" y="7436"/>
                    <a:pt x="7520" y="5308"/>
                    <a:pt x="6366" y="3478"/>
                  </a:cubicBezTo>
                  <a:cubicBezTo>
                    <a:pt x="5511" y="2125"/>
                    <a:pt x="4437" y="772"/>
                    <a:pt x="2925" y="195"/>
                  </a:cubicBezTo>
                  <a:cubicBezTo>
                    <a:pt x="2597" y="73"/>
                    <a:pt x="2230" y="1"/>
                    <a:pt x="18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7"/>
            <p:cNvSpPr/>
            <p:nvPr/>
          </p:nvSpPr>
          <p:spPr>
            <a:xfrm>
              <a:off x="4130250" y="3368575"/>
              <a:ext cx="145725" cy="319450"/>
            </a:xfrm>
            <a:custGeom>
              <a:avLst/>
              <a:gdLst/>
              <a:ahLst/>
              <a:cxnLst/>
              <a:rect l="l" t="t" r="r" b="b"/>
              <a:pathLst>
                <a:path w="5829" h="12778" extrusionOk="0">
                  <a:moveTo>
                    <a:pt x="3219" y="0"/>
                  </a:moveTo>
                  <a:cubicBezTo>
                    <a:pt x="3053" y="0"/>
                    <a:pt x="2887" y="27"/>
                    <a:pt x="2726" y="86"/>
                  </a:cubicBezTo>
                  <a:cubicBezTo>
                    <a:pt x="1890" y="385"/>
                    <a:pt x="1492" y="1320"/>
                    <a:pt x="1353" y="2195"/>
                  </a:cubicBezTo>
                  <a:cubicBezTo>
                    <a:pt x="1055" y="3945"/>
                    <a:pt x="1254" y="5736"/>
                    <a:pt x="1274" y="7486"/>
                  </a:cubicBezTo>
                  <a:cubicBezTo>
                    <a:pt x="1293" y="9555"/>
                    <a:pt x="597" y="10948"/>
                    <a:pt x="0" y="12778"/>
                  </a:cubicBezTo>
                  <a:cubicBezTo>
                    <a:pt x="2686" y="11942"/>
                    <a:pt x="4576" y="7785"/>
                    <a:pt x="5272" y="5338"/>
                  </a:cubicBezTo>
                  <a:cubicBezTo>
                    <a:pt x="5670" y="3886"/>
                    <a:pt x="5829" y="2255"/>
                    <a:pt x="4974" y="1021"/>
                  </a:cubicBezTo>
                  <a:cubicBezTo>
                    <a:pt x="4575" y="447"/>
                    <a:pt x="3894" y="0"/>
                    <a:pt x="3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a:off x="3796550" y="3558600"/>
              <a:ext cx="320800" cy="155950"/>
            </a:xfrm>
            <a:custGeom>
              <a:avLst/>
              <a:gdLst/>
              <a:ahLst/>
              <a:cxnLst/>
              <a:rect l="l" t="t" r="r" b="b"/>
              <a:pathLst>
                <a:path w="12832" h="6238" extrusionOk="0">
                  <a:moveTo>
                    <a:pt x="1839" y="0"/>
                  </a:moveTo>
                  <a:cubicBezTo>
                    <a:pt x="1465" y="0"/>
                    <a:pt x="1105" y="92"/>
                    <a:pt x="796" y="323"/>
                  </a:cubicBezTo>
                  <a:cubicBezTo>
                    <a:pt x="100" y="820"/>
                    <a:pt x="0" y="1875"/>
                    <a:pt x="319" y="2710"/>
                  </a:cubicBezTo>
                  <a:cubicBezTo>
                    <a:pt x="876" y="4103"/>
                    <a:pt x="2308" y="4898"/>
                    <a:pt x="3720" y="5356"/>
                  </a:cubicBezTo>
                  <a:cubicBezTo>
                    <a:pt x="5085" y="5800"/>
                    <a:pt x="7081" y="6237"/>
                    <a:pt x="8959" y="6237"/>
                  </a:cubicBezTo>
                  <a:cubicBezTo>
                    <a:pt x="10448" y="6237"/>
                    <a:pt x="11863" y="5962"/>
                    <a:pt x="12831" y="5197"/>
                  </a:cubicBezTo>
                  <a:cubicBezTo>
                    <a:pt x="11001" y="4660"/>
                    <a:pt x="9430" y="4461"/>
                    <a:pt x="7739" y="3267"/>
                  </a:cubicBezTo>
                  <a:cubicBezTo>
                    <a:pt x="6286" y="2273"/>
                    <a:pt x="4934" y="1079"/>
                    <a:pt x="3303" y="363"/>
                  </a:cubicBezTo>
                  <a:cubicBezTo>
                    <a:pt x="2850" y="159"/>
                    <a:pt x="2333" y="0"/>
                    <a:pt x="1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p:nvPr/>
          </p:nvSpPr>
          <p:spPr>
            <a:xfrm>
              <a:off x="4054150" y="3170200"/>
              <a:ext cx="120375" cy="326875"/>
            </a:xfrm>
            <a:custGeom>
              <a:avLst/>
              <a:gdLst/>
              <a:ahLst/>
              <a:cxnLst/>
              <a:rect l="l" t="t" r="r" b="b"/>
              <a:pathLst>
                <a:path w="4815" h="13075" extrusionOk="0">
                  <a:moveTo>
                    <a:pt x="2163" y="1"/>
                  </a:moveTo>
                  <a:cubicBezTo>
                    <a:pt x="1941" y="1"/>
                    <a:pt x="1720" y="45"/>
                    <a:pt x="1513" y="144"/>
                  </a:cubicBezTo>
                  <a:cubicBezTo>
                    <a:pt x="717" y="502"/>
                    <a:pt x="419" y="1496"/>
                    <a:pt x="339" y="2372"/>
                  </a:cubicBezTo>
                  <a:cubicBezTo>
                    <a:pt x="200" y="4142"/>
                    <a:pt x="558" y="5913"/>
                    <a:pt x="757" y="7663"/>
                  </a:cubicBezTo>
                  <a:cubicBezTo>
                    <a:pt x="995" y="9732"/>
                    <a:pt x="419" y="11184"/>
                    <a:pt x="1" y="13074"/>
                  </a:cubicBezTo>
                  <a:cubicBezTo>
                    <a:pt x="2587" y="11900"/>
                    <a:pt x="4079" y="7623"/>
                    <a:pt x="4536" y="5117"/>
                  </a:cubicBezTo>
                  <a:cubicBezTo>
                    <a:pt x="4815" y="3645"/>
                    <a:pt x="4795" y="1994"/>
                    <a:pt x="3840" y="860"/>
                  </a:cubicBezTo>
                  <a:cubicBezTo>
                    <a:pt x="3443" y="360"/>
                    <a:pt x="2795" y="1"/>
                    <a:pt x="2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7"/>
            <p:cNvSpPr/>
            <p:nvPr/>
          </p:nvSpPr>
          <p:spPr>
            <a:xfrm>
              <a:off x="3714000" y="3392275"/>
              <a:ext cx="327750" cy="140750"/>
            </a:xfrm>
            <a:custGeom>
              <a:avLst/>
              <a:gdLst/>
              <a:ahLst/>
              <a:cxnLst/>
              <a:rect l="l" t="t" r="r" b="b"/>
              <a:pathLst>
                <a:path w="13110" h="5630" extrusionOk="0">
                  <a:moveTo>
                    <a:pt x="1902" y="1"/>
                  </a:moveTo>
                  <a:cubicBezTo>
                    <a:pt x="1447" y="1"/>
                    <a:pt x="1016" y="113"/>
                    <a:pt x="677" y="411"/>
                  </a:cubicBezTo>
                  <a:cubicBezTo>
                    <a:pt x="0" y="968"/>
                    <a:pt x="0" y="2063"/>
                    <a:pt x="398" y="2838"/>
                  </a:cubicBezTo>
                  <a:cubicBezTo>
                    <a:pt x="1074" y="4151"/>
                    <a:pt x="2586" y="4828"/>
                    <a:pt x="4019" y="5186"/>
                  </a:cubicBezTo>
                  <a:cubicBezTo>
                    <a:pt x="5092" y="5426"/>
                    <a:pt x="6546" y="5629"/>
                    <a:pt x="8020" y="5629"/>
                  </a:cubicBezTo>
                  <a:cubicBezTo>
                    <a:pt x="9960" y="5629"/>
                    <a:pt x="11933" y="5277"/>
                    <a:pt x="13109" y="4191"/>
                  </a:cubicBezTo>
                  <a:cubicBezTo>
                    <a:pt x="11220" y="3833"/>
                    <a:pt x="9648" y="3753"/>
                    <a:pt x="7858" y="2739"/>
                  </a:cubicBezTo>
                  <a:cubicBezTo>
                    <a:pt x="6306" y="1844"/>
                    <a:pt x="4854" y="809"/>
                    <a:pt x="3183" y="232"/>
                  </a:cubicBezTo>
                  <a:cubicBezTo>
                    <a:pt x="2770" y="98"/>
                    <a:pt x="2325" y="1"/>
                    <a:pt x="19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7"/>
            <p:cNvSpPr/>
            <p:nvPr/>
          </p:nvSpPr>
          <p:spPr>
            <a:xfrm>
              <a:off x="3928325" y="3013225"/>
              <a:ext cx="104975" cy="306300"/>
            </a:xfrm>
            <a:custGeom>
              <a:avLst/>
              <a:gdLst/>
              <a:ahLst/>
              <a:cxnLst/>
              <a:rect l="l" t="t" r="r" b="b"/>
              <a:pathLst>
                <a:path w="4199" h="12252" extrusionOk="0">
                  <a:moveTo>
                    <a:pt x="1607" y="1"/>
                  </a:moveTo>
                  <a:cubicBezTo>
                    <a:pt x="1352" y="1"/>
                    <a:pt x="1102" y="61"/>
                    <a:pt x="876" y="196"/>
                  </a:cubicBezTo>
                  <a:cubicBezTo>
                    <a:pt x="180" y="614"/>
                    <a:pt x="1" y="1549"/>
                    <a:pt x="1" y="2365"/>
                  </a:cubicBezTo>
                  <a:cubicBezTo>
                    <a:pt x="21" y="3996"/>
                    <a:pt x="558" y="5587"/>
                    <a:pt x="876" y="7218"/>
                  </a:cubicBezTo>
                  <a:cubicBezTo>
                    <a:pt x="1274" y="9069"/>
                    <a:pt x="876" y="10501"/>
                    <a:pt x="657" y="12251"/>
                  </a:cubicBezTo>
                  <a:cubicBezTo>
                    <a:pt x="2945" y="10958"/>
                    <a:pt x="3900" y="6860"/>
                    <a:pt x="4099" y="4533"/>
                  </a:cubicBezTo>
                  <a:cubicBezTo>
                    <a:pt x="4198" y="3160"/>
                    <a:pt x="4059" y="1609"/>
                    <a:pt x="3084" y="654"/>
                  </a:cubicBezTo>
                  <a:cubicBezTo>
                    <a:pt x="2694" y="264"/>
                    <a:pt x="2140" y="1"/>
                    <a:pt x="1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a:off x="3622475" y="3250475"/>
              <a:ext cx="310350" cy="118175"/>
            </a:xfrm>
            <a:custGeom>
              <a:avLst/>
              <a:gdLst/>
              <a:ahLst/>
              <a:cxnLst/>
              <a:rect l="l" t="t" r="r" b="b"/>
              <a:pathLst>
                <a:path w="12414" h="4727" extrusionOk="0">
                  <a:moveTo>
                    <a:pt x="1997" y="0"/>
                  </a:moveTo>
                  <a:cubicBezTo>
                    <a:pt x="1452" y="0"/>
                    <a:pt x="924" y="129"/>
                    <a:pt x="578" y="513"/>
                  </a:cubicBezTo>
                  <a:cubicBezTo>
                    <a:pt x="1" y="1110"/>
                    <a:pt x="100" y="2065"/>
                    <a:pt x="558" y="2761"/>
                  </a:cubicBezTo>
                  <a:cubicBezTo>
                    <a:pt x="1294" y="3935"/>
                    <a:pt x="2766" y="4412"/>
                    <a:pt x="4139" y="4591"/>
                  </a:cubicBezTo>
                  <a:cubicBezTo>
                    <a:pt x="4742" y="4673"/>
                    <a:pt x="5468" y="4726"/>
                    <a:pt x="6242" y="4726"/>
                  </a:cubicBezTo>
                  <a:cubicBezTo>
                    <a:pt x="8481" y="4726"/>
                    <a:pt x="11128" y="4284"/>
                    <a:pt x="12414" y="2821"/>
                  </a:cubicBezTo>
                  <a:cubicBezTo>
                    <a:pt x="10644" y="2662"/>
                    <a:pt x="9171" y="2741"/>
                    <a:pt x="7441" y="1966"/>
                  </a:cubicBezTo>
                  <a:cubicBezTo>
                    <a:pt x="5949" y="1329"/>
                    <a:pt x="4477" y="474"/>
                    <a:pt x="2885" y="96"/>
                  </a:cubicBezTo>
                  <a:cubicBezTo>
                    <a:pt x="2603" y="39"/>
                    <a:pt x="2298" y="0"/>
                    <a:pt x="19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3821425" y="2928275"/>
              <a:ext cx="89525" cy="256475"/>
            </a:xfrm>
            <a:custGeom>
              <a:avLst/>
              <a:gdLst/>
              <a:ahLst/>
              <a:cxnLst/>
              <a:rect l="l" t="t" r="r" b="b"/>
              <a:pathLst>
                <a:path w="3581" h="10259" extrusionOk="0">
                  <a:moveTo>
                    <a:pt x="1364" y="1"/>
                  </a:moveTo>
                  <a:cubicBezTo>
                    <a:pt x="1129" y="1"/>
                    <a:pt x="899" y="60"/>
                    <a:pt x="696" y="193"/>
                  </a:cubicBezTo>
                  <a:cubicBezTo>
                    <a:pt x="119" y="571"/>
                    <a:pt x="0" y="1327"/>
                    <a:pt x="20" y="2023"/>
                  </a:cubicBezTo>
                  <a:cubicBezTo>
                    <a:pt x="100" y="3395"/>
                    <a:pt x="577" y="4708"/>
                    <a:pt x="895" y="6041"/>
                  </a:cubicBezTo>
                  <a:cubicBezTo>
                    <a:pt x="1273" y="7593"/>
                    <a:pt x="995" y="8766"/>
                    <a:pt x="875" y="10258"/>
                  </a:cubicBezTo>
                  <a:cubicBezTo>
                    <a:pt x="2725" y="9144"/>
                    <a:pt x="3461" y="5703"/>
                    <a:pt x="3541" y="3714"/>
                  </a:cubicBezTo>
                  <a:cubicBezTo>
                    <a:pt x="3581" y="2580"/>
                    <a:pt x="3402" y="1307"/>
                    <a:pt x="2566" y="511"/>
                  </a:cubicBezTo>
                  <a:cubicBezTo>
                    <a:pt x="2244" y="201"/>
                    <a:pt x="1796" y="1"/>
                    <a:pt x="13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a:off x="3574250" y="3135025"/>
              <a:ext cx="259625" cy="96000"/>
            </a:xfrm>
            <a:custGeom>
              <a:avLst/>
              <a:gdLst/>
              <a:ahLst/>
              <a:cxnLst/>
              <a:rect l="l" t="t" r="r" b="b"/>
              <a:pathLst>
                <a:path w="10385" h="3840" extrusionOk="0">
                  <a:moveTo>
                    <a:pt x="1654" y="1"/>
                  </a:moveTo>
                  <a:cubicBezTo>
                    <a:pt x="1193" y="1"/>
                    <a:pt x="741" y="121"/>
                    <a:pt x="438" y="477"/>
                  </a:cubicBezTo>
                  <a:cubicBezTo>
                    <a:pt x="0" y="974"/>
                    <a:pt x="100" y="1789"/>
                    <a:pt x="498" y="2366"/>
                  </a:cubicBezTo>
                  <a:cubicBezTo>
                    <a:pt x="1154" y="3301"/>
                    <a:pt x="2387" y="3659"/>
                    <a:pt x="3521" y="3779"/>
                  </a:cubicBezTo>
                  <a:cubicBezTo>
                    <a:pt x="3900" y="3817"/>
                    <a:pt x="4335" y="3840"/>
                    <a:pt x="4802" y="3840"/>
                  </a:cubicBezTo>
                  <a:cubicBezTo>
                    <a:pt x="6759" y="3840"/>
                    <a:pt x="9260" y="3438"/>
                    <a:pt x="10384" y="2088"/>
                  </a:cubicBezTo>
                  <a:cubicBezTo>
                    <a:pt x="8892" y="1988"/>
                    <a:pt x="7699" y="2108"/>
                    <a:pt x="6207" y="1511"/>
                  </a:cubicBezTo>
                  <a:cubicBezTo>
                    <a:pt x="4934" y="994"/>
                    <a:pt x="3700" y="357"/>
                    <a:pt x="2348" y="79"/>
                  </a:cubicBezTo>
                  <a:cubicBezTo>
                    <a:pt x="2126" y="32"/>
                    <a:pt x="1889" y="1"/>
                    <a:pt x="1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a:off x="3659300" y="2992750"/>
              <a:ext cx="512750" cy="936475"/>
            </a:xfrm>
            <a:custGeom>
              <a:avLst/>
              <a:gdLst/>
              <a:ahLst/>
              <a:cxnLst/>
              <a:rect l="l" t="t" r="r" b="b"/>
              <a:pathLst>
                <a:path w="20510" h="37459" extrusionOk="0">
                  <a:moveTo>
                    <a:pt x="0" y="1"/>
                  </a:moveTo>
                  <a:lnTo>
                    <a:pt x="0" y="1"/>
                  </a:lnTo>
                  <a:cubicBezTo>
                    <a:pt x="2566" y="2587"/>
                    <a:pt x="4993" y="5272"/>
                    <a:pt x="7281" y="8097"/>
                  </a:cubicBezTo>
                  <a:cubicBezTo>
                    <a:pt x="14104" y="16532"/>
                    <a:pt x="19216" y="26578"/>
                    <a:pt x="20509" y="37459"/>
                  </a:cubicBezTo>
                  <a:cubicBezTo>
                    <a:pt x="19813" y="22679"/>
                    <a:pt x="10921" y="945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a:off x="3831350" y="3005200"/>
              <a:ext cx="42800" cy="186500"/>
            </a:xfrm>
            <a:custGeom>
              <a:avLst/>
              <a:gdLst/>
              <a:ahLst/>
              <a:cxnLst/>
              <a:rect l="l" t="t" r="r" b="b"/>
              <a:pathLst>
                <a:path w="1712" h="7460" extrusionOk="0">
                  <a:moveTo>
                    <a:pt x="1473" y="0"/>
                  </a:moveTo>
                  <a:lnTo>
                    <a:pt x="1473" y="0"/>
                  </a:lnTo>
                  <a:cubicBezTo>
                    <a:pt x="1373" y="2507"/>
                    <a:pt x="1373" y="5272"/>
                    <a:pt x="1" y="7460"/>
                  </a:cubicBezTo>
                  <a:cubicBezTo>
                    <a:pt x="1692" y="5391"/>
                    <a:pt x="1712" y="2527"/>
                    <a:pt x="1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a:off x="3934800" y="3132000"/>
              <a:ext cx="55725" cy="193500"/>
            </a:xfrm>
            <a:custGeom>
              <a:avLst/>
              <a:gdLst/>
              <a:ahLst/>
              <a:cxnLst/>
              <a:rect l="l" t="t" r="r" b="b"/>
              <a:pathLst>
                <a:path w="2229" h="7740" extrusionOk="0">
                  <a:moveTo>
                    <a:pt x="2189" y="1"/>
                  </a:moveTo>
                  <a:cubicBezTo>
                    <a:pt x="1890" y="2627"/>
                    <a:pt x="1691" y="5571"/>
                    <a:pt x="1" y="7739"/>
                  </a:cubicBezTo>
                  <a:cubicBezTo>
                    <a:pt x="1990" y="5710"/>
                    <a:pt x="2229" y="2686"/>
                    <a:pt x="2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a:off x="4046700" y="3277225"/>
              <a:ext cx="78600" cy="222825"/>
            </a:xfrm>
            <a:custGeom>
              <a:avLst/>
              <a:gdLst/>
              <a:ahLst/>
              <a:cxnLst/>
              <a:rect l="l" t="t" r="r" b="b"/>
              <a:pathLst>
                <a:path w="3144" h="8913" extrusionOk="0">
                  <a:moveTo>
                    <a:pt x="3024" y="0"/>
                  </a:moveTo>
                  <a:cubicBezTo>
                    <a:pt x="2805" y="3163"/>
                    <a:pt x="2328" y="6565"/>
                    <a:pt x="0" y="8912"/>
                  </a:cubicBezTo>
                  <a:cubicBezTo>
                    <a:pt x="2606" y="6804"/>
                    <a:pt x="3143" y="3163"/>
                    <a:pt x="3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4124275" y="3492575"/>
              <a:ext cx="74625" cy="193475"/>
            </a:xfrm>
            <a:custGeom>
              <a:avLst/>
              <a:gdLst/>
              <a:ahLst/>
              <a:cxnLst/>
              <a:rect l="l" t="t" r="r" b="b"/>
              <a:pathLst>
                <a:path w="2985" h="7739" extrusionOk="0">
                  <a:moveTo>
                    <a:pt x="2985" y="0"/>
                  </a:moveTo>
                  <a:lnTo>
                    <a:pt x="2985" y="0"/>
                  </a:lnTo>
                  <a:cubicBezTo>
                    <a:pt x="2567" y="2725"/>
                    <a:pt x="2070" y="5689"/>
                    <a:pt x="1" y="7738"/>
                  </a:cubicBezTo>
                  <a:cubicBezTo>
                    <a:pt x="2308" y="5948"/>
                    <a:pt x="2905" y="2785"/>
                    <a:pt x="29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a:off x="3648850" y="3192675"/>
              <a:ext cx="177075" cy="20025"/>
            </a:xfrm>
            <a:custGeom>
              <a:avLst/>
              <a:gdLst/>
              <a:ahLst/>
              <a:cxnLst/>
              <a:rect l="l" t="t" r="r" b="b"/>
              <a:pathLst>
                <a:path w="7083" h="801" extrusionOk="0">
                  <a:moveTo>
                    <a:pt x="7082" y="1"/>
                  </a:moveTo>
                  <a:lnTo>
                    <a:pt x="7082" y="1"/>
                  </a:lnTo>
                  <a:cubicBezTo>
                    <a:pt x="5654" y="370"/>
                    <a:pt x="4180" y="564"/>
                    <a:pt x="2708" y="564"/>
                  </a:cubicBezTo>
                  <a:cubicBezTo>
                    <a:pt x="1801" y="564"/>
                    <a:pt x="895" y="491"/>
                    <a:pt x="0" y="339"/>
                  </a:cubicBezTo>
                  <a:lnTo>
                    <a:pt x="0" y="339"/>
                  </a:lnTo>
                  <a:cubicBezTo>
                    <a:pt x="986" y="647"/>
                    <a:pt x="2027" y="801"/>
                    <a:pt x="3069" y="801"/>
                  </a:cubicBezTo>
                  <a:cubicBezTo>
                    <a:pt x="4446" y="801"/>
                    <a:pt x="5825" y="533"/>
                    <a:pt x="7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3783125" y="3319500"/>
              <a:ext cx="154200" cy="25750"/>
            </a:xfrm>
            <a:custGeom>
              <a:avLst/>
              <a:gdLst/>
              <a:ahLst/>
              <a:cxnLst/>
              <a:rect l="l" t="t" r="r" b="b"/>
              <a:pathLst>
                <a:path w="6168" h="1030" extrusionOk="0">
                  <a:moveTo>
                    <a:pt x="6167" y="0"/>
                  </a:moveTo>
                  <a:cubicBezTo>
                    <a:pt x="4796" y="541"/>
                    <a:pt x="3356" y="811"/>
                    <a:pt x="1904" y="811"/>
                  </a:cubicBezTo>
                  <a:cubicBezTo>
                    <a:pt x="1270" y="811"/>
                    <a:pt x="634" y="759"/>
                    <a:pt x="0" y="657"/>
                  </a:cubicBezTo>
                  <a:lnTo>
                    <a:pt x="0" y="657"/>
                  </a:lnTo>
                  <a:cubicBezTo>
                    <a:pt x="745" y="907"/>
                    <a:pt x="1530" y="1030"/>
                    <a:pt x="2318" y="1030"/>
                  </a:cubicBezTo>
                  <a:cubicBezTo>
                    <a:pt x="3656" y="1030"/>
                    <a:pt x="5002" y="677"/>
                    <a:pt x="6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a:off x="3847275" y="3489575"/>
              <a:ext cx="196950" cy="21325"/>
            </a:xfrm>
            <a:custGeom>
              <a:avLst/>
              <a:gdLst/>
              <a:ahLst/>
              <a:cxnLst/>
              <a:rect l="l" t="t" r="r" b="b"/>
              <a:pathLst>
                <a:path w="7878" h="853" extrusionOk="0">
                  <a:moveTo>
                    <a:pt x="0" y="1"/>
                  </a:moveTo>
                  <a:lnTo>
                    <a:pt x="0" y="1"/>
                  </a:lnTo>
                  <a:cubicBezTo>
                    <a:pt x="1349" y="566"/>
                    <a:pt x="2817" y="852"/>
                    <a:pt x="4287" y="852"/>
                  </a:cubicBezTo>
                  <a:cubicBezTo>
                    <a:pt x="5505" y="852"/>
                    <a:pt x="6724" y="656"/>
                    <a:pt x="7878" y="259"/>
                  </a:cubicBezTo>
                  <a:lnTo>
                    <a:pt x="7878" y="259"/>
                  </a:lnTo>
                  <a:cubicBezTo>
                    <a:pt x="6768" y="486"/>
                    <a:pt x="5648" y="596"/>
                    <a:pt x="4530" y="596"/>
                  </a:cubicBezTo>
                  <a:cubicBezTo>
                    <a:pt x="3004" y="596"/>
                    <a:pt x="1482" y="39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3914400" y="3664625"/>
              <a:ext cx="204425" cy="36850"/>
            </a:xfrm>
            <a:custGeom>
              <a:avLst/>
              <a:gdLst/>
              <a:ahLst/>
              <a:cxnLst/>
              <a:rect l="l" t="t" r="r" b="b"/>
              <a:pathLst>
                <a:path w="8177" h="1474" extrusionOk="0">
                  <a:moveTo>
                    <a:pt x="1" y="1"/>
                  </a:moveTo>
                  <a:lnTo>
                    <a:pt x="1" y="1"/>
                  </a:lnTo>
                  <a:cubicBezTo>
                    <a:pt x="1465" y="973"/>
                    <a:pt x="3234" y="1473"/>
                    <a:pt x="4997" y="1473"/>
                  </a:cubicBezTo>
                  <a:cubicBezTo>
                    <a:pt x="6083" y="1473"/>
                    <a:pt x="7168" y="1283"/>
                    <a:pt x="8177" y="896"/>
                  </a:cubicBezTo>
                  <a:lnTo>
                    <a:pt x="8177" y="896"/>
                  </a:lnTo>
                  <a:cubicBezTo>
                    <a:pt x="7232" y="1137"/>
                    <a:pt x="6263" y="1257"/>
                    <a:pt x="5296" y="1257"/>
                  </a:cubicBezTo>
                  <a:cubicBezTo>
                    <a:pt x="3472" y="1257"/>
                    <a:pt x="1652" y="83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7"/>
          <p:cNvGrpSpPr/>
          <p:nvPr/>
        </p:nvGrpSpPr>
        <p:grpSpPr>
          <a:xfrm rot="5721994">
            <a:off x="-244647" y="4648735"/>
            <a:ext cx="785839" cy="482362"/>
            <a:chOff x="3635425" y="69650"/>
            <a:chExt cx="965800" cy="592825"/>
          </a:xfrm>
        </p:grpSpPr>
        <p:sp>
          <p:nvSpPr>
            <p:cNvPr id="481" name="Google Shape;481;p7"/>
            <p:cNvSpPr/>
            <p:nvPr/>
          </p:nvSpPr>
          <p:spPr>
            <a:xfrm>
              <a:off x="3741350" y="90400"/>
              <a:ext cx="859875" cy="436675"/>
            </a:xfrm>
            <a:custGeom>
              <a:avLst/>
              <a:gdLst/>
              <a:ahLst/>
              <a:cxnLst/>
              <a:rect l="l" t="t" r="r" b="b"/>
              <a:pathLst>
                <a:path w="34395" h="17467" fill="none" extrusionOk="0">
                  <a:moveTo>
                    <a:pt x="0" y="17467"/>
                  </a:moveTo>
                  <a:cubicBezTo>
                    <a:pt x="10464" y="9848"/>
                    <a:pt x="21723" y="2746"/>
                    <a:pt x="34395" y="1"/>
                  </a:cubicBezTo>
                </a:path>
              </a:pathLst>
            </a:custGeom>
            <a:solidFill>
              <a:schemeClr val="dk1"/>
            </a:solidFill>
            <a:ln w="10450" cap="flat" cmpd="sng">
              <a:solidFill>
                <a:srgbClr val="28292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3783125" y="468375"/>
              <a:ext cx="70150" cy="192650"/>
            </a:xfrm>
            <a:custGeom>
              <a:avLst/>
              <a:gdLst/>
              <a:ahLst/>
              <a:cxnLst/>
              <a:rect l="l" t="t" r="r" b="b"/>
              <a:pathLst>
                <a:path w="2806" h="7706" extrusionOk="0">
                  <a:moveTo>
                    <a:pt x="2805" y="0"/>
                  </a:moveTo>
                  <a:cubicBezTo>
                    <a:pt x="2805" y="1"/>
                    <a:pt x="279" y="5471"/>
                    <a:pt x="140" y="6167"/>
                  </a:cubicBezTo>
                  <a:cubicBezTo>
                    <a:pt x="0" y="6843"/>
                    <a:pt x="418" y="7520"/>
                    <a:pt x="1114" y="7679"/>
                  </a:cubicBezTo>
                  <a:cubicBezTo>
                    <a:pt x="1204" y="7697"/>
                    <a:pt x="1294" y="7706"/>
                    <a:pt x="1382" y="7706"/>
                  </a:cubicBezTo>
                  <a:cubicBezTo>
                    <a:pt x="1976" y="7706"/>
                    <a:pt x="2505" y="7310"/>
                    <a:pt x="2626" y="6704"/>
                  </a:cubicBezTo>
                  <a:cubicBezTo>
                    <a:pt x="2785" y="6008"/>
                    <a:pt x="2805" y="1"/>
                    <a:pt x="2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3865675" y="221850"/>
              <a:ext cx="70150" cy="192825"/>
            </a:xfrm>
            <a:custGeom>
              <a:avLst/>
              <a:gdLst/>
              <a:ahLst/>
              <a:cxnLst/>
              <a:rect l="l" t="t" r="r" b="b"/>
              <a:pathLst>
                <a:path w="2806" h="7713" extrusionOk="0">
                  <a:moveTo>
                    <a:pt x="1396" y="1"/>
                  </a:moveTo>
                  <a:cubicBezTo>
                    <a:pt x="813" y="1"/>
                    <a:pt x="299" y="395"/>
                    <a:pt x="180" y="1009"/>
                  </a:cubicBezTo>
                  <a:cubicBezTo>
                    <a:pt x="20" y="1685"/>
                    <a:pt x="0" y="7713"/>
                    <a:pt x="0" y="7713"/>
                  </a:cubicBezTo>
                  <a:cubicBezTo>
                    <a:pt x="0" y="7713"/>
                    <a:pt x="2507" y="2242"/>
                    <a:pt x="2666" y="1546"/>
                  </a:cubicBezTo>
                  <a:cubicBezTo>
                    <a:pt x="2805" y="850"/>
                    <a:pt x="2388" y="174"/>
                    <a:pt x="1691" y="34"/>
                  </a:cubicBezTo>
                  <a:cubicBezTo>
                    <a:pt x="1592" y="12"/>
                    <a:pt x="1493" y="1"/>
                    <a:pt x="13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3874125" y="464400"/>
              <a:ext cx="125350" cy="170850"/>
            </a:xfrm>
            <a:custGeom>
              <a:avLst/>
              <a:gdLst/>
              <a:ahLst/>
              <a:cxnLst/>
              <a:rect l="l" t="t" r="r" b="b"/>
              <a:pathLst>
                <a:path w="5014" h="6834" extrusionOk="0">
                  <a:moveTo>
                    <a:pt x="1" y="0"/>
                  </a:moveTo>
                  <a:cubicBezTo>
                    <a:pt x="1" y="1"/>
                    <a:pt x="2089" y="5650"/>
                    <a:pt x="2487" y="6247"/>
                  </a:cubicBezTo>
                  <a:cubicBezTo>
                    <a:pt x="2731" y="6631"/>
                    <a:pt x="3147" y="6834"/>
                    <a:pt x="3573" y="6834"/>
                  </a:cubicBezTo>
                  <a:cubicBezTo>
                    <a:pt x="3808" y="6834"/>
                    <a:pt x="4045" y="6772"/>
                    <a:pt x="4258" y="6644"/>
                  </a:cubicBezTo>
                  <a:cubicBezTo>
                    <a:pt x="4835" y="6266"/>
                    <a:pt x="5014" y="5471"/>
                    <a:pt x="4636" y="4874"/>
                  </a:cubicBezTo>
                  <a:cubicBezTo>
                    <a:pt x="4258" y="4277"/>
                    <a:pt x="1" y="1"/>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3719475" y="247575"/>
              <a:ext cx="125825" cy="171100"/>
            </a:xfrm>
            <a:custGeom>
              <a:avLst/>
              <a:gdLst/>
              <a:ahLst/>
              <a:cxnLst/>
              <a:rect l="l" t="t" r="r" b="b"/>
              <a:pathLst>
                <a:path w="5033" h="6844" extrusionOk="0">
                  <a:moveTo>
                    <a:pt x="1459" y="1"/>
                  </a:moveTo>
                  <a:cubicBezTo>
                    <a:pt x="1225" y="1"/>
                    <a:pt x="988" y="65"/>
                    <a:pt x="776" y="199"/>
                  </a:cubicBezTo>
                  <a:cubicBezTo>
                    <a:pt x="179" y="577"/>
                    <a:pt x="0" y="1373"/>
                    <a:pt x="398" y="1969"/>
                  </a:cubicBezTo>
                  <a:cubicBezTo>
                    <a:pt x="776" y="2566"/>
                    <a:pt x="5033" y="6843"/>
                    <a:pt x="5033" y="6843"/>
                  </a:cubicBezTo>
                  <a:cubicBezTo>
                    <a:pt x="5033" y="6843"/>
                    <a:pt x="2944" y="1194"/>
                    <a:pt x="2546" y="597"/>
                  </a:cubicBezTo>
                  <a:cubicBezTo>
                    <a:pt x="2303" y="212"/>
                    <a:pt x="1885"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3660775" y="456425"/>
              <a:ext cx="175575" cy="120425"/>
            </a:xfrm>
            <a:custGeom>
              <a:avLst/>
              <a:gdLst/>
              <a:ahLst/>
              <a:cxnLst/>
              <a:rect l="l" t="t" r="r" b="b"/>
              <a:pathLst>
                <a:path w="7023" h="4817" extrusionOk="0">
                  <a:moveTo>
                    <a:pt x="7023" y="1"/>
                  </a:moveTo>
                  <a:cubicBezTo>
                    <a:pt x="7022" y="1"/>
                    <a:pt x="1373" y="2090"/>
                    <a:pt x="777" y="2487"/>
                  </a:cubicBezTo>
                  <a:cubicBezTo>
                    <a:pt x="180" y="2865"/>
                    <a:pt x="1" y="3661"/>
                    <a:pt x="379" y="4258"/>
                  </a:cubicBezTo>
                  <a:cubicBezTo>
                    <a:pt x="621" y="4614"/>
                    <a:pt x="1033" y="4816"/>
                    <a:pt x="1456" y="4816"/>
                  </a:cubicBezTo>
                  <a:cubicBezTo>
                    <a:pt x="1693" y="4816"/>
                    <a:pt x="1934" y="4752"/>
                    <a:pt x="2149" y="4616"/>
                  </a:cubicBezTo>
                  <a:cubicBezTo>
                    <a:pt x="2746" y="4258"/>
                    <a:pt x="7023" y="1"/>
                    <a:pt x="7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3883075" y="305750"/>
              <a:ext cx="175075" cy="120875"/>
            </a:xfrm>
            <a:custGeom>
              <a:avLst/>
              <a:gdLst/>
              <a:ahLst/>
              <a:cxnLst/>
              <a:rect l="l" t="t" r="r" b="b"/>
              <a:pathLst>
                <a:path w="7003" h="4835" extrusionOk="0">
                  <a:moveTo>
                    <a:pt x="5549" y="0"/>
                  </a:moveTo>
                  <a:cubicBezTo>
                    <a:pt x="5315" y="0"/>
                    <a:pt x="5081" y="64"/>
                    <a:pt x="4874" y="199"/>
                  </a:cubicBezTo>
                  <a:cubicBezTo>
                    <a:pt x="4278" y="577"/>
                    <a:pt x="1" y="4834"/>
                    <a:pt x="1" y="4834"/>
                  </a:cubicBezTo>
                  <a:cubicBezTo>
                    <a:pt x="1" y="4834"/>
                    <a:pt x="5630" y="2746"/>
                    <a:pt x="6247" y="2348"/>
                  </a:cubicBezTo>
                  <a:cubicBezTo>
                    <a:pt x="6824" y="1970"/>
                    <a:pt x="7003" y="1174"/>
                    <a:pt x="6645" y="577"/>
                  </a:cubicBezTo>
                  <a:cubicBezTo>
                    <a:pt x="6389" y="207"/>
                    <a:pt x="5969" y="0"/>
                    <a:pt x="5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3886075" y="447475"/>
              <a:ext cx="195950" cy="67350"/>
            </a:xfrm>
            <a:custGeom>
              <a:avLst/>
              <a:gdLst/>
              <a:ahLst/>
              <a:cxnLst/>
              <a:rect l="l" t="t" r="r" b="b"/>
              <a:pathLst>
                <a:path w="7838" h="2694" extrusionOk="0">
                  <a:moveTo>
                    <a:pt x="0" y="1"/>
                  </a:moveTo>
                  <a:cubicBezTo>
                    <a:pt x="0" y="1"/>
                    <a:pt x="5471" y="2527"/>
                    <a:pt x="6167" y="2666"/>
                  </a:cubicBezTo>
                  <a:cubicBezTo>
                    <a:pt x="6257" y="2684"/>
                    <a:pt x="6346" y="2693"/>
                    <a:pt x="6435" y="2693"/>
                  </a:cubicBezTo>
                  <a:cubicBezTo>
                    <a:pt x="7029" y="2693"/>
                    <a:pt x="7557" y="2298"/>
                    <a:pt x="7679" y="1692"/>
                  </a:cubicBezTo>
                  <a:cubicBezTo>
                    <a:pt x="7838" y="995"/>
                    <a:pt x="7420" y="339"/>
                    <a:pt x="6724" y="180"/>
                  </a:cubicBezTo>
                  <a:cubicBezTo>
                    <a:pt x="6028" y="21"/>
                    <a:pt x="0"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3636900" y="368075"/>
              <a:ext cx="195975" cy="67000"/>
            </a:xfrm>
            <a:custGeom>
              <a:avLst/>
              <a:gdLst/>
              <a:ahLst/>
              <a:cxnLst/>
              <a:rect l="l" t="t" r="r" b="b"/>
              <a:pathLst>
                <a:path w="7839" h="2680" extrusionOk="0">
                  <a:moveTo>
                    <a:pt x="1357" y="0"/>
                  </a:moveTo>
                  <a:cubicBezTo>
                    <a:pt x="778" y="0"/>
                    <a:pt x="276" y="392"/>
                    <a:pt x="140" y="989"/>
                  </a:cubicBezTo>
                  <a:cubicBezTo>
                    <a:pt x="1" y="1685"/>
                    <a:pt x="419" y="2361"/>
                    <a:pt x="1115" y="2520"/>
                  </a:cubicBezTo>
                  <a:cubicBezTo>
                    <a:pt x="1811" y="2660"/>
                    <a:pt x="7839" y="2680"/>
                    <a:pt x="7839" y="2680"/>
                  </a:cubicBezTo>
                  <a:cubicBezTo>
                    <a:pt x="7839" y="2680"/>
                    <a:pt x="2368" y="173"/>
                    <a:pt x="1652" y="34"/>
                  </a:cubicBezTo>
                  <a:cubicBezTo>
                    <a:pt x="1552" y="11"/>
                    <a:pt x="1453" y="0"/>
                    <a:pt x="1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3713500" y="464400"/>
              <a:ext cx="130325" cy="166675"/>
            </a:xfrm>
            <a:custGeom>
              <a:avLst/>
              <a:gdLst/>
              <a:ahLst/>
              <a:cxnLst/>
              <a:rect l="l" t="t" r="r" b="b"/>
              <a:pathLst>
                <a:path w="5213" h="6667" extrusionOk="0">
                  <a:moveTo>
                    <a:pt x="5212" y="0"/>
                  </a:moveTo>
                  <a:cubicBezTo>
                    <a:pt x="5212" y="1"/>
                    <a:pt x="816" y="4098"/>
                    <a:pt x="398" y="4675"/>
                  </a:cubicBezTo>
                  <a:cubicBezTo>
                    <a:pt x="0" y="5252"/>
                    <a:pt x="140" y="6048"/>
                    <a:pt x="716" y="6445"/>
                  </a:cubicBezTo>
                  <a:cubicBezTo>
                    <a:pt x="934" y="6596"/>
                    <a:pt x="1180" y="6666"/>
                    <a:pt x="1425" y="6666"/>
                  </a:cubicBezTo>
                  <a:cubicBezTo>
                    <a:pt x="1828" y="6666"/>
                    <a:pt x="2227" y="6474"/>
                    <a:pt x="2487" y="6127"/>
                  </a:cubicBezTo>
                  <a:cubicBezTo>
                    <a:pt x="2885" y="5550"/>
                    <a:pt x="5212" y="1"/>
                    <a:pt x="52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3875625" y="251850"/>
              <a:ext cx="130325" cy="166825"/>
            </a:xfrm>
            <a:custGeom>
              <a:avLst/>
              <a:gdLst/>
              <a:ahLst/>
              <a:cxnLst/>
              <a:rect l="l" t="t" r="r" b="b"/>
              <a:pathLst>
                <a:path w="5213" h="6673" extrusionOk="0">
                  <a:moveTo>
                    <a:pt x="3770" y="0"/>
                  </a:moveTo>
                  <a:cubicBezTo>
                    <a:pt x="3367" y="0"/>
                    <a:pt x="2971" y="190"/>
                    <a:pt x="2726" y="545"/>
                  </a:cubicBezTo>
                  <a:cubicBezTo>
                    <a:pt x="2328" y="1122"/>
                    <a:pt x="0" y="6672"/>
                    <a:pt x="0" y="6672"/>
                  </a:cubicBezTo>
                  <a:cubicBezTo>
                    <a:pt x="0" y="6672"/>
                    <a:pt x="4397" y="2554"/>
                    <a:pt x="4814" y="1977"/>
                  </a:cubicBezTo>
                  <a:cubicBezTo>
                    <a:pt x="5212" y="1420"/>
                    <a:pt x="5073" y="625"/>
                    <a:pt x="4496" y="227"/>
                  </a:cubicBezTo>
                  <a:cubicBezTo>
                    <a:pt x="4275" y="74"/>
                    <a:pt x="4021" y="0"/>
                    <a:pt x="3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3858700" y="468875"/>
              <a:ext cx="68175" cy="193600"/>
            </a:xfrm>
            <a:custGeom>
              <a:avLst/>
              <a:gdLst/>
              <a:ahLst/>
              <a:cxnLst/>
              <a:rect l="l" t="t" r="r" b="b"/>
              <a:pathLst>
                <a:path w="2727" h="7744" extrusionOk="0">
                  <a:moveTo>
                    <a:pt x="220" y="0"/>
                  </a:moveTo>
                  <a:cubicBezTo>
                    <a:pt x="220" y="0"/>
                    <a:pt x="1" y="6008"/>
                    <a:pt x="120" y="6704"/>
                  </a:cubicBezTo>
                  <a:cubicBezTo>
                    <a:pt x="243" y="7316"/>
                    <a:pt x="749" y="7744"/>
                    <a:pt x="1343" y="7744"/>
                  </a:cubicBezTo>
                  <a:cubicBezTo>
                    <a:pt x="1425" y="7744"/>
                    <a:pt x="1508" y="7735"/>
                    <a:pt x="1592" y="7719"/>
                  </a:cubicBezTo>
                  <a:cubicBezTo>
                    <a:pt x="2289" y="7599"/>
                    <a:pt x="2726" y="6963"/>
                    <a:pt x="2647" y="6266"/>
                  </a:cubicBezTo>
                  <a:cubicBezTo>
                    <a:pt x="2507" y="5570"/>
                    <a:pt x="220"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3791575" y="220225"/>
              <a:ext cx="69150" cy="193975"/>
            </a:xfrm>
            <a:custGeom>
              <a:avLst/>
              <a:gdLst/>
              <a:ahLst/>
              <a:cxnLst/>
              <a:rect l="l" t="t" r="r" b="b"/>
              <a:pathLst>
                <a:path w="2766" h="7759" extrusionOk="0">
                  <a:moveTo>
                    <a:pt x="1402" y="0"/>
                  </a:moveTo>
                  <a:cubicBezTo>
                    <a:pt x="1327" y="0"/>
                    <a:pt x="1251" y="7"/>
                    <a:pt x="1174" y="20"/>
                  </a:cubicBezTo>
                  <a:cubicBezTo>
                    <a:pt x="438" y="139"/>
                    <a:pt x="0" y="796"/>
                    <a:pt x="120" y="1492"/>
                  </a:cubicBezTo>
                  <a:cubicBezTo>
                    <a:pt x="259" y="2188"/>
                    <a:pt x="2547" y="7758"/>
                    <a:pt x="2547" y="7758"/>
                  </a:cubicBezTo>
                  <a:cubicBezTo>
                    <a:pt x="2547" y="7758"/>
                    <a:pt x="2766" y="1731"/>
                    <a:pt x="2646" y="1034"/>
                  </a:cubicBezTo>
                  <a:cubicBezTo>
                    <a:pt x="2522" y="415"/>
                    <a:pt x="2005" y="0"/>
                    <a:pt x="1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3635425" y="442425"/>
              <a:ext cx="196450" cy="64250"/>
            </a:xfrm>
            <a:custGeom>
              <a:avLst/>
              <a:gdLst/>
              <a:ahLst/>
              <a:cxnLst/>
              <a:rect l="l" t="t" r="r" b="b"/>
              <a:pathLst>
                <a:path w="7858" h="2570" extrusionOk="0">
                  <a:moveTo>
                    <a:pt x="2308" y="0"/>
                  </a:moveTo>
                  <a:cubicBezTo>
                    <a:pt x="1739" y="0"/>
                    <a:pt x="1311" y="12"/>
                    <a:pt x="1154" y="44"/>
                  </a:cubicBezTo>
                  <a:cubicBezTo>
                    <a:pt x="458" y="163"/>
                    <a:pt x="0" y="800"/>
                    <a:pt x="120" y="1496"/>
                  </a:cubicBezTo>
                  <a:cubicBezTo>
                    <a:pt x="243" y="2151"/>
                    <a:pt x="793" y="2570"/>
                    <a:pt x="1375" y="2570"/>
                  </a:cubicBezTo>
                  <a:cubicBezTo>
                    <a:pt x="1447" y="2570"/>
                    <a:pt x="1519" y="2563"/>
                    <a:pt x="1592" y="2550"/>
                  </a:cubicBezTo>
                  <a:cubicBezTo>
                    <a:pt x="2288" y="2431"/>
                    <a:pt x="7858" y="143"/>
                    <a:pt x="7858" y="143"/>
                  </a:cubicBezTo>
                  <a:cubicBezTo>
                    <a:pt x="7858" y="143"/>
                    <a:pt x="4257"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3886550" y="376375"/>
              <a:ext cx="196475" cy="64075"/>
            </a:xfrm>
            <a:custGeom>
              <a:avLst/>
              <a:gdLst/>
              <a:ahLst/>
              <a:cxnLst/>
              <a:rect l="l" t="t" r="r" b="b"/>
              <a:pathLst>
                <a:path w="7859" h="2563" extrusionOk="0">
                  <a:moveTo>
                    <a:pt x="6495" y="1"/>
                  </a:moveTo>
                  <a:cubicBezTo>
                    <a:pt x="6420" y="1"/>
                    <a:pt x="6344" y="7"/>
                    <a:pt x="6267" y="20"/>
                  </a:cubicBezTo>
                  <a:cubicBezTo>
                    <a:pt x="5571" y="139"/>
                    <a:pt x="1" y="2427"/>
                    <a:pt x="1" y="2427"/>
                  </a:cubicBezTo>
                  <a:cubicBezTo>
                    <a:pt x="1" y="2427"/>
                    <a:pt x="3722" y="2562"/>
                    <a:pt x="5654" y="2562"/>
                  </a:cubicBezTo>
                  <a:cubicBezTo>
                    <a:pt x="6182" y="2562"/>
                    <a:pt x="6576" y="2552"/>
                    <a:pt x="6725" y="2527"/>
                  </a:cubicBezTo>
                  <a:cubicBezTo>
                    <a:pt x="7421" y="2407"/>
                    <a:pt x="7859" y="1751"/>
                    <a:pt x="7739" y="1054"/>
                  </a:cubicBezTo>
                  <a:cubicBezTo>
                    <a:pt x="7633" y="417"/>
                    <a:pt x="7102" y="1"/>
                    <a:pt x="6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3882575" y="456925"/>
              <a:ext cx="170625" cy="126500"/>
            </a:xfrm>
            <a:custGeom>
              <a:avLst/>
              <a:gdLst/>
              <a:ahLst/>
              <a:cxnLst/>
              <a:rect l="l" t="t" r="r" b="b"/>
              <a:pathLst>
                <a:path w="6825" h="5060" extrusionOk="0">
                  <a:moveTo>
                    <a:pt x="1" y="1"/>
                  </a:moveTo>
                  <a:cubicBezTo>
                    <a:pt x="1" y="1"/>
                    <a:pt x="4099" y="4437"/>
                    <a:pt x="4676" y="4835"/>
                  </a:cubicBezTo>
                  <a:cubicBezTo>
                    <a:pt x="4888" y="4986"/>
                    <a:pt x="5135" y="5060"/>
                    <a:pt x="5381" y="5060"/>
                  </a:cubicBezTo>
                  <a:cubicBezTo>
                    <a:pt x="5781" y="5060"/>
                    <a:pt x="6180" y="4866"/>
                    <a:pt x="6426" y="4497"/>
                  </a:cubicBezTo>
                  <a:cubicBezTo>
                    <a:pt x="6824" y="3940"/>
                    <a:pt x="6685" y="3164"/>
                    <a:pt x="6108" y="2746"/>
                  </a:cubicBezTo>
                  <a:cubicBezTo>
                    <a:pt x="5531" y="234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3665250" y="299725"/>
              <a:ext cx="171100" cy="126400"/>
            </a:xfrm>
            <a:custGeom>
              <a:avLst/>
              <a:gdLst/>
              <a:ahLst/>
              <a:cxnLst/>
              <a:rect l="l" t="t" r="r" b="b"/>
              <a:pathLst>
                <a:path w="6844" h="5056" extrusionOk="0">
                  <a:moveTo>
                    <a:pt x="1455" y="1"/>
                  </a:moveTo>
                  <a:cubicBezTo>
                    <a:pt x="1048" y="1"/>
                    <a:pt x="646" y="193"/>
                    <a:pt x="399" y="540"/>
                  </a:cubicBezTo>
                  <a:cubicBezTo>
                    <a:pt x="1" y="1117"/>
                    <a:pt x="160" y="1912"/>
                    <a:pt x="737" y="2310"/>
                  </a:cubicBezTo>
                  <a:cubicBezTo>
                    <a:pt x="1294" y="2708"/>
                    <a:pt x="6844" y="5055"/>
                    <a:pt x="6844" y="5055"/>
                  </a:cubicBezTo>
                  <a:cubicBezTo>
                    <a:pt x="6844" y="5055"/>
                    <a:pt x="2746" y="639"/>
                    <a:pt x="2169" y="222"/>
                  </a:cubicBezTo>
                  <a:cubicBezTo>
                    <a:pt x="1951" y="71"/>
                    <a:pt x="1702" y="1"/>
                    <a:pt x="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3793075" y="382575"/>
              <a:ext cx="133300" cy="117275"/>
            </a:xfrm>
            <a:custGeom>
              <a:avLst/>
              <a:gdLst/>
              <a:ahLst/>
              <a:cxnLst/>
              <a:rect l="l" t="t" r="r" b="b"/>
              <a:pathLst>
                <a:path w="5332" h="4691" extrusionOk="0">
                  <a:moveTo>
                    <a:pt x="2669" y="0"/>
                  </a:moveTo>
                  <a:cubicBezTo>
                    <a:pt x="2240" y="0"/>
                    <a:pt x="1804" y="119"/>
                    <a:pt x="1413" y="369"/>
                  </a:cubicBezTo>
                  <a:cubicBezTo>
                    <a:pt x="318" y="1065"/>
                    <a:pt x="0" y="2497"/>
                    <a:pt x="696" y="3591"/>
                  </a:cubicBezTo>
                  <a:cubicBezTo>
                    <a:pt x="1134" y="4299"/>
                    <a:pt x="1896" y="4690"/>
                    <a:pt x="2675" y="4690"/>
                  </a:cubicBezTo>
                  <a:cubicBezTo>
                    <a:pt x="3101" y="4690"/>
                    <a:pt x="3532" y="4574"/>
                    <a:pt x="3919" y="4328"/>
                  </a:cubicBezTo>
                  <a:cubicBezTo>
                    <a:pt x="5013" y="3631"/>
                    <a:pt x="5331" y="2179"/>
                    <a:pt x="4635" y="1085"/>
                  </a:cubicBezTo>
                  <a:cubicBezTo>
                    <a:pt x="4188" y="383"/>
                    <a:pt x="3438" y="0"/>
                    <a:pt x="26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4119300" y="154075"/>
              <a:ext cx="281525" cy="399950"/>
            </a:xfrm>
            <a:custGeom>
              <a:avLst/>
              <a:gdLst/>
              <a:ahLst/>
              <a:cxnLst/>
              <a:rect l="l" t="t" r="r" b="b"/>
              <a:pathLst>
                <a:path w="11261" h="15998" extrusionOk="0">
                  <a:moveTo>
                    <a:pt x="11260" y="0"/>
                  </a:moveTo>
                  <a:lnTo>
                    <a:pt x="11260" y="0"/>
                  </a:lnTo>
                  <a:cubicBezTo>
                    <a:pt x="8177" y="1552"/>
                    <a:pt x="5372" y="3143"/>
                    <a:pt x="3124" y="5849"/>
                  </a:cubicBezTo>
                  <a:cubicBezTo>
                    <a:pt x="1353" y="7957"/>
                    <a:pt x="120" y="10603"/>
                    <a:pt x="21" y="13368"/>
                  </a:cubicBezTo>
                  <a:cubicBezTo>
                    <a:pt x="1" y="14025"/>
                    <a:pt x="41" y="14721"/>
                    <a:pt x="419" y="15298"/>
                  </a:cubicBezTo>
                  <a:cubicBezTo>
                    <a:pt x="696" y="15706"/>
                    <a:pt x="1188" y="15997"/>
                    <a:pt x="1666" y="15997"/>
                  </a:cubicBezTo>
                  <a:cubicBezTo>
                    <a:pt x="1839" y="15997"/>
                    <a:pt x="2010" y="15959"/>
                    <a:pt x="2169" y="15875"/>
                  </a:cubicBezTo>
                  <a:cubicBezTo>
                    <a:pt x="2487" y="15695"/>
                    <a:pt x="2686" y="15377"/>
                    <a:pt x="2865" y="15079"/>
                  </a:cubicBezTo>
                  <a:cubicBezTo>
                    <a:pt x="4775" y="11697"/>
                    <a:pt x="4695" y="7420"/>
                    <a:pt x="6864" y="4178"/>
                  </a:cubicBezTo>
                  <a:cubicBezTo>
                    <a:pt x="7998" y="2467"/>
                    <a:pt x="9669" y="1253"/>
                    <a:pt x="11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4182475" y="143125"/>
              <a:ext cx="238725" cy="251675"/>
            </a:xfrm>
            <a:custGeom>
              <a:avLst/>
              <a:gdLst/>
              <a:ahLst/>
              <a:cxnLst/>
              <a:rect l="l" t="t" r="r" b="b"/>
              <a:pathLst>
                <a:path w="9549" h="10067" extrusionOk="0">
                  <a:moveTo>
                    <a:pt x="9549" y="0"/>
                  </a:moveTo>
                  <a:cubicBezTo>
                    <a:pt x="5630" y="1453"/>
                    <a:pt x="2347" y="4576"/>
                    <a:pt x="637" y="8395"/>
                  </a:cubicBezTo>
                  <a:cubicBezTo>
                    <a:pt x="438" y="8873"/>
                    <a:pt x="159" y="9569"/>
                    <a:pt x="0" y="10066"/>
                  </a:cubicBezTo>
                  <a:cubicBezTo>
                    <a:pt x="199" y="9589"/>
                    <a:pt x="537" y="8893"/>
                    <a:pt x="776" y="8455"/>
                  </a:cubicBezTo>
                  <a:cubicBezTo>
                    <a:pt x="2686" y="4775"/>
                    <a:pt x="5849" y="1811"/>
                    <a:pt x="9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3937300" y="69650"/>
              <a:ext cx="472475" cy="140675"/>
            </a:xfrm>
            <a:custGeom>
              <a:avLst/>
              <a:gdLst/>
              <a:ahLst/>
              <a:cxnLst/>
              <a:rect l="l" t="t" r="r" b="b"/>
              <a:pathLst>
                <a:path w="18899" h="5627" extrusionOk="0">
                  <a:moveTo>
                    <a:pt x="1338" y="0"/>
                  </a:moveTo>
                  <a:cubicBezTo>
                    <a:pt x="1154" y="0"/>
                    <a:pt x="975" y="25"/>
                    <a:pt x="816" y="95"/>
                  </a:cubicBezTo>
                  <a:cubicBezTo>
                    <a:pt x="219" y="373"/>
                    <a:pt x="0" y="1169"/>
                    <a:pt x="199" y="1825"/>
                  </a:cubicBezTo>
                  <a:cubicBezTo>
                    <a:pt x="398" y="2462"/>
                    <a:pt x="895" y="2939"/>
                    <a:pt x="1432" y="3337"/>
                  </a:cubicBezTo>
                  <a:cubicBezTo>
                    <a:pt x="3581" y="4925"/>
                    <a:pt x="6332" y="5627"/>
                    <a:pt x="9027" y="5627"/>
                  </a:cubicBezTo>
                  <a:cubicBezTo>
                    <a:pt x="9101" y="5627"/>
                    <a:pt x="9176" y="5626"/>
                    <a:pt x="9250" y="5625"/>
                  </a:cubicBezTo>
                  <a:cubicBezTo>
                    <a:pt x="12771" y="5565"/>
                    <a:pt x="15775" y="4372"/>
                    <a:pt x="18898" y="2939"/>
                  </a:cubicBezTo>
                  <a:lnTo>
                    <a:pt x="18898" y="2939"/>
                  </a:lnTo>
                  <a:cubicBezTo>
                    <a:pt x="17185" y="3351"/>
                    <a:pt x="15486" y="3791"/>
                    <a:pt x="13726" y="3791"/>
                  </a:cubicBezTo>
                  <a:cubicBezTo>
                    <a:pt x="13443" y="3791"/>
                    <a:pt x="13158" y="3780"/>
                    <a:pt x="12871" y="3755"/>
                  </a:cubicBezTo>
                  <a:cubicBezTo>
                    <a:pt x="9011" y="3417"/>
                    <a:pt x="5709" y="672"/>
                    <a:pt x="1890" y="55"/>
                  </a:cubicBezTo>
                  <a:cubicBezTo>
                    <a:pt x="1711" y="25"/>
                    <a:pt x="1522" y="0"/>
                    <a:pt x="1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4085500" y="134175"/>
              <a:ext cx="345650" cy="55525"/>
            </a:xfrm>
            <a:custGeom>
              <a:avLst/>
              <a:gdLst/>
              <a:ahLst/>
              <a:cxnLst/>
              <a:rect l="l" t="t" r="r" b="b"/>
              <a:pathLst>
                <a:path w="13826" h="2221" extrusionOk="0">
                  <a:moveTo>
                    <a:pt x="13825" y="0"/>
                  </a:moveTo>
                  <a:lnTo>
                    <a:pt x="13825" y="0"/>
                  </a:lnTo>
                  <a:cubicBezTo>
                    <a:pt x="11191" y="1254"/>
                    <a:pt x="8267" y="1910"/>
                    <a:pt x="5343" y="1910"/>
                  </a:cubicBezTo>
                  <a:cubicBezTo>
                    <a:pt x="4139" y="1910"/>
                    <a:pt x="2935" y="1798"/>
                    <a:pt x="1751" y="1572"/>
                  </a:cubicBezTo>
                  <a:cubicBezTo>
                    <a:pt x="1214" y="1472"/>
                    <a:pt x="497" y="1274"/>
                    <a:pt x="0" y="1154"/>
                  </a:cubicBezTo>
                  <a:lnTo>
                    <a:pt x="0" y="1154"/>
                  </a:lnTo>
                  <a:cubicBezTo>
                    <a:pt x="477" y="1353"/>
                    <a:pt x="1194" y="1572"/>
                    <a:pt x="1691" y="1731"/>
                  </a:cubicBezTo>
                  <a:cubicBezTo>
                    <a:pt x="2977" y="2059"/>
                    <a:pt x="4305" y="2221"/>
                    <a:pt x="5633" y="2221"/>
                  </a:cubicBezTo>
                  <a:cubicBezTo>
                    <a:pt x="8498" y="2221"/>
                    <a:pt x="11366" y="1468"/>
                    <a:pt x="13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7"/>
          <p:cNvGrpSpPr/>
          <p:nvPr/>
        </p:nvGrpSpPr>
        <p:grpSpPr>
          <a:xfrm>
            <a:off x="-339469" y="-369250"/>
            <a:ext cx="965805" cy="1080049"/>
            <a:chOff x="2180275" y="-47850"/>
            <a:chExt cx="812625" cy="908750"/>
          </a:xfrm>
        </p:grpSpPr>
        <p:sp>
          <p:nvSpPr>
            <p:cNvPr id="504" name="Google Shape;504;p7"/>
            <p:cNvSpPr/>
            <p:nvPr/>
          </p:nvSpPr>
          <p:spPr>
            <a:xfrm>
              <a:off x="2722850" y="650400"/>
              <a:ext cx="270050" cy="184225"/>
            </a:xfrm>
            <a:custGeom>
              <a:avLst/>
              <a:gdLst/>
              <a:ahLst/>
              <a:cxnLst/>
              <a:rect l="l" t="t" r="r" b="b"/>
              <a:pathLst>
                <a:path w="10802" h="7369" extrusionOk="0">
                  <a:moveTo>
                    <a:pt x="0" y="0"/>
                  </a:moveTo>
                  <a:lnTo>
                    <a:pt x="0" y="0"/>
                  </a:lnTo>
                  <a:cubicBezTo>
                    <a:pt x="1572" y="1393"/>
                    <a:pt x="2566" y="3362"/>
                    <a:pt x="4078" y="4894"/>
                  </a:cubicBezTo>
                  <a:cubicBezTo>
                    <a:pt x="5232" y="6047"/>
                    <a:pt x="6565" y="7102"/>
                    <a:pt x="8196" y="7340"/>
                  </a:cubicBezTo>
                  <a:cubicBezTo>
                    <a:pt x="8329" y="7359"/>
                    <a:pt x="8467" y="7368"/>
                    <a:pt x="8608" y="7368"/>
                  </a:cubicBezTo>
                  <a:cubicBezTo>
                    <a:pt x="9392" y="7368"/>
                    <a:pt x="10236" y="7074"/>
                    <a:pt x="10523" y="6366"/>
                  </a:cubicBezTo>
                  <a:cubicBezTo>
                    <a:pt x="10802" y="5689"/>
                    <a:pt x="10523" y="4914"/>
                    <a:pt x="10086" y="4357"/>
                  </a:cubicBezTo>
                  <a:cubicBezTo>
                    <a:pt x="9429" y="3521"/>
                    <a:pt x="8435" y="3004"/>
                    <a:pt x="7460" y="2626"/>
                  </a:cubicBezTo>
                  <a:cubicBezTo>
                    <a:pt x="5093" y="1452"/>
                    <a:pt x="2347" y="133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2184750" y="178425"/>
              <a:ext cx="114900" cy="331200"/>
            </a:xfrm>
            <a:custGeom>
              <a:avLst/>
              <a:gdLst/>
              <a:ahLst/>
              <a:cxnLst/>
              <a:rect l="l" t="t" r="r" b="b"/>
              <a:pathLst>
                <a:path w="4596" h="13248" extrusionOk="0">
                  <a:moveTo>
                    <a:pt x="3561" y="1"/>
                  </a:moveTo>
                  <a:lnTo>
                    <a:pt x="3561" y="1"/>
                  </a:lnTo>
                  <a:cubicBezTo>
                    <a:pt x="1134" y="1433"/>
                    <a:pt x="199" y="5889"/>
                    <a:pt x="80" y="8435"/>
                  </a:cubicBezTo>
                  <a:cubicBezTo>
                    <a:pt x="0" y="9927"/>
                    <a:pt x="219" y="11559"/>
                    <a:pt x="1293" y="12593"/>
                  </a:cubicBezTo>
                  <a:cubicBezTo>
                    <a:pt x="1711" y="12984"/>
                    <a:pt x="2299" y="13247"/>
                    <a:pt x="2863" y="13247"/>
                  </a:cubicBezTo>
                  <a:cubicBezTo>
                    <a:pt x="3158" y="13247"/>
                    <a:pt x="3447" y="13175"/>
                    <a:pt x="3700" y="13011"/>
                  </a:cubicBezTo>
                  <a:cubicBezTo>
                    <a:pt x="4456" y="12533"/>
                    <a:pt x="4595" y="11519"/>
                    <a:pt x="4576" y="10643"/>
                  </a:cubicBezTo>
                  <a:cubicBezTo>
                    <a:pt x="4496" y="8873"/>
                    <a:pt x="3879" y="7182"/>
                    <a:pt x="3481" y="5451"/>
                  </a:cubicBezTo>
                  <a:cubicBezTo>
                    <a:pt x="3004" y="3442"/>
                    <a:pt x="3382" y="1911"/>
                    <a:pt x="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2285700" y="120125"/>
              <a:ext cx="335225" cy="124025"/>
            </a:xfrm>
            <a:custGeom>
              <a:avLst/>
              <a:gdLst/>
              <a:ahLst/>
              <a:cxnLst/>
              <a:rect l="l" t="t" r="r" b="b"/>
              <a:pathLst>
                <a:path w="13409" h="4961" extrusionOk="0">
                  <a:moveTo>
                    <a:pt x="7144" y="1"/>
                  </a:moveTo>
                  <a:cubicBezTo>
                    <a:pt x="4625" y="1"/>
                    <a:pt x="1445" y="499"/>
                    <a:pt x="0" y="2214"/>
                  </a:cubicBezTo>
                  <a:cubicBezTo>
                    <a:pt x="1930" y="2333"/>
                    <a:pt x="3482" y="2214"/>
                    <a:pt x="5411" y="2969"/>
                  </a:cubicBezTo>
                  <a:cubicBezTo>
                    <a:pt x="7042" y="3646"/>
                    <a:pt x="8634" y="4521"/>
                    <a:pt x="10384" y="4859"/>
                  </a:cubicBezTo>
                  <a:cubicBezTo>
                    <a:pt x="10668" y="4920"/>
                    <a:pt x="10977" y="4960"/>
                    <a:pt x="11284" y="4960"/>
                  </a:cubicBezTo>
                  <a:cubicBezTo>
                    <a:pt x="11881" y="4960"/>
                    <a:pt x="12470" y="4809"/>
                    <a:pt x="12851" y="4362"/>
                  </a:cubicBezTo>
                  <a:cubicBezTo>
                    <a:pt x="13408" y="3725"/>
                    <a:pt x="13289" y="2651"/>
                    <a:pt x="12791" y="1935"/>
                  </a:cubicBezTo>
                  <a:cubicBezTo>
                    <a:pt x="11956" y="722"/>
                    <a:pt x="10365" y="244"/>
                    <a:pt x="8892" y="85"/>
                  </a:cubicBezTo>
                  <a:cubicBezTo>
                    <a:pt x="8378" y="33"/>
                    <a:pt x="7782" y="1"/>
                    <a:pt x="7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2320025" y="350000"/>
              <a:ext cx="123350" cy="331575"/>
            </a:xfrm>
            <a:custGeom>
              <a:avLst/>
              <a:gdLst/>
              <a:ahLst/>
              <a:cxnLst/>
              <a:rect l="l" t="t" r="r" b="b"/>
              <a:pathLst>
                <a:path w="4934" h="13263" extrusionOk="0">
                  <a:moveTo>
                    <a:pt x="2825" y="1"/>
                  </a:moveTo>
                  <a:cubicBezTo>
                    <a:pt x="557" y="1652"/>
                    <a:pt x="0" y="6168"/>
                    <a:pt x="139" y="8734"/>
                  </a:cubicBezTo>
                  <a:cubicBezTo>
                    <a:pt x="179" y="10226"/>
                    <a:pt x="557" y="11837"/>
                    <a:pt x="1731" y="12732"/>
                  </a:cubicBezTo>
                  <a:cubicBezTo>
                    <a:pt x="2127" y="13059"/>
                    <a:pt x="2654" y="13262"/>
                    <a:pt x="3163" y="13262"/>
                  </a:cubicBezTo>
                  <a:cubicBezTo>
                    <a:pt x="3521" y="13262"/>
                    <a:pt x="3870" y="13161"/>
                    <a:pt x="4158" y="12931"/>
                  </a:cubicBezTo>
                  <a:cubicBezTo>
                    <a:pt x="4854" y="12394"/>
                    <a:pt x="4933" y="11360"/>
                    <a:pt x="4794" y="10504"/>
                  </a:cubicBezTo>
                  <a:cubicBezTo>
                    <a:pt x="4555" y="8734"/>
                    <a:pt x="3800" y="7122"/>
                    <a:pt x="3243" y="5432"/>
                  </a:cubicBezTo>
                  <a:cubicBezTo>
                    <a:pt x="2586" y="3482"/>
                    <a:pt x="2825" y="191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2402075" y="272875"/>
              <a:ext cx="337700" cy="117250"/>
            </a:xfrm>
            <a:custGeom>
              <a:avLst/>
              <a:gdLst/>
              <a:ahLst/>
              <a:cxnLst/>
              <a:rect l="l" t="t" r="r" b="b"/>
              <a:pathLst>
                <a:path w="13508" h="4690" extrusionOk="0">
                  <a:moveTo>
                    <a:pt x="8437" y="1"/>
                  </a:moveTo>
                  <a:cubicBezTo>
                    <a:pt x="5877" y="1"/>
                    <a:pt x="1566" y="685"/>
                    <a:pt x="0" y="2967"/>
                  </a:cubicBezTo>
                  <a:cubicBezTo>
                    <a:pt x="975" y="2937"/>
                    <a:pt x="1840" y="2857"/>
                    <a:pt x="2711" y="2857"/>
                  </a:cubicBezTo>
                  <a:cubicBezTo>
                    <a:pt x="3581" y="2857"/>
                    <a:pt x="4456" y="2937"/>
                    <a:pt x="5451" y="3225"/>
                  </a:cubicBezTo>
                  <a:cubicBezTo>
                    <a:pt x="7162" y="3762"/>
                    <a:pt x="8813" y="4458"/>
                    <a:pt x="10583" y="4657"/>
                  </a:cubicBezTo>
                  <a:cubicBezTo>
                    <a:pt x="10759" y="4678"/>
                    <a:pt x="10943" y="4690"/>
                    <a:pt x="11128" y="4690"/>
                  </a:cubicBezTo>
                  <a:cubicBezTo>
                    <a:pt x="11842" y="4690"/>
                    <a:pt x="12579" y="4510"/>
                    <a:pt x="12990" y="3941"/>
                  </a:cubicBezTo>
                  <a:cubicBezTo>
                    <a:pt x="13507" y="3205"/>
                    <a:pt x="13289" y="2171"/>
                    <a:pt x="12712" y="1494"/>
                  </a:cubicBezTo>
                  <a:cubicBezTo>
                    <a:pt x="11777" y="361"/>
                    <a:pt x="10146" y="22"/>
                    <a:pt x="8654" y="2"/>
                  </a:cubicBezTo>
                  <a:cubicBezTo>
                    <a:pt x="8583" y="1"/>
                    <a:pt x="8511" y="1"/>
                    <a:pt x="8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2485625" y="498700"/>
              <a:ext cx="125350" cy="304650"/>
            </a:xfrm>
            <a:custGeom>
              <a:avLst/>
              <a:gdLst/>
              <a:ahLst/>
              <a:cxnLst/>
              <a:rect l="l" t="t" r="r" b="b"/>
              <a:pathLst>
                <a:path w="5014" h="12186" extrusionOk="0">
                  <a:moveTo>
                    <a:pt x="1990" y="1"/>
                  </a:moveTo>
                  <a:cubicBezTo>
                    <a:pt x="80" y="1712"/>
                    <a:pt x="0" y="5949"/>
                    <a:pt x="319" y="8276"/>
                  </a:cubicBezTo>
                  <a:cubicBezTo>
                    <a:pt x="517" y="9649"/>
                    <a:pt x="995" y="11081"/>
                    <a:pt x="2169" y="11837"/>
                  </a:cubicBezTo>
                  <a:cubicBezTo>
                    <a:pt x="2531" y="12054"/>
                    <a:pt x="2964" y="12186"/>
                    <a:pt x="3379" y="12186"/>
                  </a:cubicBezTo>
                  <a:cubicBezTo>
                    <a:pt x="3762" y="12186"/>
                    <a:pt x="4130" y="12075"/>
                    <a:pt x="4416" y="11817"/>
                  </a:cubicBezTo>
                  <a:cubicBezTo>
                    <a:pt x="5013" y="11240"/>
                    <a:pt x="4993" y="10285"/>
                    <a:pt x="4794" y="9490"/>
                  </a:cubicBezTo>
                  <a:cubicBezTo>
                    <a:pt x="4416" y="7898"/>
                    <a:pt x="3561" y="6466"/>
                    <a:pt x="2885" y="4974"/>
                  </a:cubicBezTo>
                  <a:cubicBezTo>
                    <a:pt x="2089" y="3223"/>
                    <a:pt x="2149" y="1791"/>
                    <a:pt x="1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2546300" y="405125"/>
              <a:ext cx="312325" cy="103550"/>
            </a:xfrm>
            <a:custGeom>
              <a:avLst/>
              <a:gdLst/>
              <a:ahLst/>
              <a:cxnLst/>
              <a:rect l="l" t="t" r="r" b="b"/>
              <a:pathLst>
                <a:path w="12493" h="4142" extrusionOk="0">
                  <a:moveTo>
                    <a:pt x="8551" y="0"/>
                  </a:moveTo>
                  <a:cubicBezTo>
                    <a:pt x="8271" y="0"/>
                    <a:pt x="7992" y="16"/>
                    <a:pt x="7719" y="44"/>
                  </a:cubicBezTo>
                  <a:cubicBezTo>
                    <a:pt x="5371" y="243"/>
                    <a:pt x="1273" y="1277"/>
                    <a:pt x="0" y="3545"/>
                  </a:cubicBezTo>
                  <a:cubicBezTo>
                    <a:pt x="1260" y="3389"/>
                    <a:pt x="2329" y="3143"/>
                    <a:pt x="3522" y="3143"/>
                  </a:cubicBezTo>
                  <a:cubicBezTo>
                    <a:pt x="4005" y="3143"/>
                    <a:pt x="4508" y="3183"/>
                    <a:pt x="5053" y="3286"/>
                  </a:cubicBezTo>
                  <a:cubicBezTo>
                    <a:pt x="6664" y="3624"/>
                    <a:pt x="8256" y="4142"/>
                    <a:pt x="9907" y="4142"/>
                  </a:cubicBezTo>
                  <a:cubicBezTo>
                    <a:pt x="10722" y="4142"/>
                    <a:pt x="11637" y="3943"/>
                    <a:pt x="12075" y="3246"/>
                  </a:cubicBezTo>
                  <a:cubicBezTo>
                    <a:pt x="12493" y="2550"/>
                    <a:pt x="12175" y="1595"/>
                    <a:pt x="11598" y="1038"/>
                  </a:cubicBezTo>
                  <a:cubicBezTo>
                    <a:pt x="10817" y="258"/>
                    <a:pt x="9679" y="0"/>
                    <a:pt x="8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2624875" y="606625"/>
              <a:ext cx="109925" cy="254275"/>
            </a:xfrm>
            <a:custGeom>
              <a:avLst/>
              <a:gdLst/>
              <a:ahLst/>
              <a:cxnLst/>
              <a:rect l="l" t="t" r="r" b="b"/>
              <a:pathLst>
                <a:path w="4397" h="10171" extrusionOk="0">
                  <a:moveTo>
                    <a:pt x="1552" y="1"/>
                  </a:moveTo>
                  <a:cubicBezTo>
                    <a:pt x="0" y="1532"/>
                    <a:pt x="40" y="5053"/>
                    <a:pt x="398" y="7003"/>
                  </a:cubicBezTo>
                  <a:cubicBezTo>
                    <a:pt x="597" y="8137"/>
                    <a:pt x="1035" y="9330"/>
                    <a:pt x="2029" y="9907"/>
                  </a:cubicBezTo>
                  <a:cubicBezTo>
                    <a:pt x="2321" y="10072"/>
                    <a:pt x="2669" y="10171"/>
                    <a:pt x="3002" y="10171"/>
                  </a:cubicBezTo>
                  <a:cubicBezTo>
                    <a:pt x="3352" y="10171"/>
                    <a:pt x="3685" y="10062"/>
                    <a:pt x="3919" y="9808"/>
                  </a:cubicBezTo>
                  <a:cubicBezTo>
                    <a:pt x="4397" y="9310"/>
                    <a:pt x="4357" y="8534"/>
                    <a:pt x="4178" y="7858"/>
                  </a:cubicBezTo>
                  <a:cubicBezTo>
                    <a:pt x="3800" y="6545"/>
                    <a:pt x="3044" y="5372"/>
                    <a:pt x="2447" y="4138"/>
                  </a:cubicBezTo>
                  <a:cubicBezTo>
                    <a:pt x="1731" y="2686"/>
                    <a:pt x="1751" y="1492"/>
                    <a:pt x="1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2673100" y="522750"/>
              <a:ext cx="259125" cy="85400"/>
            </a:xfrm>
            <a:custGeom>
              <a:avLst/>
              <a:gdLst/>
              <a:ahLst/>
              <a:cxnLst/>
              <a:rect l="l" t="t" r="r" b="b"/>
              <a:pathLst>
                <a:path w="10365" h="3416" extrusionOk="0">
                  <a:moveTo>
                    <a:pt x="7162" y="0"/>
                  </a:moveTo>
                  <a:cubicBezTo>
                    <a:pt x="6881" y="0"/>
                    <a:pt x="6600" y="20"/>
                    <a:pt x="6327" y="53"/>
                  </a:cubicBezTo>
                  <a:cubicBezTo>
                    <a:pt x="4357" y="312"/>
                    <a:pt x="976" y="1267"/>
                    <a:pt x="1" y="3196"/>
                  </a:cubicBezTo>
                  <a:cubicBezTo>
                    <a:pt x="1131" y="3013"/>
                    <a:pt x="2061" y="2760"/>
                    <a:pt x="3162" y="2760"/>
                  </a:cubicBezTo>
                  <a:cubicBezTo>
                    <a:pt x="3495" y="2760"/>
                    <a:pt x="3844" y="2783"/>
                    <a:pt x="4218" y="2838"/>
                  </a:cubicBezTo>
                  <a:cubicBezTo>
                    <a:pt x="5536" y="3052"/>
                    <a:pt x="6855" y="3416"/>
                    <a:pt x="8191" y="3416"/>
                  </a:cubicBezTo>
                  <a:cubicBezTo>
                    <a:pt x="8226" y="3416"/>
                    <a:pt x="8261" y="3416"/>
                    <a:pt x="8296" y="3415"/>
                  </a:cubicBezTo>
                  <a:cubicBezTo>
                    <a:pt x="8953" y="3395"/>
                    <a:pt x="9728" y="3216"/>
                    <a:pt x="10047" y="2619"/>
                  </a:cubicBezTo>
                  <a:cubicBezTo>
                    <a:pt x="10365" y="2023"/>
                    <a:pt x="10067" y="1247"/>
                    <a:pt x="9569" y="769"/>
                  </a:cubicBezTo>
                  <a:cubicBezTo>
                    <a:pt x="8935" y="196"/>
                    <a:pt x="8049" y="0"/>
                    <a:pt x="7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2180275" y="-47850"/>
              <a:ext cx="706200" cy="802700"/>
            </a:xfrm>
            <a:custGeom>
              <a:avLst/>
              <a:gdLst/>
              <a:ahLst/>
              <a:cxnLst/>
              <a:rect l="l" t="t" r="r" b="b"/>
              <a:pathLst>
                <a:path w="28248" h="32108" extrusionOk="0">
                  <a:moveTo>
                    <a:pt x="0" y="1"/>
                  </a:moveTo>
                  <a:lnTo>
                    <a:pt x="0" y="1"/>
                  </a:lnTo>
                  <a:cubicBezTo>
                    <a:pt x="3939" y="14304"/>
                    <a:pt x="15497" y="25264"/>
                    <a:pt x="28248" y="32108"/>
                  </a:cubicBezTo>
                  <a:cubicBezTo>
                    <a:pt x="25164" y="30138"/>
                    <a:pt x="22181" y="28049"/>
                    <a:pt x="19356" y="25782"/>
                  </a:cubicBezTo>
                  <a:cubicBezTo>
                    <a:pt x="10842" y="19058"/>
                    <a:pt x="3660" y="103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2644750" y="598675"/>
              <a:ext cx="34350" cy="189500"/>
            </a:xfrm>
            <a:custGeom>
              <a:avLst/>
              <a:gdLst/>
              <a:ahLst/>
              <a:cxnLst/>
              <a:rect l="l" t="t" r="r" b="b"/>
              <a:pathLst>
                <a:path w="1374" h="7580" extrusionOk="0">
                  <a:moveTo>
                    <a:pt x="1175" y="0"/>
                  </a:moveTo>
                  <a:lnTo>
                    <a:pt x="1175" y="0"/>
                  </a:lnTo>
                  <a:cubicBezTo>
                    <a:pt x="1" y="2367"/>
                    <a:pt x="598" y="5172"/>
                    <a:pt x="1374" y="7579"/>
                  </a:cubicBezTo>
                  <a:cubicBezTo>
                    <a:pt x="916" y="5113"/>
                    <a:pt x="299" y="244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2506500" y="490750"/>
              <a:ext cx="37325" cy="200450"/>
            </a:xfrm>
            <a:custGeom>
              <a:avLst/>
              <a:gdLst/>
              <a:ahLst/>
              <a:cxnLst/>
              <a:rect l="l" t="t" r="r" b="b"/>
              <a:pathLst>
                <a:path w="1493" h="8018" extrusionOk="0">
                  <a:moveTo>
                    <a:pt x="1493" y="1"/>
                  </a:moveTo>
                  <a:cubicBezTo>
                    <a:pt x="1" y="2408"/>
                    <a:pt x="438" y="5411"/>
                    <a:pt x="1055" y="8017"/>
                  </a:cubicBezTo>
                  <a:cubicBezTo>
                    <a:pt x="757" y="5391"/>
                    <a:pt x="339" y="2487"/>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2344875" y="344550"/>
              <a:ext cx="51750" cy="233750"/>
            </a:xfrm>
            <a:custGeom>
              <a:avLst/>
              <a:gdLst/>
              <a:ahLst/>
              <a:cxnLst/>
              <a:rect l="l" t="t" r="r" b="b"/>
              <a:pathLst>
                <a:path w="2070" h="9350" extrusionOk="0">
                  <a:moveTo>
                    <a:pt x="2069" y="0"/>
                  </a:moveTo>
                  <a:lnTo>
                    <a:pt x="2069" y="0"/>
                  </a:lnTo>
                  <a:cubicBezTo>
                    <a:pt x="1" y="2626"/>
                    <a:pt x="259" y="6286"/>
                    <a:pt x="1055" y="9350"/>
                  </a:cubicBezTo>
                  <a:cubicBezTo>
                    <a:pt x="578" y="6207"/>
                    <a:pt x="279" y="2785"/>
                    <a:pt x="20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2233975" y="179425"/>
              <a:ext cx="46275" cy="205425"/>
            </a:xfrm>
            <a:custGeom>
              <a:avLst/>
              <a:gdLst/>
              <a:ahLst/>
              <a:cxnLst/>
              <a:rect l="l" t="t" r="r" b="b"/>
              <a:pathLst>
                <a:path w="1851" h="8217" extrusionOk="0">
                  <a:moveTo>
                    <a:pt x="1851" y="1"/>
                  </a:moveTo>
                  <a:lnTo>
                    <a:pt x="1851" y="1"/>
                  </a:lnTo>
                  <a:cubicBezTo>
                    <a:pt x="1" y="2268"/>
                    <a:pt x="120" y="5491"/>
                    <a:pt x="617" y="8216"/>
                  </a:cubicBezTo>
                  <a:cubicBezTo>
                    <a:pt x="438" y="5451"/>
                    <a:pt x="299" y="2447"/>
                    <a:pt x="1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2679575" y="548575"/>
              <a:ext cx="170600" cy="47625"/>
            </a:xfrm>
            <a:custGeom>
              <a:avLst/>
              <a:gdLst/>
              <a:ahLst/>
              <a:cxnLst/>
              <a:rect l="l" t="t" r="r" b="b"/>
              <a:pathLst>
                <a:path w="6824" h="1905" extrusionOk="0">
                  <a:moveTo>
                    <a:pt x="6004" y="1"/>
                  </a:moveTo>
                  <a:cubicBezTo>
                    <a:pt x="3892" y="1"/>
                    <a:pt x="1744" y="672"/>
                    <a:pt x="0" y="1905"/>
                  </a:cubicBezTo>
                  <a:cubicBezTo>
                    <a:pt x="2129" y="791"/>
                    <a:pt x="4456" y="174"/>
                    <a:pt x="6824" y="35"/>
                  </a:cubicBezTo>
                  <a:cubicBezTo>
                    <a:pt x="6552" y="12"/>
                    <a:pt x="6278" y="1"/>
                    <a:pt x="6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2542800" y="445700"/>
              <a:ext cx="146750" cy="50550"/>
            </a:xfrm>
            <a:custGeom>
              <a:avLst/>
              <a:gdLst/>
              <a:ahLst/>
              <a:cxnLst/>
              <a:rect l="l" t="t" r="r" b="b"/>
              <a:pathLst>
                <a:path w="5870" h="2022" extrusionOk="0">
                  <a:moveTo>
                    <a:pt x="5185" y="0"/>
                  </a:moveTo>
                  <a:cubicBezTo>
                    <a:pt x="3289" y="0"/>
                    <a:pt x="1368" y="726"/>
                    <a:pt x="1" y="2021"/>
                  </a:cubicBezTo>
                  <a:cubicBezTo>
                    <a:pt x="1771" y="848"/>
                    <a:pt x="3781" y="151"/>
                    <a:pt x="5869" y="32"/>
                  </a:cubicBezTo>
                  <a:cubicBezTo>
                    <a:pt x="5642" y="11"/>
                    <a:pt x="5414" y="0"/>
                    <a:pt x="5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2400575" y="307375"/>
              <a:ext cx="192975" cy="40175"/>
            </a:xfrm>
            <a:custGeom>
              <a:avLst/>
              <a:gdLst/>
              <a:ahLst/>
              <a:cxnLst/>
              <a:rect l="l" t="t" r="r" b="b"/>
              <a:pathLst>
                <a:path w="7719" h="1607" extrusionOk="0">
                  <a:moveTo>
                    <a:pt x="5779" y="1"/>
                  </a:moveTo>
                  <a:cubicBezTo>
                    <a:pt x="3758" y="1"/>
                    <a:pt x="1731" y="553"/>
                    <a:pt x="1" y="1606"/>
                  </a:cubicBezTo>
                  <a:cubicBezTo>
                    <a:pt x="2114" y="646"/>
                    <a:pt x="4427" y="145"/>
                    <a:pt x="6751" y="145"/>
                  </a:cubicBezTo>
                  <a:cubicBezTo>
                    <a:pt x="7074" y="145"/>
                    <a:pt x="7397" y="155"/>
                    <a:pt x="7719" y="174"/>
                  </a:cubicBezTo>
                  <a:cubicBezTo>
                    <a:pt x="7079" y="58"/>
                    <a:pt x="6429" y="1"/>
                    <a:pt x="5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2286200" y="139775"/>
              <a:ext cx="203425" cy="37200"/>
            </a:xfrm>
            <a:custGeom>
              <a:avLst/>
              <a:gdLst/>
              <a:ahLst/>
              <a:cxnLst/>
              <a:rect l="l" t="t" r="r" b="b"/>
              <a:pathLst>
                <a:path w="8137" h="1488" extrusionOk="0">
                  <a:moveTo>
                    <a:pt x="4952" y="1"/>
                  </a:moveTo>
                  <a:cubicBezTo>
                    <a:pt x="3197" y="1"/>
                    <a:pt x="1436" y="506"/>
                    <a:pt x="0" y="1487"/>
                  </a:cubicBezTo>
                  <a:cubicBezTo>
                    <a:pt x="1633" y="664"/>
                    <a:pt x="3455" y="236"/>
                    <a:pt x="5285" y="236"/>
                  </a:cubicBezTo>
                  <a:cubicBezTo>
                    <a:pt x="6242" y="236"/>
                    <a:pt x="7201" y="353"/>
                    <a:pt x="8136" y="592"/>
                  </a:cubicBezTo>
                  <a:cubicBezTo>
                    <a:pt x="7130" y="196"/>
                    <a:pt x="6042" y="1"/>
                    <a:pt x="4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2" name="Google Shape;522;p7"/>
          <p:cNvSpPr txBox="1">
            <a:spLocks noGrp="1"/>
          </p:cNvSpPr>
          <p:nvPr>
            <p:ph type="title"/>
          </p:nvPr>
        </p:nvSpPr>
        <p:spPr>
          <a:xfrm>
            <a:off x="720000" y="1040275"/>
            <a:ext cx="4532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3" name="Google Shape;523;p7"/>
          <p:cNvSpPr txBox="1">
            <a:spLocks noGrp="1"/>
          </p:cNvSpPr>
          <p:nvPr>
            <p:ph type="subTitle" idx="1"/>
          </p:nvPr>
        </p:nvSpPr>
        <p:spPr>
          <a:xfrm>
            <a:off x="720000" y="1804925"/>
            <a:ext cx="45327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852"/>
        <p:cNvGrpSpPr/>
        <p:nvPr/>
      </p:nvGrpSpPr>
      <p:grpSpPr>
        <a:xfrm>
          <a:off x="0" y="0"/>
          <a:ext cx="0" cy="0"/>
          <a:chOff x="0" y="0"/>
          <a:chExt cx="0" cy="0"/>
        </a:xfrm>
      </p:grpSpPr>
      <p:grpSp>
        <p:nvGrpSpPr>
          <p:cNvPr id="853" name="Google Shape;853;p13"/>
          <p:cNvGrpSpPr/>
          <p:nvPr/>
        </p:nvGrpSpPr>
        <p:grpSpPr>
          <a:xfrm>
            <a:off x="-661593" y="-975342"/>
            <a:ext cx="10701078" cy="7186186"/>
            <a:chOff x="-661593" y="-975342"/>
            <a:chExt cx="10701078" cy="7186186"/>
          </a:xfrm>
        </p:grpSpPr>
        <p:sp>
          <p:nvSpPr>
            <p:cNvPr id="854" name="Google Shape;854;p13"/>
            <p:cNvSpPr/>
            <p:nvPr/>
          </p:nvSpPr>
          <p:spPr>
            <a:xfrm rot="-5400000" flipH="1">
              <a:off x="7274485" y="3354218"/>
              <a:ext cx="2312448" cy="2820166"/>
            </a:xfrm>
            <a:custGeom>
              <a:avLst/>
              <a:gdLst/>
              <a:ahLst/>
              <a:cxnLst/>
              <a:rect l="l" t="t" r="r" b="b"/>
              <a:pathLst>
                <a:path w="99782" h="121690" extrusionOk="0">
                  <a:moveTo>
                    <a:pt x="79254" y="1"/>
                  </a:moveTo>
                  <a:cubicBezTo>
                    <a:pt x="74898" y="1"/>
                    <a:pt x="70544" y="853"/>
                    <a:pt x="66541" y="2572"/>
                  </a:cubicBezTo>
                  <a:cubicBezTo>
                    <a:pt x="57510" y="6431"/>
                    <a:pt x="50448" y="14627"/>
                    <a:pt x="47962" y="24155"/>
                  </a:cubicBezTo>
                  <a:cubicBezTo>
                    <a:pt x="45734" y="32709"/>
                    <a:pt x="47066" y="41740"/>
                    <a:pt x="46231" y="50533"/>
                  </a:cubicBezTo>
                  <a:cubicBezTo>
                    <a:pt x="45376" y="59346"/>
                    <a:pt x="41278" y="68934"/>
                    <a:pt x="32883" y="71699"/>
                  </a:cubicBezTo>
                  <a:cubicBezTo>
                    <a:pt x="28268" y="73191"/>
                    <a:pt x="23195" y="72336"/>
                    <a:pt x="18481" y="73390"/>
                  </a:cubicBezTo>
                  <a:cubicBezTo>
                    <a:pt x="9270" y="75439"/>
                    <a:pt x="2944" y="84570"/>
                    <a:pt x="1472" y="93899"/>
                  </a:cubicBezTo>
                  <a:cubicBezTo>
                    <a:pt x="0" y="103229"/>
                    <a:pt x="2467" y="112698"/>
                    <a:pt x="5431" y="121689"/>
                  </a:cubicBezTo>
                  <a:lnTo>
                    <a:pt x="99782" y="105457"/>
                  </a:lnTo>
                  <a:lnTo>
                    <a:pt x="94988" y="4004"/>
                  </a:lnTo>
                  <a:cubicBezTo>
                    <a:pt x="90203" y="1346"/>
                    <a:pt x="84727" y="1"/>
                    <a:pt x="792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5" name="Google Shape;855;p13"/>
            <p:cNvGrpSpPr/>
            <p:nvPr/>
          </p:nvGrpSpPr>
          <p:grpSpPr>
            <a:xfrm rot="2150411" flipH="1">
              <a:off x="8990962" y="3921682"/>
              <a:ext cx="306095" cy="461663"/>
              <a:chOff x="5185050" y="2463125"/>
              <a:chExt cx="751475" cy="1133400"/>
            </a:xfrm>
          </p:grpSpPr>
          <p:sp>
            <p:nvSpPr>
              <p:cNvPr id="856" name="Google Shape;856;p13"/>
              <p:cNvSpPr/>
              <p:nvPr/>
            </p:nvSpPr>
            <p:spPr>
              <a:xfrm>
                <a:off x="5185050" y="2463125"/>
                <a:ext cx="751475" cy="1067250"/>
              </a:xfrm>
              <a:custGeom>
                <a:avLst/>
                <a:gdLst/>
                <a:ahLst/>
                <a:cxnLst/>
                <a:rect l="l" t="t" r="r" b="b"/>
                <a:pathLst>
                  <a:path w="30059" h="42690" extrusionOk="0">
                    <a:moveTo>
                      <a:pt x="1831" y="0"/>
                    </a:moveTo>
                    <a:lnTo>
                      <a:pt x="1831" y="0"/>
                    </a:lnTo>
                    <a:cubicBezTo>
                      <a:pt x="2368" y="2188"/>
                      <a:pt x="1194" y="4476"/>
                      <a:pt x="697" y="6764"/>
                    </a:cubicBezTo>
                    <a:cubicBezTo>
                      <a:pt x="239" y="9071"/>
                      <a:pt x="1" y="11538"/>
                      <a:pt x="1393" y="13428"/>
                    </a:cubicBezTo>
                    <a:cubicBezTo>
                      <a:pt x="2845" y="15357"/>
                      <a:pt x="5809" y="16412"/>
                      <a:pt x="6904" y="18500"/>
                    </a:cubicBezTo>
                    <a:cubicBezTo>
                      <a:pt x="8236" y="21066"/>
                      <a:pt x="6347" y="24448"/>
                      <a:pt x="8018" y="26855"/>
                    </a:cubicBezTo>
                    <a:cubicBezTo>
                      <a:pt x="9589" y="29143"/>
                      <a:pt x="13826" y="29779"/>
                      <a:pt x="15060" y="32206"/>
                    </a:cubicBezTo>
                    <a:cubicBezTo>
                      <a:pt x="15875" y="33838"/>
                      <a:pt x="15060" y="35887"/>
                      <a:pt x="15597" y="37617"/>
                    </a:cubicBezTo>
                    <a:cubicBezTo>
                      <a:pt x="15696" y="37975"/>
                      <a:pt x="15875" y="38313"/>
                      <a:pt x="16174" y="38592"/>
                    </a:cubicBezTo>
                    <a:cubicBezTo>
                      <a:pt x="16611" y="38970"/>
                      <a:pt x="17268" y="39129"/>
                      <a:pt x="17904" y="39288"/>
                    </a:cubicBezTo>
                    <a:cubicBezTo>
                      <a:pt x="20470" y="39925"/>
                      <a:pt x="23295" y="40720"/>
                      <a:pt x="24051" y="42690"/>
                    </a:cubicBezTo>
                    <a:cubicBezTo>
                      <a:pt x="25503" y="40621"/>
                      <a:pt x="26975" y="38592"/>
                      <a:pt x="28408" y="36523"/>
                    </a:cubicBezTo>
                    <a:cubicBezTo>
                      <a:pt x="29004" y="35648"/>
                      <a:pt x="29621" y="34792"/>
                      <a:pt x="29800" y="33838"/>
                    </a:cubicBezTo>
                    <a:cubicBezTo>
                      <a:pt x="30059" y="32425"/>
                      <a:pt x="29183" y="31132"/>
                      <a:pt x="28487" y="29879"/>
                    </a:cubicBezTo>
                    <a:cubicBezTo>
                      <a:pt x="27711" y="28526"/>
                      <a:pt x="27075" y="26975"/>
                      <a:pt x="27473" y="25403"/>
                    </a:cubicBezTo>
                    <a:cubicBezTo>
                      <a:pt x="27731" y="24249"/>
                      <a:pt x="28567" y="23076"/>
                      <a:pt x="28388" y="21922"/>
                    </a:cubicBezTo>
                    <a:cubicBezTo>
                      <a:pt x="28288" y="21265"/>
                      <a:pt x="27831" y="20689"/>
                      <a:pt x="27373" y="20171"/>
                    </a:cubicBezTo>
                    <a:cubicBezTo>
                      <a:pt x="26199" y="18898"/>
                      <a:pt x="24747" y="17784"/>
                      <a:pt x="23096" y="16889"/>
                    </a:cubicBezTo>
                    <a:cubicBezTo>
                      <a:pt x="21346" y="15934"/>
                      <a:pt x="19277" y="15138"/>
                      <a:pt x="18481" y="13607"/>
                    </a:cubicBezTo>
                    <a:cubicBezTo>
                      <a:pt x="17924" y="12453"/>
                      <a:pt x="18163" y="11080"/>
                      <a:pt x="17944" y="9847"/>
                    </a:cubicBezTo>
                    <a:cubicBezTo>
                      <a:pt x="17347" y="6465"/>
                      <a:pt x="13369" y="4277"/>
                      <a:pt x="9191" y="3203"/>
                    </a:cubicBezTo>
                    <a:cubicBezTo>
                      <a:pt x="6406" y="2507"/>
                      <a:pt x="3144" y="1989"/>
                      <a:pt x="18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3"/>
              <p:cNvSpPr/>
              <p:nvPr/>
            </p:nvSpPr>
            <p:spPr>
              <a:xfrm>
                <a:off x="5320825" y="2577500"/>
                <a:ext cx="502800" cy="1019025"/>
              </a:xfrm>
              <a:custGeom>
                <a:avLst/>
                <a:gdLst/>
                <a:ahLst/>
                <a:cxnLst/>
                <a:rect l="l" t="t" r="r" b="b"/>
                <a:pathLst>
                  <a:path w="20112" h="40761" extrusionOk="0">
                    <a:moveTo>
                      <a:pt x="0" y="0"/>
                    </a:moveTo>
                    <a:lnTo>
                      <a:pt x="0" y="0"/>
                    </a:lnTo>
                    <a:cubicBezTo>
                      <a:pt x="10225" y="11240"/>
                      <a:pt x="17208" y="25582"/>
                      <a:pt x="18859" y="40761"/>
                    </a:cubicBezTo>
                    <a:lnTo>
                      <a:pt x="20112" y="40601"/>
                    </a:lnTo>
                    <a:cubicBezTo>
                      <a:pt x="18063" y="25304"/>
                      <a:pt x="10623" y="1104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8" name="Google Shape;858;p13"/>
            <p:cNvGrpSpPr/>
            <p:nvPr/>
          </p:nvGrpSpPr>
          <p:grpSpPr>
            <a:xfrm rot="-6599930" flipH="1">
              <a:off x="8246312" y="3927196"/>
              <a:ext cx="1141817" cy="450658"/>
              <a:chOff x="5351150" y="1861950"/>
              <a:chExt cx="1310412" cy="517200"/>
            </a:xfrm>
          </p:grpSpPr>
          <p:sp>
            <p:nvSpPr>
              <p:cNvPr id="859" name="Google Shape;859;p13"/>
              <p:cNvSpPr/>
              <p:nvPr/>
            </p:nvSpPr>
            <p:spPr>
              <a:xfrm>
                <a:off x="5429735" y="2107037"/>
                <a:ext cx="1231827" cy="209467"/>
              </a:xfrm>
              <a:custGeom>
                <a:avLst/>
                <a:gdLst/>
                <a:ahLst/>
                <a:cxnLst/>
                <a:rect l="l" t="t" r="r" b="b"/>
                <a:pathLst>
                  <a:path w="38315" h="5074" fill="none" extrusionOk="0">
                    <a:moveTo>
                      <a:pt x="1" y="538"/>
                    </a:moveTo>
                    <a:cubicBezTo>
                      <a:pt x="12951" y="1"/>
                      <a:pt x="26259" y="339"/>
                      <a:pt x="38314" y="5074"/>
                    </a:cubicBezTo>
                  </a:path>
                </a:pathLst>
              </a:custGeom>
              <a:solidFill>
                <a:schemeClr val="dk1"/>
              </a:solidFill>
              <a:ln w="10450" cap="flat" cmpd="sng">
                <a:solidFill>
                  <a:schemeClr val="dk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3"/>
              <p:cNvSpPr/>
              <p:nvPr/>
            </p:nvSpPr>
            <p:spPr>
              <a:xfrm>
                <a:off x="5401400" y="2134375"/>
                <a:ext cx="153675" cy="145650"/>
              </a:xfrm>
              <a:custGeom>
                <a:avLst/>
                <a:gdLst/>
                <a:ahLst/>
                <a:cxnLst/>
                <a:rect l="l" t="t" r="r" b="b"/>
                <a:pathLst>
                  <a:path w="6147" h="5826" extrusionOk="0">
                    <a:moveTo>
                      <a:pt x="6147" y="1"/>
                    </a:moveTo>
                    <a:cubicBezTo>
                      <a:pt x="6146" y="1"/>
                      <a:pt x="1034" y="3144"/>
                      <a:pt x="537" y="3641"/>
                    </a:cubicBezTo>
                    <a:cubicBezTo>
                      <a:pt x="40" y="4139"/>
                      <a:pt x="0" y="4934"/>
                      <a:pt x="497" y="5432"/>
                    </a:cubicBezTo>
                    <a:cubicBezTo>
                      <a:pt x="766" y="5690"/>
                      <a:pt x="1105" y="5825"/>
                      <a:pt x="1438" y="5825"/>
                    </a:cubicBezTo>
                    <a:cubicBezTo>
                      <a:pt x="1746" y="5825"/>
                      <a:pt x="2049" y="5710"/>
                      <a:pt x="2288" y="5471"/>
                    </a:cubicBezTo>
                    <a:cubicBezTo>
                      <a:pt x="2785" y="4974"/>
                      <a:pt x="6147" y="1"/>
                      <a:pt x="6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3"/>
              <p:cNvSpPr/>
              <p:nvPr/>
            </p:nvSpPr>
            <p:spPr>
              <a:xfrm>
                <a:off x="5596350" y="1949750"/>
                <a:ext cx="153675" cy="145875"/>
              </a:xfrm>
              <a:custGeom>
                <a:avLst/>
                <a:gdLst/>
                <a:ahLst/>
                <a:cxnLst/>
                <a:rect l="l" t="t" r="r" b="b"/>
                <a:pathLst>
                  <a:path w="6147" h="5835" extrusionOk="0">
                    <a:moveTo>
                      <a:pt x="4735" y="1"/>
                    </a:moveTo>
                    <a:cubicBezTo>
                      <a:pt x="4418" y="1"/>
                      <a:pt x="4103" y="120"/>
                      <a:pt x="3859" y="364"/>
                    </a:cubicBezTo>
                    <a:cubicBezTo>
                      <a:pt x="3362" y="861"/>
                      <a:pt x="0" y="5834"/>
                      <a:pt x="0" y="5834"/>
                    </a:cubicBezTo>
                    <a:cubicBezTo>
                      <a:pt x="0" y="5834"/>
                      <a:pt x="5112" y="2671"/>
                      <a:pt x="5610" y="2174"/>
                    </a:cubicBezTo>
                    <a:cubicBezTo>
                      <a:pt x="6107" y="1677"/>
                      <a:pt x="6147" y="881"/>
                      <a:pt x="5650" y="384"/>
                    </a:cubicBezTo>
                    <a:cubicBezTo>
                      <a:pt x="5396" y="130"/>
                      <a:pt x="5065" y="1"/>
                      <a:pt x="4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3"/>
              <p:cNvSpPr/>
              <p:nvPr/>
            </p:nvSpPr>
            <p:spPr>
              <a:xfrm>
                <a:off x="5539650" y="2142850"/>
                <a:ext cx="64675" cy="196450"/>
              </a:xfrm>
              <a:custGeom>
                <a:avLst/>
                <a:gdLst/>
                <a:ahLst/>
                <a:cxnLst/>
                <a:rect l="l" t="t" r="r" b="b"/>
                <a:pathLst>
                  <a:path w="2587" h="7858" extrusionOk="0">
                    <a:moveTo>
                      <a:pt x="1413" y="0"/>
                    </a:moveTo>
                    <a:cubicBezTo>
                      <a:pt x="1413" y="0"/>
                      <a:pt x="20" y="5869"/>
                      <a:pt x="20" y="6565"/>
                    </a:cubicBezTo>
                    <a:cubicBezTo>
                      <a:pt x="0" y="7261"/>
                      <a:pt x="577" y="7838"/>
                      <a:pt x="1273" y="7858"/>
                    </a:cubicBezTo>
                    <a:cubicBezTo>
                      <a:pt x="1970" y="7858"/>
                      <a:pt x="2566" y="7321"/>
                      <a:pt x="2566" y="6624"/>
                    </a:cubicBezTo>
                    <a:cubicBezTo>
                      <a:pt x="2586" y="5928"/>
                      <a:pt x="1413" y="0"/>
                      <a:pt x="1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3"/>
              <p:cNvSpPr/>
              <p:nvPr/>
            </p:nvSpPr>
            <p:spPr>
              <a:xfrm>
                <a:off x="5547100" y="1891175"/>
                <a:ext cx="64675" cy="196500"/>
              </a:xfrm>
              <a:custGeom>
                <a:avLst/>
                <a:gdLst/>
                <a:ahLst/>
                <a:cxnLst/>
                <a:rect l="l" t="t" r="r" b="b"/>
                <a:pathLst>
                  <a:path w="2587" h="7860" extrusionOk="0">
                    <a:moveTo>
                      <a:pt x="1276" y="1"/>
                    </a:moveTo>
                    <a:cubicBezTo>
                      <a:pt x="597" y="1"/>
                      <a:pt x="60" y="532"/>
                      <a:pt x="21" y="1235"/>
                    </a:cubicBezTo>
                    <a:cubicBezTo>
                      <a:pt x="1" y="1931"/>
                      <a:pt x="1174" y="7859"/>
                      <a:pt x="1174" y="7859"/>
                    </a:cubicBezTo>
                    <a:cubicBezTo>
                      <a:pt x="1174" y="7859"/>
                      <a:pt x="2567" y="1991"/>
                      <a:pt x="2567" y="1294"/>
                    </a:cubicBezTo>
                    <a:cubicBezTo>
                      <a:pt x="2587" y="598"/>
                      <a:pt x="2010" y="21"/>
                      <a:pt x="1314" y="1"/>
                    </a:cubicBezTo>
                    <a:cubicBezTo>
                      <a:pt x="1301" y="1"/>
                      <a:pt x="1289" y="1"/>
                      <a:pt x="1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3"/>
              <p:cNvSpPr/>
              <p:nvPr/>
            </p:nvSpPr>
            <p:spPr>
              <a:xfrm>
                <a:off x="5351150" y="2079175"/>
                <a:ext cx="197475" cy="63700"/>
              </a:xfrm>
              <a:custGeom>
                <a:avLst/>
                <a:gdLst/>
                <a:ahLst/>
                <a:cxnLst/>
                <a:rect l="l" t="t" r="r" b="b"/>
                <a:pathLst>
                  <a:path w="7899" h="2548" extrusionOk="0">
                    <a:moveTo>
                      <a:pt x="1299" y="0"/>
                    </a:moveTo>
                    <a:cubicBezTo>
                      <a:pt x="618" y="0"/>
                      <a:pt x="60" y="570"/>
                      <a:pt x="41" y="1254"/>
                    </a:cubicBezTo>
                    <a:cubicBezTo>
                      <a:pt x="1" y="1950"/>
                      <a:pt x="558" y="2547"/>
                      <a:pt x="1274" y="2547"/>
                    </a:cubicBezTo>
                    <a:cubicBezTo>
                      <a:pt x="1280" y="2547"/>
                      <a:pt x="1286" y="2547"/>
                      <a:pt x="1293" y="2547"/>
                    </a:cubicBezTo>
                    <a:cubicBezTo>
                      <a:pt x="2070" y="2547"/>
                      <a:pt x="7898" y="1393"/>
                      <a:pt x="7898" y="1393"/>
                    </a:cubicBezTo>
                    <a:cubicBezTo>
                      <a:pt x="7898" y="1393"/>
                      <a:pt x="2030" y="1"/>
                      <a:pt x="1334" y="1"/>
                    </a:cubicBezTo>
                    <a:cubicBezTo>
                      <a:pt x="1322" y="1"/>
                      <a:pt x="1310" y="0"/>
                      <a:pt x="1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3"/>
              <p:cNvSpPr/>
              <p:nvPr/>
            </p:nvSpPr>
            <p:spPr>
              <a:xfrm>
                <a:off x="5603300" y="2086650"/>
                <a:ext cx="196975" cy="63700"/>
              </a:xfrm>
              <a:custGeom>
                <a:avLst/>
                <a:gdLst/>
                <a:ahLst/>
                <a:cxnLst/>
                <a:rect l="l" t="t" r="r" b="b"/>
                <a:pathLst>
                  <a:path w="7879" h="2548" extrusionOk="0">
                    <a:moveTo>
                      <a:pt x="6586" y="0"/>
                    </a:moveTo>
                    <a:cubicBezTo>
                      <a:pt x="5810" y="0"/>
                      <a:pt x="1" y="1154"/>
                      <a:pt x="1" y="1154"/>
                    </a:cubicBezTo>
                    <a:cubicBezTo>
                      <a:pt x="1" y="1154"/>
                      <a:pt x="5869" y="2547"/>
                      <a:pt x="6565" y="2547"/>
                    </a:cubicBezTo>
                    <a:cubicBezTo>
                      <a:pt x="6577" y="2547"/>
                      <a:pt x="6589" y="2547"/>
                      <a:pt x="6600" y="2547"/>
                    </a:cubicBezTo>
                    <a:cubicBezTo>
                      <a:pt x="7261" y="2547"/>
                      <a:pt x="7819" y="1997"/>
                      <a:pt x="7858" y="1313"/>
                    </a:cubicBezTo>
                    <a:cubicBezTo>
                      <a:pt x="7878" y="617"/>
                      <a:pt x="7321" y="40"/>
                      <a:pt x="6605" y="0"/>
                    </a:cubicBezTo>
                    <a:cubicBezTo>
                      <a:pt x="6599" y="0"/>
                      <a:pt x="6593" y="0"/>
                      <a:pt x="6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3"/>
              <p:cNvSpPr/>
              <p:nvPr/>
            </p:nvSpPr>
            <p:spPr>
              <a:xfrm>
                <a:off x="5594850" y="2135375"/>
                <a:ext cx="149225" cy="150350"/>
              </a:xfrm>
              <a:custGeom>
                <a:avLst/>
                <a:gdLst/>
                <a:ahLst/>
                <a:cxnLst/>
                <a:rect l="l" t="t" r="r" b="b"/>
                <a:pathLst>
                  <a:path w="5969" h="6014" extrusionOk="0">
                    <a:moveTo>
                      <a:pt x="0" y="1"/>
                    </a:moveTo>
                    <a:lnTo>
                      <a:pt x="0" y="1"/>
                    </a:lnTo>
                    <a:cubicBezTo>
                      <a:pt x="1" y="1"/>
                      <a:pt x="3163" y="5133"/>
                      <a:pt x="3661" y="5630"/>
                    </a:cubicBezTo>
                    <a:cubicBezTo>
                      <a:pt x="3914" y="5884"/>
                      <a:pt x="4245" y="6013"/>
                      <a:pt x="4575" y="6013"/>
                    </a:cubicBezTo>
                    <a:cubicBezTo>
                      <a:pt x="4892" y="6013"/>
                      <a:pt x="5207" y="5894"/>
                      <a:pt x="5451" y="5650"/>
                    </a:cubicBezTo>
                    <a:cubicBezTo>
                      <a:pt x="5948" y="5153"/>
                      <a:pt x="5968" y="4357"/>
                      <a:pt x="5471" y="3860"/>
                    </a:cubicBezTo>
                    <a:cubicBezTo>
                      <a:pt x="4974" y="3363"/>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3"/>
              <p:cNvSpPr/>
              <p:nvPr/>
            </p:nvSpPr>
            <p:spPr>
              <a:xfrm>
                <a:off x="5407350" y="1944275"/>
                <a:ext cx="149225" cy="150350"/>
              </a:xfrm>
              <a:custGeom>
                <a:avLst/>
                <a:gdLst/>
                <a:ahLst/>
                <a:cxnLst/>
                <a:rect l="l" t="t" r="r" b="b"/>
                <a:pathLst>
                  <a:path w="5969" h="6014" extrusionOk="0">
                    <a:moveTo>
                      <a:pt x="1394" y="1"/>
                    </a:moveTo>
                    <a:cubicBezTo>
                      <a:pt x="1077" y="1"/>
                      <a:pt x="762" y="120"/>
                      <a:pt x="518" y="364"/>
                    </a:cubicBezTo>
                    <a:cubicBezTo>
                      <a:pt x="21" y="861"/>
                      <a:pt x="1" y="1657"/>
                      <a:pt x="498" y="2154"/>
                    </a:cubicBezTo>
                    <a:cubicBezTo>
                      <a:pt x="995" y="2652"/>
                      <a:pt x="5969" y="6014"/>
                      <a:pt x="5969" y="6014"/>
                    </a:cubicBezTo>
                    <a:cubicBezTo>
                      <a:pt x="5969" y="6014"/>
                      <a:pt x="2806" y="881"/>
                      <a:pt x="2308" y="384"/>
                    </a:cubicBezTo>
                    <a:cubicBezTo>
                      <a:pt x="2055" y="130"/>
                      <a:pt x="1723" y="1"/>
                      <a:pt x="1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5360600" y="2124950"/>
                <a:ext cx="189025" cy="91975"/>
              </a:xfrm>
              <a:custGeom>
                <a:avLst/>
                <a:gdLst/>
                <a:ahLst/>
                <a:cxnLst/>
                <a:rect l="l" t="t" r="r" b="b"/>
                <a:pathLst>
                  <a:path w="7561" h="3679" extrusionOk="0">
                    <a:moveTo>
                      <a:pt x="7560" y="0"/>
                    </a:moveTo>
                    <a:cubicBezTo>
                      <a:pt x="7560" y="0"/>
                      <a:pt x="1612" y="955"/>
                      <a:pt x="976" y="1213"/>
                    </a:cubicBezTo>
                    <a:cubicBezTo>
                      <a:pt x="319" y="1452"/>
                      <a:pt x="1" y="2208"/>
                      <a:pt x="260" y="2865"/>
                    </a:cubicBezTo>
                    <a:cubicBezTo>
                      <a:pt x="456" y="3364"/>
                      <a:pt x="929" y="3679"/>
                      <a:pt x="1424" y="3679"/>
                    </a:cubicBezTo>
                    <a:cubicBezTo>
                      <a:pt x="1580" y="3679"/>
                      <a:pt x="1738" y="3647"/>
                      <a:pt x="1891" y="3581"/>
                    </a:cubicBezTo>
                    <a:cubicBezTo>
                      <a:pt x="2547" y="3322"/>
                      <a:pt x="7560" y="0"/>
                      <a:pt x="7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5601800" y="2013000"/>
                <a:ext cx="189025" cy="92075"/>
              </a:xfrm>
              <a:custGeom>
                <a:avLst/>
                <a:gdLst/>
                <a:ahLst/>
                <a:cxnLst/>
                <a:rect l="l" t="t" r="r" b="b"/>
                <a:pathLst>
                  <a:path w="7561" h="3683" extrusionOk="0">
                    <a:moveTo>
                      <a:pt x="6157" y="1"/>
                    </a:moveTo>
                    <a:cubicBezTo>
                      <a:pt x="5996" y="1"/>
                      <a:pt x="5831" y="33"/>
                      <a:pt x="5670" y="102"/>
                    </a:cubicBezTo>
                    <a:cubicBezTo>
                      <a:pt x="5034" y="340"/>
                      <a:pt x="1" y="3682"/>
                      <a:pt x="1" y="3682"/>
                    </a:cubicBezTo>
                    <a:cubicBezTo>
                      <a:pt x="1" y="3682"/>
                      <a:pt x="5949" y="2708"/>
                      <a:pt x="6585" y="2449"/>
                    </a:cubicBezTo>
                    <a:cubicBezTo>
                      <a:pt x="7242" y="2210"/>
                      <a:pt x="7560" y="1454"/>
                      <a:pt x="7321" y="818"/>
                    </a:cubicBezTo>
                    <a:cubicBezTo>
                      <a:pt x="7111" y="307"/>
                      <a:pt x="6652" y="1"/>
                      <a:pt x="6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
              <p:cNvSpPr/>
              <p:nvPr/>
            </p:nvSpPr>
            <p:spPr>
              <a:xfrm>
                <a:off x="5462550" y="2140350"/>
                <a:ext cx="101975" cy="182250"/>
              </a:xfrm>
              <a:custGeom>
                <a:avLst/>
                <a:gdLst/>
                <a:ahLst/>
                <a:cxnLst/>
                <a:rect l="l" t="t" r="r" b="b"/>
                <a:pathLst>
                  <a:path w="4079" h="7290" extrusionOk="0">
                    <a:moveTo>
                      <a:pt x="4079" y="1"/>
                    </a:moveTo>
                    <a:cubicBezTo>
                      <a:pt x="4079" y="1"/>
                      <a:pt x="538" y="4874"/>
                      <a:pt x="279" y="5531"/>
                    </a:cubicBezTo>
                    <a:cubicBezTo>
                      <a:pt x="1" y="6167"/>
                      <a:pt x="279" y="6923"/>
                      <a:pt x="916" y="7182"/>
                    </a:cubicBezTo>
                    <a:cubicBezTo>
                      <a:pt x="1088" y="7255"/>
                      <a:pt x="1267" y="7290"/>
                      <a:pt x="1443" y="7290"/>
                    </a:cubicBezTo>
                    <a:cubicBezTo>
                      <a:pt x="1936" y="7290"/>
                      <a:pt x="2401" y="7015"/>
                      <a:pt x="2607" y="6545"/>
                    </a:cubicBezTo>
                    <a:cubicBezTo>
                      <a:pt x="2885" y="5889"/>
                      <a:pt x="4079" y="1"/>
                      <a:pt x="4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3"/>
              <p:cNvSpPr/>
              <p:nvPr/>
            </p:nvSpPr>
            <p:spPr>
              <a:xfrm>
                <a:off x="5586900" y="1906700"/>
                <a:ext cx="101975" cy="182950"/>
              </a:xfrm>
              <a:custGeom>
                <a:avLst/>
                <a:gdLst/>
                <a:ahLst/>
                <a:cxnLst/>
                <a:rect l="l" t="t" r="r" b="b"/>
                <a:pathLst>
                  <a:path w="4079" h="7318" extrusionOk="0">
                    <a:moveTo>
                      <a:pt x="2636" y="1"/>
                    </a:moveTo>
                    <a:cubicBezTo>
                      <a:pt x="2149" y="1"/>
                      <a:pt x="1692" y="290"/>
                      <a:pt x="1472" y="773"/>
                    </a:cubicBezTo>
                    <a:cubicBezTo>
                      <a:pt x="1194" y="1409"/>
                      <a:pt x="0" y="7318"/>
                      <a:pt x="0" y="7318"/>
                    </a:cubicBezTo>
                    <a:cubicBezTo>
                      <a:pt x="0" y="7318"/>
                      <a:pt x="3541" y="2444"/>
                      <a:pt x="3800" y="1787"/>
                    </a:cubicBezTo>
                    <a:cubicBezTo>
                      <a:pt x="4078" y="1151"/>
                      <a:pt x="3800" y="395"/>
                      <a:pt x="3163" y="116"/>
                    </a:cubicBezTo>
                    <a:cubicBezTo>
                      <a:pt x="2990" y="38"/>
                      <a:pt x="2811" y="1"/>
                      <a:pt x="26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3"/>
              <p:cNvSpPr/>
              <p:nvPr/>
            </p:nvSpPr>
            <p:spPr>
              <a:xfrm>
                <a:off x="5363100" y="2005875"/>
                <a:ext cx="187000" cy="97700"/>
              </a:xfrm>
              <a:custGeom>
                <a:avLst/>
                <a:gdLst/>
                <a:ahLst/>
                <a:cxnLst/>
                <a:rect l="l" t="t" r="r" b="b"/>
                <a:pathLst>
                  <a:path w="7480" h="3908" extrusionOk="0">
                    <a:moveTo>
                      <a:pt x="1446" y="0"/>
                    </a:moveTo>
                    <a:cubicBezTo>
                      <a:pt x="959" y="0"/>
                      <a:pt x="504" y="275"/>
                      <a:pt x="299" y="745"/>
                    </a:cubicBezTo>
                    <a:cubicBezTo>
                      <a:pt x="0" y="1401"/>
                      <a:pt x="299" y="2177"/>
                      <a:pt x="955" y="2455"/>
                    </a:cubicBezTo>
                    <a:cubicBezTo>
                      <a:pt x="1592" y="2714"/>
                      <a:pt x="7480" y="3908"/>
                      <a:pt x="7480" y="3908"/>
                    </a:cubicBezTo>
                    <a:cubicBezTo>
                      <a:pt x="7480" y="3908"/>
                      <a:pt x="2606" y="387"/>
                      <a:pt x="1970" y="108"/>
                    </a:cubicBezTo>
                    <a:cubicBezTo>
                      <a:pt x="1798" y="35"/>
                      <a:pt x="1620" y="0"/>
                      <a:pt x="1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3"/>
              <p:cNvSpPr/>
              <p:nvPr/>
            </p:nvSpPr>
            <p:spPr>
              <a:xfrm>
                <a:off x="5601300" y="2125925"/>
                <a:ext cx="187025" cy="98000"/>
              </a:xfrm>
              <a:custGeom>
                <a:avLst/>
                <a:gdLst/>
                <a:ahLst/>
                <a:cxnLst/>
                <a:rect l="l" t="t" r="r" b="b"/>
                <a:pathLst>
                  <a:path w="7481" h="3920" extrusionOk="0">
                    <a:moveTo>
                      <a:pt x="1" y="1"/>
                    </a:moveTo>
                    <a:cubicBezTo>
                      <a:pt x="1" y="1"/>
                      <a:pt x="4875" y="3542"/>
                      <a:pt x="5511" y="3820"/>
                    </a:cubicBezTo>
                    <a:cubicBezTo>
                      <a:pt x="5680" y="3887"/>
                      <a:pt x="5855" y="3919"/>
                      <a:pt x="6025" y="3919"/>
                    </a:cubicBezTo>
                    <a:cubicBezTo>
                      <a:pt x="6517" y="3919"/>
                      <a:pt x="6975" y="3651"/>
                      <a:pt x="7182" y="3164"/>
                    </a:cubicBezTo>
                    <a:cubicBezTo>
                      <a:pt x="7481" y="2527"/>
                      <a:pt x="7182" y="1771"/>
                      <a:pt x="6546" y="1473"/>
                    </a:cubicBezTo>
                    <a:cubicBezTo>
                      <a:pt x="5889" y="1194"/>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3"/>
              <p:cNvSpPr/>
              <p:nvPr/>
            </p:nvSpPr>
            <p:spPr>
              <a:xfrm>
                <a:off x="5585900" y="2140850"/>
                <a:ext cx="96000" cy="185025"/>
              </a:xfrm>
              <a:custGeom>
                <a:avLst/>
                <a:gdLst/>
                <a:ahLst/>
                <a:cxnLst/>
                <a:rect l="l" t="t" r="r" b="b"/>
                <a:pathLst>
                  <a:path w="3840" h="7401" extrusionOk="0">
                    <a:moveTo>
                      <a:pt x="0" y="1"/>
                    </a:moveTo>
                    <a:cubicBezTo>
                      <a:pt x="0" y="1"/>
                      <a:pt x="955" y="5949"/>
                      <a:pt x="1214" y="6605"/>
                    </a:cubicBezTo>
                    <a:cubicBezTo>
                      <a:pt x="1399" y="7098"/>
                      <a:pt x="1894" y="7400"/>
                      <a:pt x="2404" y="7400"/>
                    </a:cubicBezTo>
                    <a:cubicBezTo>
                      <a:pt x="2552" y="7400"/>
                      <a:pt x="2702" y="7375"/>
                      <a:pt x="2845" y="7321"/>
                    </a:cubicBezTo>
                    <a:cubicBezTo>
                      <a:pt x="3521" y="7063"/>
                      <a:pt x="3840" y="6326"/>
                      <a:pt x="3581" y="5670"/>
                    </a:cubicBezTo>
                    <a:cubicBezTo>
                      <a:pt x="3322" y="5033"/>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p:nvPr/>
            </p:nvSpPr>
            <p:spPr>
              <a:xfrm>
                <a:off x="5469525" y="1903875"/>
                <a:ext cx="96500" cy="184775"/>
              </a:xfrm>
              <a:custGeom>
                <a:avLst/>
                <a:gdLst/>
                <a:ahLst/>
                <a:cxnLst/>
                <a:rect l="l" t="t" r="r" b="b"/>
                <a:pathLst>
                  <a:path w="3860" h="7391" extrusionOk="0">
                    <a:moveTo>
                      <a:pt x="1457" y="0"/>
                    </a:moveTo>
                    <a:cubicBezTo>
                      <a:pt x="1302" y="0"/>
                      <a:pt x="1145" y="29"/>
                      <a:pt x="995" y="90"/>
                    </a:cubicBezTo>
                    <a:cubicBezTo>
                      <a:pt x="319" y="349"/>
                      <a:pt x="0" y="1085"/>
                      <a:pt x="279" y="1721"/>
                    </a:cubicBezTo>
                    <a:cubicBezTo>
                      <a:pt x="518" y="2378"/>
                      <a:pt x="3860" y="7391"/>
                      <a:pt x="3860" y="7391"/>
                    </a:cubicBezTo>
                    <a:cubicBezTo>
                      <a:pt x="3860" y="7391"/>
                      <a:pt x="2885" y="1463"/>
                      <a:pt x="2626" y="806"/>
                    </a:cubicBezTo>
                    <a:cubicBezTo>
                      <a:pt x="2444" y="305"/>
                      <a:pt x="1959"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3"/>
              <p:cNvSpPr/>
              <p:nvPr/>
            </p:nvSpPr>
            <p:spPr>
              <a:xfrm>
                <a:off x="5516775" y="2056300"/>
                <a:ext cx="117875" cy="116925"/>
              </a:xfrm>
              <a:custGeom>
                <a:avLst/>
                <a:gdLst/>
                <a:ahLst/>
                <a:cxnLst/>
                <a:rect l="l" t="t" r="r" b="b"/>
                <a:pathLst>
                  <a:path w="4715" h="4677" extrusionOk="0">
                    <a:moveTo>
                      <a:pt x="2370" y="1"/>
                    </a:moveTo>
                    <a:cubicBezTo>
                      <a:pt x="1094" y="1"/>
                      <a:pt x="40" y="1008"/>
                      <a:pt x="20" y="2288"/>
                    </a:cubicBezTo>
                    <a:cubicBezTo>
                      <a:pt x="0" y="3582"/>
                      <a:pt x="1015" y="4656"/>
                      <a:pt x="2308" y="4676"/>
                    </a:cubicBezTo>
                    <a:cubicBezTo>
                      <a:pt x="2332" y="4676"/>
                      <a:pt x="2356" y="4677"/>
                      <a:pt x="2380" y="4677"/>
                    </a:cubicBezTo>
                    <a:cubicBezTo>
                      <a:pt x="3640" y="4677"/>
                      <a:pt x="4675" y="3657"/>
                      <a:pt x="4695" y="2388"/>
                    </a:cubicBezTo>
                    <a:cubicBezTo>
                      <a:pt x="4715" y="1095"/>
                      <a:pt x="3700" y="41"/>
                      <a:pt x="2407" y="1"/>
                    </a:cubicBezTo>
                    <a:cubicBezTo>
                      <a:pt x="2395" y="1"/>
                      <a:pt x="2382" y="1"/>
                      <a:pt x="23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3"/>
              <p:cNvSpPr/>
              <p:nvPr/>
            </p:nvSpPr>
            <p:spPr>
              <a:xfrm>
                <a:off x="5747025" y="2166800"/>
                <a:ext cx="438650" cy="212350"/>
              </a:xfrm>
              <a:custGeom>
                <a:avLst/>
                <a:gdLst/>
                <a:ahLst/>
                <a:cxnLst/>
                <a:rect l="l" t="t" r="r" b="b"/>
                <a:pathLst>
                  <a:path w="17546" h="8494" extrusionOk="0">
                    <a:moveTo>
                      <a:pt x="12816" y="0"/>
                    </a:moveTo>
                    <a:cubicBezTo>
                      <a:pt x="11060" y="0"/>
                      <a:pt x="9310" y="187"/>
                      <a:pt x="7520" y="713"/>
                    </a:cubicBezTo>
                    <a:cubicBezTo>
                      <a:pt x="4874" y="1489"/>
                      <a:pt x="2368" y="3001"/>
                      <a:pt x="756" y="5229"/>
                    </a:cubicBezTo>
                    <a:cubicBezTo>
                      <a:pt x="359" y="5786"/>
                      <a:pt x="1" y="6383"/>
                      <a:pt x="1" y="7059"/>
                    </a:cubicBezTo>
                    <a:cubicBezTo>
                      <a:pt x="1" y="7715"/>
                      <a:pt x="458" y="8412"/>
                      <a:pt x="1134" y="8491"/>
                    </a:cubicBezTo>
                    <a:cubicBezTo>
                      <a:pt x="1156" y="8492"/>
                      <a:pt x="1178" y="8493"/>
                      <a:pt x="1200" y="8493"/>
                    </a:cubicBezTo>
                    <a:cubicBezTo>
                      <a:pt x="1521" y="8493"/>
                      <a:pt x="1871" y="8362"/>
                      <a:pt x="2169" y="8213"/>
                    </a:cubicBezTo>
                    <a:cubicBezTo>
                      <a:pt x="5650" y="6482"/>
                      <a:pt x="7958" y="2881"/>
                      <a:pt x="11558" y="1389"/>
                    </a:cubicBezTo>
                    <a:cubicBezTo>
                      <a:pt x="13468" y="594"/>
                      <a:pt x="15497" y="514"/>
                      <a:pt x="17546" y="335"/>
                    </a:cubicBezTo>
                    <a:cubicBezTo>
                      <a:pt x="15944" y="148"/>
                      <a:pt x="14378" y="0"/>
                      <a:pt x="1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3"/>
              <p:cNvSpPr/>
              <p:nvPr/>
            </p:nvSpPr>
            <p:spPr>
              <a:xfrm>
                <a:off x="5870850" y="2168025"/>
                <a:ext cx="338200" cy="86750"/>
              </a:xfrm>
              <a:custGeom>
                <a:avLst/>
                <a:gdLst/>
                <a:ahLst/>
                <a:cxnLst/>
                <a:rect l="l" t="t" r="r" b="b"/>
                <a:pathLst>
                  <a:path w="13528" h="3470" extrusionOk="0">
                    <a:moveTo>
                      <a:pt x="9986" y="0"/>
                    </a:moveTo>
                    <a:cubicBezTo>
                      <a:pt x="6995" y="0"/>
                      <a:pt x="4000" y="841"/>
                      <a:pt x="1453" y="2435"/>
                    </a:cubicBezTo>
                    <a:cubicBezTo>
                      <a:pt x="1035" y="2693"/>
                      <a:pt x="399" y="3151"/>
                      <a:pt x="1" y="3469"/>
                    </a:cubicBezTo>
                    <a:cubicBezTo>
                      <a:pt x="438" y="3191"/>
                      <a:pt x="1075" y="2793"/>
                      <a:pt x="1533" y="2554"/>
                    </a:cubicBezTo>
                    <a:cubicBezTo>
                      <a:pt x="4393" y="1007"/>
                      <a:pt x="7634" y="233"/>
                      <a:pt x="10879" y="233"/>
                    </a:cubicBezTo>
                    <a:cubicBezTo>
                      <a:pt x="11764" y="233"/>
                      <a:pt x="12650" y="290"/>
                      <a:pt x="13528" y="406"/>
                    </a:cubicBezTo>
                    <a:cubicBezTo>
                      <a:pt x="12367" y="134"/>
                      <a:pt x="11177" y="0"/>
                      <a:pt x="9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3"/>
              <p:cNvSpPr/>
              <p:nvPr/>
            </p:nvSpPr>
            <p:spPr>
              <a:xfrm>
                <a:off x="5820625" y="1861950"/>
                <a:ext cx="378475" cy="310250"/>
              </a:xfrm>
              <a:custGeom>
                <a:avLst/>
                <a:gdLst/>
                <a:ahLst/>
                <a:cxnLst/>
                <a:rect l="l" t="t" r="r" b="b"/>
                <a:pathLst>
                  <a:path w="15139" h="12410" extrusionOk="0">
                    <a:moveTo>
                      <a:pt x="1491" y="0"/>
                    </a:moveTo>
                    <a:cubicBezTo>
                      <a:pt x="902" y="0"/>
                      <a:pt x="362" y="513"/>
                      <a:pt x="200" y="1091"/>
                    </a:cubicBezTo>
                    <a:cubicBezTo>
                      <a:pt x="1" y="1747"/>
                      <a:pt x="180" y="2444"/>
                      <a:pt x="398" y="3060"/>
                    </a:cubicBezTo>
                    <a:cubicBezTo>
                      <a:pt x="1314" y="5646"/>
                      <a:pt x="3303" y="7775"/>
                      <a:pt x="5630" y="9267"/>
                    </a:cubicBezTo>
                    <a:cubicBezTo>
                      <a:pt x="8574" y="11196"/>
                      <a:pt x="11737" y="11853"/>
                      <a:pt x="15139" y="12410"/>
                    </a:cubicBezTo>
                    <a:cubicBezTo>
                      <a:pt x="13229" y="11694"/>
                      <a:pt x="11300" y="11037"/>
                      <a:pt x="9668" y="9744"/>
                    </a:cubicBezTo>
                    <a:cubicBezTo>
                      <a:pt x="6665" y="7337"/>
                      <a:pt x="5451" y="3199"/>
                      <a:pt x="2587" y="574"/>
                    </a:cubicBezTo>
                    <a:cubicBezTo>
                      <a:pt x="2308" y="315"/>
                      <a:pt x="2010" y="96"/>
                      <a:pt x="1672" y="17"/>
                    </a:cubicBezTo>
                    <a:cubicBezTo>
                      <a:pt x="1611" y="6"/>
                      <a:pt x="1551" y="0"/>
                      <a:pt x="1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5919100" y="2008575"/>
                <a:ext cx="303375" cy="168100"/>
              </a:xfrm>
              <a:custGeom>
                <a:avLst/>
                <a:gdLst/>
                <a:ahLst/>
                <a:cxnLst/>
                <a:rect l="l" t="t" r="r" b="b"/>
                <a:pathLst>
                  <a:path w="12135" h="6724" extrusionOk="0">
                    <a:moveTo>
                      <a:pt x="0" y="0"/>
                    </a:moveTo>
                    <a:cubicBezTo>
                      <a:pt x="259" y="418"/>
                      <a:pt x="756" y="1015"/>
                      <a:pt x="1094" y="1413"/>
                    </a:cubicBezTo>
                    <a:cubicBezTo>
                      <a:pt x="3879" y="4536"/>
                      <a:pt x="7957" y="6525"/>
                      <a:pt x="12135" y="6724"/>
                    </a:cubicBezTo>
                    <a:cubicBezTo>
                      <a:pt x="8316" y="6147"/>
                      <a:pt x="4695" y="4476"/>
                      <a:pt x="1850" y="1910"/>
                    </a:cubicBezTo>
                    <a:cubicBezTo>
                      <a:pt x="1234" y="1373"/>
                      <a:pt x="518" y="61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1" name="Google Shape;881;p13"/>
            <p:cNvSpPr/>
            <p:nvPr/>
          </p:nvSpPr>
          <p:spPr>
            <a:xfrm rot="-5400000">
              <a:off x="-385354" y="-1014764"/>
              <a:ext cx="2445143" cy="2523987"/>
            </a:xfrm>
            <a:custGeom>
              <a:avLst/>
              <a:gdLst/>
              <a:ahLst/>
              <a:cxnLst/>
              <a:rect l="l" t="t" r="r" b="b"/>
              <a:pathLst>
                <a:path w="123057" h="127025" extrusionOk="0">
                  <a:moveTo>
                    <a:pt x="110444" y="1"/>
                  </a:moveTo>
                  <a:lnTo>
                    <a:pt x="2904" y="1791"/>
                  </a:lnTo>
                  <a:cubicBezTo>
                    <a:pt x="1412" y="8654"/>
                    <a:pt x="0" y="15617"/>
                    <a:pt x="318" y="22619"/>
                  </a:cubicBezTo>
                  <a:cubicBezTo>
                    <a:pt x="637" y="29641"/>
                    <a:pt x="2924" y="36803"/>
                    <a:pt x="7897" y="41756"/>
                  </a:cubicBezTo>
                  <a:cubicBezTo>
                    <a:pt x="15735" y="49514"/>
                    <a:pt x="28347" y="50250"/>
                    <a:pt x="37000" y="57113"/>
                  </a:cubicBezTo>
                  <a:cubicBezTo>
                    <a:pt x="49055" y="66701"/>
                    <a:pt x="49732" y="84465"/>
                    <a:pt x="56296" y="98430"/>
                  </a:cubicBezTo>
                  <a:cubicBezTo>
                    <a:pt x="61886" y="110306"/>
                    <a:pt x="72370" y="119815"/>
                    <a:pt x="84743" y="124211"/>
                  </a:cubicBezTo>
                  <a:cubicBezTo>
                    <a:pt x="90058" y="126091"/>
                    <a:pt x="95693" y="127024"/>
                    <a:pt x="101330" y="127024"/>
                  </a:cubicBezTo>
                  <a:cubicBezTo>
                    <a:pt x="108815" y="127024"/>
                    <a:pt x="116305" y="125379"/>
                    <a:pt x="123056" y="122122"/>
                  </a:cubicBezTo>
                  <a:lnTo>
                    <a:pt x="110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3"/>
            <p:cNvSpPr/>
            <p:nvPr/>
          </p:nvSpPr>
          <p:spPr>
            <a:xfrm rot="-5400000">
              <a:off x="-881832" y="3782714"/>
              <a:ext cx="2648369" cy="2207891"/>
            </a:xfrm>
            <a:custGeom>
              <a:avLst/>
              <a:gdLst/>
              <a:ahLst/>
              <a:cxnLst/>
              <a:rect l="l" t="t" r="r" b="b"/>
              <a:pathLst>
                <a:path w="77483" h="64596" extrusionOk="0">
                  <a:moveTo>
                    <a:pt x="77343" y="0"/>
                  </a:moveTo>
                  <a:lnTo>
                    <a:pt x="0" y="1174"/>
                  </a:lnTo>
                  <a:lnTo>
                    <a:pt x="3959" y="64055"/>
                  </a:lnTo>
                  <a:cubicBezTo>
                    <a:pt x="5452" y="64420"/>
                    <a:pt x="6980" y="64596"/>
                    <a:pt x="8508" y="64596"/>
                  </a:cubicBezTo>
                  <a:cubicBezTo>
                    <a:pt x="15714" y="64596"/>
                    <a:pt x="22930" y="60693"/>
                    <a:pt x="26557" y="54407"/>
                  </a:cubicBezTo>
                  <a:cubicBezTo>
                    <a:pt x="31093" y="46549"/>
                    <a:pt x="31013" y="35071"/>
                    <a:pt x="39109" y="30993"/>
                  </a:cubicBezTo>
                  <a:cubicBezTo>
                    <a:pt x="41201" y="29935"/>
                    <a:pt x="43435" y="29604"/>
                    <a:pt x="45741" y="29604"/>
                  </a:cubicBezTo>
                  <a:cubicBezTo>
                    <a:pt x="49590" y="29604"/>
                    <a:pt x="53643" y="30525"/>
                    <a:pt x="57579" y="30525"/>
                  </a:cubicBezTo>
                  <a:cubicBezTo>
                    <a:pt x="58776" y="30525"/>
                    <a:pt x="59964" y="30440"/>
                    <a:pt x="61131" y="30217"/>
                  </a:cubicBezTo>
                  <a:cubicBezTo>
                    <a:pt x="67238" y="29044"/>
                    <a:pt x="72131" y="24070"/>
                    <a:pt x="74618" y="18361"/>
                  </a:cubicBezTo>
                  <a:cubicBezTo>
                    <a:pt x="77105" y="12632"/>
                    <a:pt x="77482" y="6227"/>
                    <a:pt x="77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3" name="Google Shape;883;p13"/>
            <p:cNvGrpSpPr/>
            <p:nvPr/>
          </p:nvGrpSpPr>
          <p:grpSpPr>
            <a:xfrm rot="1138275">
              <a:off x="7741233" y="3866233"/>
              <a:ext cx="2021413" cy="2040879"/>
              <a:chOff x="-1027257" y="2398023"/>
              <a:chExt cx="2021374" cy="2040840"/>
            </a:xfrm>
          </p:grpSpPr>
          <p:sp>
            <p:nvSpPr>
              <p:cNvPr id="884" name="Google Shape;884;p13"/>
              <p:cNvSpPr/>
              <p:nvPr/>
            </p:nvSpPr>
            <p:spPr>
              <a:xfrm rot="-3471661">
                <a:off x="-825372" y="2821572"/>
                <a:ext cx="1478620" cy="1294111"/>
              </a:xfrm>
              <a:custGeom>
                <a:avLst/>
                <a:gdLst/>
                <a:ahLst/>
                <a:cxnLst/>
                <a:rect l="l" t="t" r="r" b="b"/>
                <a:pathLst>
                  <a:path w="59142" h="51762" extrusionOk="0">
                    <a:moveTo>
                      <a:pt x="45057" y="1"/>
                    </a:moveTo>
                    <a:lnTo>
                      <a:pt x="1" y="19993"/>
                    </a:lnTo>
                    <a:lnTo>
                      <a:pt x="14085" y="51762"/>
                    </a:lnTo>
                    <a:lnTo>
                      <a:pt x="59142" y="31789"/>
                    </a:lnTo>
                    <a:lnTo>
                      <a:pt x="450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3"/>
              <p:cNvSpPr/>
              <p:nvPr/>
            </p:nvSpPr>
            <p:spPr>
              <a:xfrm rot="-3471661">
                <a:off x="-825372" y="2821572"/>
                <a:ext cx="1478620" cy="1294111"/>
              </a:xfrm>
              <a:custGeom>
                <a:avLst/>
                <a:gdLst/>
                <a:ahLst/>
                <a:cxnLst/>
                <a:rect l="l" t="t" r="r" b="b"/>
                <a:pathLst>
                  <a:path w="59142" h="51762" extrusionOk="0">
                    <a:moveTo>
                      <a:pt x="45057" y="1"/>
                    </a:moveTo>
                    <a:lnTo>
                      <a:pt x="1" y="19993"/>
                    </a:lnTo>
                    <a:lnTo>
                      <a:pt x="14085" y="51762"/>
                    </a:lnTo>
                    <a:lnTo>
                      <a:pt x="59142" y="31789"/>
                    </a:lnTo>
                    <a:lnTo>
                      <a:pt x="45057" y="1"/>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3"/>
              <p:cNvSpPr/>
              <p:nvPr/>
            </p:nvSpPr>
            <p:spPr>
              <a:xfrm rot="-3471661">
                <a:off x="-790581" y="2776163"/>
                <a:ext cx="1506946" cy="1331913"/>
              </a:xfrm>
              <a:custGeom>
                <a:avLst/>
                <a:gdLst/>
                <a:ahLst/>
                <a:cxnLst/>
                <a:rect l="l" t="t" r="r" b="b"/>
                <a:pathLst>
                  <a:path w="60275" h="53274" extrusionOk="0">
                    <a:moveTo>
                      <a:pt x="45057" y="1"/>
                    </a:moveTo>
                    <a:lnTo>
                      <a:pt x="0" y="19973"/>
                    </a:lnTo>
                    <a:lnTo>
                      <a:pt x="14104" y="51742"/>
                    </a:lnTo>
                    <a:lnTo>
                      <a:pt x="17565" y="53274"/>
                    </a:lnTo>
                    <a:lnTo>
                      <a:pt x="60275" y="34316"/>
                    </a:lnTo>
                    <a:lnTo>
                      <a:pt x="45057" y="1"/>
                    </a:lnTo>
                    <a:close/>
                  </a:path>
                </a:pathLst>
              </a:custGeom>
              <a:solidFill>
                <a:srgbClr val="779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rot="-3471661">
                <a:off x="-686559" y="2721531"/>
                <a:ext cx="1479120" cy="1293611"/>
              </a:xfrm>
              <a:custGeom>
                <a:avLst/>
                <a:gdLst/>
                <a:ahLst/>
                <a:cxnLst/>
                <a:rect l="l" t="t" r="r" b="b"/>
                <a:pathLst>
                  <a:path w="59162" h="51742" extrusionOk="0">
                    <a:moveTo>
                      <a:pt x="45057" y="1"/>
                    </a:moveTo>
                    <a:lnTo>
                      <a:pt x="0" y="19973"/>
                    </a:lnTo>
                    <a:lnTo>
                      <a:pt x="14104" y="51742"/>
                    </a:lnTo>
                    <a:lnTo>
                      <a:pt x="59161" y="31769"/>
                    </a:lnTo>
                    <a:lnTo>
                      <a:pt x="450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3"/>
              <p:cNvSpPr/>
              <p:nvPr/>
            </p:nvSpPr>
            <p:spPr>
              <a:xfrm rot="-3471661">
                <a:off x="-540170" y="2821733"/>
                <a:ext cx="1208557" cy="1057875"/>
              </a:xfrm>
              <a:custGeom>
                <a:avLst/>
                <a:gdLst/>
                <a:ahLst/>
                <a:cxnLst/>
                <a:rect l="l" t="t" r="r" b="b"/>
                <a:pathLst>
                  <a:path w="48340" h="42313" extrusionOk="0">
                    <a:moveTo>
                      <a:pt x="36822" y="0"/>
                    </a:moveTo>
                    <a:lnTo>
                      <a:pt x="1" y="16332"/>
                    </a:lnTo>
                    <a:lnTo>
                      <a:pt x="11518" y="42312"/>
                    </a:lnTo>
                    <a:lnTo>
                      <a:pt x="48340" y="25980"/>
                    </a:lnTo>
                    <a:lnTo>
                      <a:pt x="36822" y="0"/>
                    </a:lnTo>
                    <a:close/>
                  </a:path>
                </a:pathLst>
              </a:custGeom>
              <a:solidFill>
                <a:schemeClr val="lt2"/>
              </a:solidFill>
              <a:ln w="29350" cap="flat" cmpd="sng">
                <a:solidFill>
                  <a:schemeClr val="accen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3"/>
              <p:cNvSpPr/>
              <p:nvPr/>
            </p:nvSpPr>
            <p:spPr>
              <a:xfrm rot="-3471661">
                <a:off x="-187330" y="2840892"/>
                <a:ext cx="567477" cy="629655"/>
              </a:xfrm>
              <a:custGeom>
                <a:avLst/>
                <a:gdLst/>
                <a:ahLst/>
                <a:cxnLst/>
                <a:rect l="l" t="t" r="r" b="b"/>
                <a:pathLst>
                  <a:path w="22698" h="25185" extrusionOk="0">
                    <a:moveTo>
                      <a:pt x="12493" y="1"/>
                    </a:moveTo>
                    <a:lnTo>
                      <a:pt x="1293" y="4974"/>
                    </a:lnTo>
                    <a:cubicBezTo>
                      <a:pt x="1870" y="6247"/>
                      <a:pt x="1293" y="7759"/>
                      <a:pt x="0" y="8316"/>
                    </a:cubicBezTo>
                    <a:lnTo>
                      <a:pt x="6923" y="23892"/>
                    </a:lnTo>
                    <a:cubicBezTo>
                      <a:pt x="7253" y="23740"/>
                      <a:pt x="7602" y="23668"/>
                      <a:pt x="7947" y="23668"/>
                    </a:cubicBezTo>
                    <a:cubicBezTo>
                      <a:pt x="8913" y="23668"/>
                      <a:pt x="9849" y="24232"/>
                      <a:pt x="10245" y="25185"/>
                    </a:cubicBezTo>
                    <a:lnTo>
                      <a:pt x="21444" y="20212"/>
                    </a:lnTo>
                    <a:cubicBezTo>
                      <a:pt x="20868" y="18939"/>
                      <a:pt x="21444" y="17427"/>
                      <a:pt x="22698" y="16870"/>
                    </a:cubicBezTo>
                    <a:lnTo>
                      <a:pt x="15815" y="1294"/>
                    </a:lnTo>
                    <a:cubicBezTo>
                      <a:pt x="15480" y="1445"/>
                      <a:pt x="15128" y="1517"/>
                      <a:pt x="14782" y="1517"/>
                    </a:cubicBezTo>
                    <a:cubicBezTo>
                      <a:pt x="13814" y="1517"/>
                      <a:pt x="12889" y="953"/>
                      <a:pt x="124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rot="-3471661">
                <a:off x="-79013" y="3175333"/>
                <a:ext cx="262112" cy="521750"/>
              </a:xfrm>
              <a:custGeom>
                <a:avLst/>
                <a:gdLst/>
                <a:ahLst/>
                <a:cxnLst/>
                <a:rect l="l" t="t" r="r" b="b"/>
                <a:pathLst>
                  <a:path w="10484" h="20869" extrusionOk="0">
                    <a:moveTo>
                      <a:pt x="1532" y="1"/>
                    </a:moveTo>
                    <a:lnTo>
                      <a:pt x="1" y="677"/>
                    </a:lnTo>
                    <a:lnTo>
                      <a:pt x="8952" y="20868"/>
                    </a:lnTo>
                    <a:lnTo>
                      <a:pt x="10484" y="20192"/>
                    </a:lnTo>
                    <a:lnTo>
                      <a:pt x="15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rot="-3471661">
                <a:off x="-88851" y="3251580"/>
                <a:ext cx="262612" cy="522250"/>
              </a:xfrm>
              <a:custGeom>
                <a:avLst/>
                <a:gdLst/>
                <a:ahLst/>
                <a:cxnLst/>
                <a:rect l="l" t="t" r="r" b="b"/>
                <a:pathLst>
                  <a:path w="10504" h="20889" extrusionOk="0">
                    <a:moveTo>
                      <a:pt x="1552" y="1"/>
                    </a:moveTo>
                    <a:lnTo>
                      <a:pt x="1" y="697"/>
                    </a:lnTo>
                    <a:lnTo>
                      <a:pt x="8952" y="20888"/>
                    </a:lnTo>
                    <a:lnTo>
                      <a:pt x="10504" y="20192"/>
                    </a:lnTo>
                    <a:lnTo>
                      <a:pt x="15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3"/>
              <p:cNvSpPr/>
              <p:nvPr/>
            </p:nvSpPr>
            <p:spPr>
              <a:xfrm rot="-3471661">
                <a:off x="-98885" y="3328473"/>
                <a:ext cx="262137" cy="521750"/>
              </a:xfrm>
              <a:custGeom>
                <a:avLst/>
                <a:gdLst/>
                <a:ahLst/>
                <a:cxnLst/>
                <a:rect l="l" t="t" r="r" b="b"/>
                <a:pathLst>
                  <a:path w="10485" h="20869" extrusionOk="0">
                    <a:moveTo>
                      <a:pt x="1552" y="1"/>
                    </a:moveTo>
                    <a:lnTo>
                      <a:pt x="1" y="677"/>
                    </a:lnTo>
                    <a:lnTo>
                      <a:pt x="8952" y="20868"/>
                    </a:lnTo>
                    <a:lnTo>
                      <a:pt x="10484" y="20192"/>
                    </a:lnTo>
                    <a:lnTo>
                      <a:pt x="15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rot="-3471661">
                <a:off x="-108713" y="3404738"/>
                <a:ext cx="262637" cy="522225"/>
              </a:xfrm>
              <a:custGeom>
                <a:avLst/>
                <a:gdLst/>
                <a:ahLst/>
                <a:cxnLst/>
                <a:rect l="l" t="t" r="r" b="b"/>
                <a:pathLst>
                  <a:path w="10505" h="20888" extrusionOk="0">
                    <a:moveTo>
                      <a:pt x="1553" y="0"/>
                    </a:moveTo>
                    <a:lnTo>
                      <a:pt x="1" y="696"/>
                    </a:lnTo>
                    <a:lnTo>
                      <a:pt x="8953" y="20887"/>
                    </a:lnTo>
                    <a:lnTo>
                      <a:pt x="10504" y="20191"/>
                    </a:lnTo>
                    <a:lnTo>
                      <a:pt x="15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3"/>
              <p:cNvSpPr/>
              <p:nvPr/>
            </p:nvSpPr>
            <p:spPr>
              <a:xfrm rot="-3471661">
                <a:off x="-118804" y="3480624"/>
                <a:ext cx="262637" cy="522225"/>
              </a:xfrm>
              <a:custGeom>
                <a:avLst/>
                <a:gdLst/>
                <a:ahLst/>
                <a:cxnLst/>
                <a:rect l="l" t="t" r="r" b="b"/>
                <a:pathLst>
                  <a:path w="10505" h="20888" extrusionOk="0">
                    <a:moveTo>
                      <a:pt x="1553" y="0"/>
                    </a:moveTo>
                    <a:lnTo>
                      <a:pt x="1" y="696"/>
                    </a:lnTo>
                    <a:lnTo>
                      <a:pt x="8953" y="20888"/>
                    </a:lnTo>
                    <a:lnTo>
                      <a:pt x="10504" y="20191"/>
                    </a:lnTo>
                    <a:lnTo>
                      <a:pt x="15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3"/>
              <p:cNvSpPr/>
              <p:nvPr/>
            </p:nvSpPr>
            <p:spPr>
              <a:xfrm rot="-3471661">
                <a:off x="-130080" y="2905780"/>
                <a:ext cx="452121" cy="499349"/>
              </a:xfrm>
              <a:custGeom>
                <a:avLst/>
                <a:gdLst/>
                <a:ahLst/>
                <a:cxnLst/>
                <a:rect l="l" t="t" r="r" b="b"/>
                <a:pathLst>
                  <a:path w="18084" h="19973" extrusionOk="0">
                    <a:moveTo>
                      <a:pt x="9927" y="1"/>
                    </a:moveTo>
                    <a:lnTo>
                      <a:pt x="1015" y="3939"/>
                    </a:lnTo>
                    <a:cubicBezTo>
                      <a:pt x="1473" y="4954"/>
                      <a:pt x="1015" y="6148"/>
                      <a:pt x="1" y="6605"/>
                    </a:cubicBezTo>
                    <a:lnTo>
                      <a:pt x="5511" y="18958"/>
                    </a:lnTo>
                    <a:cubicBezTo>
                      <a:pt x="5776" y="18844"/>
                      <a:pt x="6054" y="18789"/>
                      <a:pt x="6327" y="18789"/>
                    </a:cubicBezTo>
                    <a:cubicBezTo>
                      <a:pt x="7098" y="18789"/>
                      <a:pt x="7834" y="19224"/>
                      <a:pt x="8157" y="19973"/>
                    </a:cubicBezTo>
                    <a:lnTo>
                      <a:pt x="17069" y="16034"/>
                    </a:lnTo>
                    <a:cubicBezTo>
                      <a:pt x="16591" y="15040"/>
                      <a:pt x="17069" y="13866"/>
                      <a:pt x="18083" y="13389"/>
                    </a:cubicBezTo>
                    <a:lnTo>
                      <a:pt x="12593" y="1035"/>
                    </a:lnTo>
                    <a:cubicBezTo>
                      <a:pt x="12328" y="1149"/>
                      <a:pt x="12051" y="1204"/>
                      <a:pt x="11779" y="1204"/>
                    </a:cubicBezTo>
                    <a:cubicBezTo>
                      <a:pt x="11006" y="1204"/>
                      <a:pt x="10265" y="765"/>
                      <a:pt x="9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6" name="Google Shape;896;p13"/>
              <p:cNvCxnSpPr/>
              <p:nvPr/>
            </p:nvCxnSpPr>
            <p:spPr>
              <a:xfrm rot="-3471273">
                <a:off x="-310659" y="3622309"/>
                <a:ext cx="364238" cy="838185"/>
              </a:xfrm>
              <a:prstGeom prst="straightConnector1">
                <a:avLst/>
              </a:prstGeom>
              <a:noFill/>
              <a:ln w="9525" cap="flat" cmpd="sng">
                <a:solidFill>
                  <a:schemeClr val="dk2"/>
                </a:solidFill>
                <a:prstDash val="solid"/>
                <a:round/>
                <a:headEnd type="none" w="med" len="med"/>
                <a:tailEnd type="none" w="med" len="med"/>
              </a:ln>
            </p:spPr>
          </p:cxnSp>
          <p:cxnSp>
            <p:nvCxnSpPr>
              <p:cNvPr id="897" name="Google Shape;897;p13"/>
              <p:cNvCxnSpPr/>
              <p:nvPr/>
            </p:nvCxnSpPr>
            <p:spPr>
              <a:xfrm rot="-3471273">
                <a:off x="-300385" y="3605956"/>
                <a:ext cx="364238" cy="838185"/>
              </a:xfrm>
              <a:prstGeom prst="straightConnector1">
                <a:avLst/>
              </a:prstGeom>
              <a:noFill/>
              <a:ln w="9525" cap="flat" cmpd="sng">
                <a:solidFill>
                  <a:schemeClr val="dk2"/>
                </a:solidFill>
                <a:prstDash val="solid"/>
                <a:round/>
                <a:headEnd type="none" w="med" len="med"/>
                <a:tailEnd type="none" w="med" len="med"/>
              </a:ln>
            </p:spPr>
          </p:cxnSp>
          <p:cxnSp>
            <p:nvCxnSpPr>
              <p:cNvPr id="898" name="Google Shape;898;p13"/>
              <p:cNvCxnSpPr/>
              <p:nvPr/>
            </p:nvCxnSpPr>
            <p:spPr>
              <a:xfrm rot="-3471273">
                <a:off x="-290111" y="3589603"/>
                <a:ext cx="364238" cy="838185"/>
              </a:xfrm>
              <a:prstGeom prst="straightConnector1">
                <a:avLst/>
              </a:prstGeom>
              <a:noFill/>
              <a:ln w="9525" cap="flat" cmpd="sng">
                <a:solidFill>
                  <a:schemeClr val="dk2"/>
                </a:solidFill>
                <a:prstDash val="solid"/>
                <a:round/>
                <a:headEnd type="none" w="med" len="med"/>
                <a:tailEnd type="none" w="med" len="med"/>
              </a:ln>
            </p:spPr>
          </p:cxnSp>
          <p:cxnSp>
            <p:nvCxnSpPr>
              <p:cNvPr id="899" name="Google Shape;899;p13"/>
              <p:cNvCxnSpPr/>
              <p:nvPr/>
            </p:nvCxnSpPr>
            <p:spPr>
              <a:xfrm rot="-3471273">
                <a:off x="-279838" y="3573250"/>
                <a:ext cx="364238" cy="838185"/>
              </a:xfrm>
              <a:prstGeom prst="straightConnector1">
                <a:avLst/>
              </a:prstGeom>
              <a:noFill/>
              <a:ln w="9525" cap="flat" cmpd="sng">
                <a:solidFill>
                  <a:schemeClr val="dk2"/>
                </a:solidFill>
                <a:prstDash val="solid"/>
                <a:round/>
                <a:headEnd type="none" w="med" len="med"/>
                <a:tailEnd type="none" w="med" len="med"/>
              </a:ln>
            </p:spPr>
          </p:cxnSp>
          <p:sp>
            <p:nvSpPr>
              <p:cNvPr id="900" name="Google Shape;900;p13"/>
              <p:cNvSpPr/>
              <p:nvPr/>
            </p:nvSpPr>
            <p:spPr>
              <a:xfrm rot="-3471661">
                <a:off x="-1087706" y="3071249"/>
                <a:ext cx="1282185" cy="565502"/>
              </a:xfrm>
              <a:custGeom>
                <a:avLst/>
                <a:gdLst/>
                <a:ahLst/>
                <a:cxnLst/>
                <a:rect l="l" t="t" r="r" b="b"/>
                <a:pathLst>
                  <a:path w="51285" h="22619" extrusionOk="0">
                    <a:moveTo>
                      <a:pt x="45058" y="0"/>
                    </a:moveTo>
                    <a:lnTo>
                      <a:pt x="1" y="19953"/>
                    </a:lnTo>
                    <a:cubicBezTo>
                      <a:pt x="2308" y="20052"/>
                      <a:pt x="4576" y="21027"/>
                      <a:pt x="6227" y="22618"/>
                    </a:cubicBezTo>
                    <a:lnTo>
                      <a:pt x="51284" y="2646"/>
                    </a:lnTo>
                    <a:cubicBezTo>
                      <a:pt x="49633" y="1054"/>
                      <a:pt x="47365" y="100"/>
                      <a:pt x="450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rot="-3471661">
                <a:off x="-1087706" y="3071249"/>
                <a:ext cx="1282185" cy="565502"/>
              </a:xfrm>
              <a:custGeom>
                <a:avLst/>
                <a:gdLst/>
                <a:ahLst/>
                <a:cxnLst/>
                <a:rect l="l" t="t" r="r" b="b"/>
                <a:pathLst>
                  <a:path w="51285" h="22619" extrusionOk="0">
                    <a:moveTo>
                      <a:pt x="45058" y="0"/>
                    </a:moveTo>
                    <a:lnTo>
                      <a:pt x="1" y="19953"/>
                    </a:lnTo>
                    <a:cubicBezTo>
                      <a:pt x="2308" y="20052"/>
                      <a:pt x="4576" y="21027"/>
                      <a:pt x="6227" y="22618"/>
                    </a:cubicBezTo>
                    <a:lnTo>
                      <a:pt x="51284" y="2646"/>
                    </a:lnTo>
                    <a:cubicBezTo>
                      <a:pt x="49633" y="1054"/>
                      <a:pt x="47365" y="100"/>
                      <a:pt x="45058" y="0"/>
                    </a:cubicBez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rot="-3471661">
                <a:off x="-901254" y="3114429"/>
                <a:ext cx="944470" cy="404369"/>
              </a:xfrm>
              <a:custGeom>
                <a:avLst/>
                <a:gdLst/>
                <a:ahLst/>
                <a:cxnLst/>
                <a:rect l="l" t="t" r="r" b="b"/>
                <a:pathLst>
                  <a:path w="37777" h="16174" fill="none" extrusionOk="0">
                    <a:moveTo>
                      <a:pt x="37777" y="1"/>
                    </a:moveTo>
                    <a:lnTo>
                      <a:pt x="1" y="16174"/>
                    </a:lnTo>
                  </a:path>
                </a:pathLst>
              </a:custGeom>
              <a:noFill/>
              <a:ln w="12425" cap="flat" cmpd="sng">
                <a:solidFill>
                  <a:schemeClr val="dk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rot="-3471661">
                <a:off x="-939642" y="3130954"/>
                <a:ext cx="944995" cy="403869"/>
              </a:xfrm>
              <a:custGeom>
                <a:avLst/>
                <a:gdLst/>
                <a:ahLst/>
                <a:cxnLst/>
                <a:rect l="l" t="t" r="r" b="b"/>
                <a:pathLst>
                  <a:path w="37798" h="16154" fill="none" extrusionOk="0">
                    <a:moveTo>
                      <a:pt x="37797" y="1"/>
                    </a:moveTo>
                    <a:lnTo>
                      <a:pt x="1" y="16154"/>
                    </a:lnTo>
                  </a:path>
                </a:pathLst>
              </a:custGeom>
              <a:noFill/>
              <a:ln w="12425" cap="flat" cmpd="sng">
                <a:solidFill>
                  <a:schemeClr val="dk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4" name="Google Shape;904;p13"/>
            <p:cNvGrpSpPr/>
            <p:nvPr/>
          </p:nvGrpSpPr>
          <p:grpSpPr>
            <a:xfrm rot="6649331" flipH="1">
              <a:off x="8322136" y="69863"/>
              <a:ext cx="1142576" cy="1277730"/>
              <a:chOff x="2180275" y="-47850"/>
              <a:chExt cx="812625" cy="908750"/>
            </a:xfrm>
          </p:grpSpPr>
          <p:sp>
            <p:nvSpPr>
              <p:cNvPr id="905" name="Google Shape;905;p13"/>
              <p:cNvSpPr/>
              <p:nvPr/>
            </p:nvSpPr>
            <p:spPr>
              <a:xfrm>
                <a:off x="2722850" y="650400"/>
                <a:ext cx="270050" cy="184225"/>
              </a:xfrm>
              <a:custGeom>
                <a:avLst/>
                <a:gdLst/>
                <a:ahLst/>
                <a:cxnLst/>
                <a:rect l="l" t="t" r="r" b="b"/>
                <a:pathLst>
                  <a:path w="10802" h="7369" extrusionOk="0">
                    <a:moveTo>
                      <a:pt x="0" y="0"/>
                    </a:moveTo>
                    <a:lnTo>
                      <a:pt x="0" y="0"/>
                    </a:lnTo>
                    <a:cubicBezTo>
                      <a:pt x="1572" y="1393"/>
                      <a:pt x="2566" y="3362"/>
                      <a:pt x="4078" y="4894"/>
                    </a:cubicBezTo>
                    <a:cubicBezTo>
                      <a:pt x="5232" y="6047"/>
                      <a:pt x="6565" y="7102"/>
                      <a:pt x="8196" y="7340"/>
                    </a:cubicBezTo>
                    <a:cubicBezTo>
                      <a:pt x="8329" y="7359"/>
                      <a:pt x="8467" y="7368"/>
                      <a:pt x="8608" y="7368"/>
                    </a:cubicBezTo>
                    <a:cubicBezTo>
                      <a:pt x="9392" y="7368"/>
                      <a:pt x="10236" y="7074"/>
                      <a:pt x="10523" y="6366"/>
                    </a:cubicBezTo>
                    <a:cubicBezTo>
                      <a:pt x="10802" y="5689"/>
                      <a:pt x="10523" y="4914"/>
                      <a:pt x="10086" y="4357"/>
                    </a:cubicBezTo>
                    <a:cubicBezTo>
                      <a:pt x="9429" y="3521"/>
                      <a:pt x="8435" y="3004"/>
                      <a:pt x="7460" y="2626"/>
                    </a:cubicBezTo>
                    <a:cubicBezTo>
                      <a:pt x="5093" y="1452"/>
                      <a:pt x="2347" y="133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3"/>
              <p:cNvSpPr/>
              <p:nvPr/>
            </p:nvSpPr>
            <p:spPr>
              <a:xfrm>
                <a:off x="2184750" y="178425"/>
                <a:ext cx="114900" cy="331200"/>
              </a:xfrm>
              <a:custGeom>
                <a:avLst/>
                <a:gdLst/>
                <a:ahLst/>
                <a:cxnLst/>
                <a:rect l="l" t="t" r="r" b="b"/>
                <a:pathLst>
                  <a:path w="4596" h="13248" extrusionOk="0">
                    <a:moveTo>
                      <a:pt x="3561" y="1"/>
                    </a:moveTo>
                    <a:lnTo>
                      <a:pt x="3561" y="1"/>
                    </a:lnTo>
                    <a:cubicBezTo>
                      <a:pt x="1134" y="1433"/>
                      <a:pt x="199" y="5889"/>
                      <a:pt x="80" y="8435"/>
                    </a:cubicBezTo>
                    <a:cubicBezTo>
                      <a:pt x="0" y="9927"/>
                      <a:pt x="219" y="11559"/>
                      <a:pt x="1293" y="12593"/>
                    </a:cubicBezTo>
                    <a:cubicBezTo>
                      <a:pt x="1711" y="12984"/>
                      <a:pt x="2299" y="13247"/>
                      <a:pt x="2863" y="13247"/>
                    </a:cubicBezTo>
                    <a:cubicBezTo>
                      <a:pt x="3158" y="13247"/>
                      <a:pt x="3447" y="13175"/>
                      <a:pt x="3700" y="13011"/>
                    </a:cubicBezTo>
                    <a:cubicBezTo>
                      <a:pt x="4456" y="12533"/>
                      <a:pt x="4595" y="11519"/>
                      <a:pt x="4576" y="10643"/>
                    </a:cubicBezTo>
                    <a:cubicBezTo>
                      <a:pt x="4496" y="8873"/>
                      <a:pt x="3879" y="7182"/>
                      <a:pt x="3481" y="5451"/>
                    </a:cubicBezTo>
                    <a:cubicBezTo>
                      <a:pt x="3004" y="3442"/>
                      <a:pt x="3382" y="1911"/>
                      <a:pt x="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3"/>
              <p:cNvSpPr/>
              <p:nvPr/>
            </p:nvSpPr>
            <p:spPr>
              <a:xfrm>
                <a:off x="2285700" y="120125"/>
                <a:ext cx="335225" cy="124025"/>
              </a:xfrm>
              <a:custGeom>
                <a:avLst/>
                <a:gdLst/>
                <a:ahLst/>
                <a:cxnLst/>
                <a:rect l="l" t="t" r="r" b="b"/>
                <a:pathLst>
                  <a:path w="13409" h="4961" extrusionOk="0">
                    <a:moveTo>
                      <a:pt x="7144" y="1"/>
                    </a:moveTo>
                    <a:cubicBezTo>
                      <a:pt x="4625" y="1"/>
                      <a:pt x="1445" y="499"/>
                      <a:pt x="0" y="2214"/>
                    </a:cubicBezTo>
                    <a:cubicBezTo>
                      <a:pt x="1930" y="2333"/>
                      <a:pt x="3482" y="2214"/>
                      <a:pt x="5411" y="2969"/>
                    </a:cubicBezTo>
                    <a:cubicBezTo>
                      <a:pt x="7042" y="3646"/>
                      <a:pt x="8634" y="4521"/>
                      <a:pt x="10384" y="4859"/>
                    </a:cubicBezTo>
                    <a:cubicBezTo>
                      <a:pt x="10668" y="4920"/>
                      <a:pt x="10977" y="4960"/>
                      <a:pt x="11284" y="4960"/>
                    </a:cubicBezTo>
                    <a:cubicBezTo>
                      <a:pt x="11881" y="4960"/>
                      <a:pt x="12470" y="4809"/>
                      <a:pt x="12851" y="4362"/>
                    </a:cubicBezTo>
                    <a:cubicBezTo>
                      <a:pt x="13408" y="3725"/>
                      <a:pt x="13289" y="2651"/>
                      <a:pt x="12791" y="1935"/>
                    </a:cubicBezTo>
                    <a:cubicBezTo>
                      <a:pt x="11956" y="722"/>
                      <a:pt x="10365" y="244"/>
                      <a:pt x="8892" y="85"/>
                    </a:cubicBezTo>
                    <a:cubicBezTo>
                      <a:pt x="8378" y="33"/>
                      <a:pt x="7782" y="1"/>
                      <a:pt x="7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a:off x="2320025" y="350000"/>
                <a:ext cx="123350" cy="331575"/>
              </a:xfrm>
              <a:custGeom>
                <a:avLst/>
                <a:gdLst/>
                <a:ahLst/>
                <a:cxnLst/>
                <a:rect l="l" t="t" r="r" b="b"/>
                <a:pathLst>
                  <a:path w="4934" h="13263" extrusionOk="0">
                    <a:moveTo>
                      <a:pt x="2825" y="1"/>
                    </a:moveTo>
                    <a:cubicBezTo>
                      <a:pt x="557" y="1652"/>
                      <a:pt x="0" y="6168"/>
                      <a:pt x="139" y="8734"/>
                    </a:cubicBezTo>
                    <a:cubicBezTo>
                      <a:pt x="179" y="10226"/>
                      <a:pt x="557" y="11837"/>
                      <a:pt x="1731" y="12732"/>
                    </a:cubicBezTo>
                    <a:cubicBezTo>
                      <a:pt x="2127" y="13059"/>
                      <a:pt x="2654" y="13262"/>
                      <a:pt x="3163" y="13262"/>
                    </a:cubicBezTo>
                    <a:cubicBezTo>
                      <a:pt x="3521" y="13262"/>
                      <a:pt x="3870" y="13161"/>
                      <a:pt x="4158" y="12931"/>
                    </a:cubicBezTo>
                    <a:cubicBezTo>
                      <a:pt x="4854" y="12394"/>
                      <a:pt x="4933" y="11360"/>
                      <a:pt x="4794" y="10504"/>
                    </a:cubicBezTo>
                    <a:cubicBezTo>
                      <a:pt x="4555" y="8734"/>
                      <a:pt x="3800" y="7122"/>
                      <a:pt x="3243" y="5432"/>
                    </a:cubicBezTo>
                    <a:cubicBezTo>
                      <a:pt x="2586" y="3482"/>
                      <a:pt x="2825" y="191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2402075" y="272875"/>
                <a:ext cx="337700" cy="117250"/>
              </a:xfrm>
              <a:custGeom>
                <a:avLst/>
                <a:gdLst/>
                <a:ahLst/>
                <a:cxnLst/>
                <a:rect l="l" t="t" r="r" b="b"/>
                <a:pathLst>
                  <a:path w="13508" h="4690" extrusionOk="0">
                    <a:moveTo>
                      <a:pt x="8437" y="1"/>
                    </a:moveTo>
                    <a:cubicBezTo>
                      <a:pt x="5877" y="1"/>
                      <a:pt x="1566" y="685"/>
                      <a:pt x="0" y="2967"/>
                    </a:cubicBezTo>
                    <a:cubicBezTo>
                      <a:pt x="975" y="2937"/>
                      <a:pt x="1840" y="2857"/>
                      <a:pt x="2711" y="2857"/>
                    </a:cubicBezTo>
                    <a:cubicBezTo>
                      <a:pt x="3581" y="2857"/>
                      <a:pt x="4456" y="2937"/>
                      <a:pt x="5451" y="3225"/>
                    </a:cubicBezTo>
                    <a:cubicBezTo>
                      <a:pt x="7162" y="3762"/>
                      <a:pt x="8813" y="4458"/>
                      <a:pt x="10583" y="4657"/>
                    </a:cubicBezTo>
                    <a:cubicBezTo>
                      <a:pt x="10759" y="4678"/>
                      <a:pt x="10943" y="4690"/>
                      <a:pt x="11128" y="4690"/>
                    </a:cubicBezTo>
                    <a:cubicBezTo>
                      <a:pt x="11842" y="4690"/>
                      <a:pt x="12579" y="4510"/>
                      <a:pt x="12990" y="3941"/>
                    </a:cubicBezTo>
                    <a:cubicBezTo>
                      <a:pt x="13507" y="3205"/>
                      <a:pt x="13289" y="2171"/>
                      <a:pt x="12712" y="1494"/>
                    </a:cubicBezTo>
                    <a:cubicBezTo>
                      <a:pt x="11777" y="361"/>
                      <a:pt x="10146" y="22"/>
                      <a:pt x="8654" y="2"/>
                    </a:cubicBezTo>
                    <a:cubicBezTo>
                      <a:pt x="8583" y="1"/>
                      <a:pt x="8511" y="1"/>
                      <a:pt x="8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a:off x="2485625" y="498700"/>
                <a:ext cx="125350" cy="304650"/>
              </a:xfrm>
              <a:custGeom>
                <a:avLst/>
                <a:gdLst/>
                <a:ahLst/>
                <a:cxnLst/>
                <a:rect l="l" t="t" r="r" b="b"/>
                <a:pathLst>
                  <a:path w="5014" h="12186" extrusionOk="0">
                    <a:moveTo>
                      <a:pt x="1990" y="1"/>
                    </a:moveTo>
                    <a:cubicBezTo>
                      <a:pt x="80" y="1712"/>
                      <a:pt x="0" y="5949"/>
                      <a:pt x="319" y="8276"/>
                    </a:cubicBezTo>
                    <a:cubicBezTo>
                      <a:pt x="517" y="9649"/>
                      <a:pt x="995" y="11081"/>
                      <a:pt x="2169" y="11837"/>
                    </a:cubicBezTo>
                    <a:cubicBezTo>
                      <a:pt x="2531" y="12054"/>
                      <a:pt x="2964" y="12186"/>
                      <a:pt x="3379" y="12186"/>
                    </a:cubicBezTo>
                    <a:cubicBezTo>
                      <a:pt x="3762" y="12186"/>
                      <a:pt x="4130" y="12075"/>
                      <a:pt x="4416" y="11817"/>
                    </a:cubicBezTo>
                    <a:cubicBezTo>
                      <a:pt x="5013" y="11240"/>
                      <a:pt x="4993" y="10285"/>
                      <a:pt x="4794" y="9490"/>
                    </a:cubicBezTo>
                    <a:cubicBezTo>
                      <a:pt x="4416" y="7898"/>
                      <a:pt x="3561" y="6466"/>
                      <a:pt x="2885" y="4974"/>
                    </a:cubicBezTo>
                    <a:cubicBezTo>
                      <a:pt x="2089" y="3223"/>
                      <a:pt x="2149" y="1791"/>
                      <a:pt x="1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2546300" y="405125"/>
                <a:ext cx="312325" cy="103550"/>
              </a:xfrm>
              <a:custGeom>
                <a:avLst/>
                <a:gdLst/>
                <a:ahLst/>
                <a:cxnLst/>
                <a:rect l="l" t="t" r="r" b="b"/>
                <a:pathLst>
                  <a:path w="12493" h="4142" extrusionOk="0">
                    <a:moveTo>
                      <a:pt x="8551" y="0"/>
                    </a:moveTo>
                    <a:cubicBezTo>
                      <a:pt x="8271" y="0"/>
                      <a:pt x="7992" y="16"/>
                      <a:pt x="7719" y="44"/>
                    </a:cubicBezTo>
                    <a:cubicBezTo>
                      <a:pt x="5371" y="243"/>
                      <a:pt x="1273" y="1277"/>
                      <a:pt x="0" y="3545"/>
                    </a:cubicBezTo>
                    <a:cubicBezTo>
                      <a:pt x="1260" y="3389"/>
                      <a:pt x="2329" y="3143"/>
                      <a:pt x="3522" y="3143"/>
                    </a:cubicBezTo>
                    <a:cubicBezTo>
                      <a:pt x="4005" y="3143"/>
                      <a:pt x="4508" y="3183"/>
                      <a:pt x="5053" y="3286"/>
                    </a:cubicBezTo>
                    <a:cubicBezTo>
                      <a:pt x="6664" y="3624"/>
                      <a:pt x="8256" y="4142"/>
                      <a:pt x="9907" y="4142"/>
                    </a:cubicBezTo>
                    <a:cubicBezTo>
                      <a:pt x="10722" y="4142"/>
                      <a:pt x="11637" y="3943"/>
                      <a:pt x="12075" y="3246"/>
                    </a:cubicBezTo>
                    <a:cubicBezTo>
                      <a:pt x="12493" y="2550"/>
                      <a:pt x="12175" y="1595"/>
                      <a:pt x="11598" y="1038"/>
                    </a:cubicBezTo>
                    <a:cubicBezTo>
                      <a:pt x="10817" y="258"/>
                      <a:pt x="9679" y="0"/>
                      <a:pt x="8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a:off x="2624875" y="606625"/>
                <a:ext cx="109925" cy="254275"/>
              </a:xfrm>
              <a:custGeom>
                <a:avLst/>
                <a:gdLst/>
                <a:ahLst/>
                <a:cxnLst/>
                <a:rect l="l" t="t" r="r" b="b"/>
                <a:pathLst>
                  <a:path w="4397" h="10171" extrusionOk="0">
                    <a:moveTo>
                      <a:pt x="1552" y="1"/>
                    </a:moveTo>
                    <a:cubicBezTo>
                      <a:pt x="0" y="1532"/>
                      <a:pt x="40" y="5053"/>
                      <a:pt x="398" y="7003"/>
                    </a:cubicBezTo>
                    <a:cubicBezTo>
                      <a:pt x="597" y="8137"/>
                      <a:pt x="1035" y="9330"/>
                      <a:pt x="2029" y="9907"/>
                    </a:cubicBezTo>
                    <a:cubicBezTo>
                      <a:pt x="2321" y="10072"/>
                      <a:pt x="2669" y="10171"/>
                      <a:pt x="3002" y="10171"/>
                    </a:cubicBezTo>
                    <a:cubicBezTo>
                      <a:pt x="3352" y="10171"/>
                      <a:pt x="3685" y="10062"/>
                      <a:pt x="3919" y="9808"/>
                    </a:cubicBezTo>
                    <a:cubicBezTo>
                      <a:pt x="4397" y="9310"/>
                      <a:pt x="4357" y="8534"/>
                      <a:pt x="4178" y="7858"/>
                    </a:cubicBezTo>
                    <a:cubicBezTo>
                      <a:pt x="3800" y="6545"/>
                      <a:pt x="3044" y="5372"/>
                      <a:pt x="2447" y="4138"/>
                    </a:cubicBezTo>
                    <a:cubicBezTo>
                      <a:pt x="1731" y="2686"/>
                      <a:pt x="1751" y="1492"/>
                      <a:pt x="1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2673100" y="522750"/>
                <a:ext cx="259125" cy="85400"/>
              </a:xfrm>
              <a:custGeom>
                <a:avLst/>
                <a:gdLst/>
                <a:ahLst/>
                <a:cxnLst/>
                <a:rect l="l" t="t" r="r" b="b"/>
                <a:pathLst>
                  <a:path w="10365" h="3416" extrusionOk="0">
                    <a:moveTo>
                      <a:pt x="7162" y="0"/>
                    </a:moveTo>
                    <a:cubicBezTo>
                      <a:pt x="6881" y="0"/>
                      <a:pt x="6600" y="20"/>
                      <a:pt x="6327" y="53"/>
                    </a:cubicBezTo>
                    <a:cubicBezTo>
                      <a:pt x="4357" y="312"/>
                      <a:pt x="976" y="1267"/>
                      <a:pt x="1" y="3196"/>
                    </a:cubicBezTo>
                    <a:cubicBezTo>
                      <a:pt x="1131" y="3013"/>
                      <a:pt x="2061" y="2760"/>
                      <a:pt x="3162" y="2760"/>
                    </a:cubicBezTo>
                    <a:cubicBezTo>
                      <a:pt x="3495" y="2760"/>
                      <a:pt x="3844" y="2783"/>
                      <a:pt x="4218" y="2838"/>
                    </a:cubicBezTo>
                    <a:cubicBezTo>
                      <a:pt x="5536" y="3052"/>
                      <a:pt x="6855" y="3416"/>
                      <a:pt x="8191" y="3416"/>
                    </a:cubicBezTo>
                    <a:cubicBezTo>
                      <a:pt x="8226" y="3416"/>
                      <a:pt x="8261" y="3416"/>
                      <a:pt x="8296" y="3415"/>
                    </a:cubicBezTo>
                    <a:cubicBezTo>
                      <a:pt x="8953" y="3395"/>
                      <a:pt x="9728" y="3216"/>
                      <a:pt x="10047" y="2619"/>
                    </a:cubicBezTo>
                    <a:cubicBezTo>
                      <a:pt x="10365" y="2023"/>
                      <a:pt x="10067" y="1247"/>
                      <a:pt x="9569" y="769"/>
                    </a:cubicBezTo>
                    <a:cubicBezTo>
                      <a:pt x="8935" y="196"/>
                      <a:pt x="8049" y="0"/>
                      <a:pt x="7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a:off x="2180275" y="-47850"/>
                <a:ext cx="706200" cy="802700"/>
              </a:xfrm>
              <a:custGeom>
                <a:avLst/>
                <a:gdLst/>
                <a:ahLst/>
                <a:cxnLst/>
                <a:rect l="l" t="t" r="r" b="b"/>
                <a:pathLst>
                  <a:path w="28248" h="32108" extrusionOk="0">
                    <a:moveTo>
                      <a:pt x="0" y="1"/>
                    </a:moveTo>
                    <a:lnTo>
                      <a:pt x="0" y="1"/>
                    </a:lnTo>
                    <a:cubicBezTo>
                      <a:pt x="3939" y="14304"/>
                      <a:pt x="15497" y="25264"/>
                      <a:pt x="28248" y="32108"/>
                    </a:cubicBezTo>
                    <a:cubicBezTo>
                      <a:pt x="25164" y="30138"/>
                      <a:pt x="22181" y="28049"/>
                      <a:pt x="19356" y="25782"/>
                    </a:cubicBezTo>
                    <a:cubicBezTo>
                      <a:pt x="10842" y="19058"/>
                      <a:pt x="3660" y="103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a:off x="2644750" y="598675"/>
                <a:ext cx="34350" cy="189500"/>
              </a:xfrm>
              <a:custGeom>
                <a:avLst/>
                <a:gdLst/>
                <a:ahLst/>
                <a:cxnLst/>
                <a:rect l="l" t="t" r="r" b="b"/>
                <a:pathLst>
                  <a:path w="1374" h="7580" extrusionOk="0">
                    <a:moveTo>
                      <a:pt x="1175" y="0"/>
                    </a:moveTo>
                    <a:lnTo>
                      <a:pt x="1175" y="0"/>
                    </a:lnTo>
                    <a:cubicBezTo>
                      <a:pt x="1" y="2367"/>
                      <a:pt x="598" y="5172"/>
                      <a:pt x="1374" y="7579"/>
                    </a:cubicBezTo>
                    <a:cubicBezTo>
                      <a:pt x="916" y="5113"/>
                      <a:pt x="299" y="244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2506500" y="490750"/>
                <a:ext cx="37325" cy="200450"/>
              </a:xfrm>
              <a:custGeom>
                <a:avLst/>
                <a:gdLst/>
                <a:ahLst/>
                <a:cxnLst/>
                <a:rect l="l" t="t" r="r" b="b"/>
                <a:pathLst>
                  <a:path w="1493" h="8018" extrusionOk="0">
                    <a:moveTo>
                      <a:pt x="1493" y="1"/>
                    </a:moveTo>
                    <a:cubicBezTo>
                      <a:pt x="1" y="2408"/>
                      <a:pt x="438" y="5411"/>
                      <a:pt x="1055" y="8017"/>
                    </a:cubicBezTo>
                    <a:cubicBezTo>
                      <a:pt x="757" y="5391"/>
                      <a:pt x="339" y="2487"/>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2344875" y="344550"/>
                <a:ext cx="51750" cy="233750"/>
              </a:xfrm>
              <a:custGeom>
                <a:avLst/>
                <a:gdLst/>
                <a:ahLst/>
                <a:cxnLst/>
                <a:rect l="l" t="t" r="r" b="b"/>
                <a:pathLst>
                  <a:path w="2070" h="9350" extrusionOk="0">
                    <a:moveTo>
                      <a:pt x="2069" y="0"/>
                    </a:moveTo>
                    <a:lnTo>
                      <a:pt x="2069" y="0"/>
                    </a:lnTo>
                    <a:cubicBezTo>
                      <a:pt x="1" y="2626"/>
                      <a:pt x="259" y="6286"/>
                      <a:pt x="1055" y="9350"/>
                    </a:cubicBezTo>
                    <a:cubicBezTo>
                      <a:pt x="578" y="6207"/>
                      <a:pt x="279" y="2785"/>
                      <a:pt x="20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2233975" y="179425"/>
                <a:ext cx="46275" cy="205425"/>
              </a:xfrm>
              <a:custGeom>
                <a:avLst/>
                <a:gdLst/>
                <a:ahLst/>
                <a:cxnLst/>
                <a:rect l="l" t="t" r="r" b="b"/>
                <a:pathLst>
                  <a:path w="1851" h="8217" extrusionOk="0">
                    <a:moveTo>
                      <a:pt x="1851" y="1"/>
                    </a:moveTo>
                    <a:lnTo>
                      <a:pt x="1851" y="1"/>
                    </a:lnTo>
                    <a:cubicBezTo>
                      <a:pt x="1" y="2268"/>
                      <a:pt x="120" y="5491"/>
                      <a:pt x="617" y="8216"/>
                    </a:cubicBezTo>
                    <a:cubicBezTo>
                      <a:pt x="438" y="5451"/>
                      <a:pt x="299" y="2447"/>
                      <a:pt x="1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2679575" y="548575"/>
                <a:ext cx="170600" cy="47625"/>
              </a:xfrm>
              <a:custGeom>
                <a:avLst/>
                <a:gdLst/>
                <a:ahLst/>
                <a:cxnLst/>
                <a:rect l="l" t="t" r="r" b="b"/>
                <a:pathLst>
                  <a:path w="6824" h="1905" extrusionOk="0">
                    <a:moveTo>
                      <a:pt x="6004" y="1"/>
                    </a:moveTo>
                    <a:cubicBezTo>
                      <a:pt x="3892" y="1"/>
                      <a:pt x="1744" y="672"/>
                      <a:pt x="0" y="1905"/>
                    </a:cubicBezTo>
                    <a:cubicBezTo>
                      <a:pt x="2129" y="791"/>
                      <a:pt x="4456" y="174"/>
                      <a:pt x="6824" y="35"/>
                    </a:cubicBezTo>
                    <a:cubicBezTo>
                      <a:pt x="6552" y="12"/>
                      <a:pt x="6278" y="1"/>
                      <a:pt x="6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2542800" y="445700"/>
                <a:ext cx="146750" cy="50550"/>
              </a:xfrm>
              <a:custGeom>
                <a:avLst/>
                <a:gdLst/>
                <a:ahLst/>
                <a:cxnLst/>
                <a:rect l="l" t="t" r="r" b="b"/>
                <a:pathLst>
                  <a:path w="5870" h="2022" extrusionOk="0">
                    <a:moveTo>
                      <a:pt x="5185" y="0"/>
                    </a:moveTo>
                    <a:cubicBezTo>
                      <a:pt x="3289" y="0"/>
                      <a:pt x="1368" y="726"/>
                      <a:pt x="1" y="2021"/>
                    </a:cubicBezTo>
                    <a:cubicBezTo>
                      <a:pt x="1771" y="848"/>
                      <a:pt x="3781" y="151"/>
                      <a:pt x="5869" y="32"/>
                    </a:cubicBezTo>
                    <a:cubicBezTo>
                      <a:pt x="5642" y="11"/>
                      <a:pt x="5414" y="0"/>
                      <a:pt x="5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2400575" y="307375"/>
                <a:ext cx="192975" cy="40175"/>
              </a:xfrm>
              <a:custGeom>
                <a:avLst/>
                <a:gdLst/>
                <a:ahLst/>
                <a:cxnLst/>
                <a:rect l="l" t="t" r="r" b="b"/>
                <a:pathLst>
                  <a:path w="7719" h="1607" extrusionOk="0">
                    <a:moveTo>
                      <a:pt x="5779" y="1"/>
                    </a:moveTo>
                    <a:cubicBezTo>
                      <a:pt x="3758" y="1"/>
                      <a:pt x="1731" y="553"/>
                      <a:pt x="1" y="1606"/>
                    </a:cubicBezTo>
                    <a:cubicBezTo>
                      <a:pt x="2114" y="646"/>
                      <a:pt x="4427" y="145"/>
                      <a:pt x="6751" y="145"/>
                    </a:cubicBezTo>
                    <a:cubicBezTo>
                      <a:pt x="7074" y="145"/>
                      <a:pt x="7397" y="155"/>
                      <a:pt x="7719" y="174"/>
                    </a:cubicBezTo>
                    <a:cubicBezTo>
                      <a:pt x="7079" y="58"/>
                      <a:pt x="6429" y="1"/>
                      <a:pt x="5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2286200" y="139775"/>
                <a:ext cx="203425" cy="37200"/>
              </a:xfrm>
              <a:custGeom>
                <a:avLst/>
                <a:gdLst/>
                <a:ahLst/>
                <a:cxnLst/>
                <a:rect l="l" t="t" r="r" b="b"/>
                <a:pathLst>
                  <a:path w="8137" h="1488" extrusionOk="0">
                    <a:moveTo>
                      <a:pt x="4952" y="1"/>
                    </a:moveTo>
                    <a:cubicBezTo>
                      <a:pt x="3197" y="1"/>
                      <a:pt x="1436" y="506"/>
                      <a:pt x="0" y="1487"/>
                    </a:cubicBezTo>
                    <a:cubicBezTo>
                      <a:pt x="1633" y="664"/>
                      <a:pt x="3455" y="236"/>
                      <a:pt x="5285" y="236"/>
                    </a:cubicBezTo>
                    <a:cubicBezTo>
                      <a:pt x="6242" y="236"/>
                      <a:pt x="7201" y="353"/>
                      <a:pt x="8136" y="592"/>
                    </a:cubicBezTo>
                    <a:cubicBezTo>
                      <a:pt x="7130" y="196"/>
                      <a:pt x="6042" y="1"/>
                      <a:pt x="4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13"/>
            <p:cNvGrpSpPr/>
            <p:nvPr/>
          </p:nvGrpSpPr>
          <p:grpSpPr>
            <a:xfrm flipH="1">
              <a:off x="-231977" y="4290922"/>
              <a:ext cx="965810" cy="978034"/>
              <a:chOff x="-164575" y="3031625"/>
              <a:chExt cx="624150" cy="632050"/>
            </a:xfrm>
          </p:grpSpPr>
          <p:sp>
            <p:nvSpPr>
              <p:cNvPr id="924" name="Google Shape;924;p13"/>
              <p:cNvSpPr/>
              <p:nvPr/>
            </p:nvSpPr>
            <p:spPr>
              <a:xfrm>
                <a:off x="-69600" y="3106800"/>
                <a:ext cx="314825" cy="364425"/>
              </a:xfrm>
              <a:custGeom>
                <a:avLst/>
                <a:gdLst/>
                <a:ahLst/>
                <a:cxnLst/>
                <a:rect l="l" t="t" r="r" b="b"/>
                <a:pathLst>
                  <a:path w="12593" h="14577" extrusionOk="0">
                    <a:moveTo>
                      <a:pt x="2842" y="0"/>
                    </a:moveTo>
                    <a:cubicBezTo>
                      <a:pt x="2083" y="0"/>
                      <a:pt x="1328" y="265"/>
                      <a:pt x="836" y="810"/>
                    </a:cubicBezTo>
                    <a:cubicBezTo>
                      <a:pt x="239" y="1446"/>
                      <a:pt x="40" y="2381"/>
                      <a:pt x="1" y="3277"/>
                    </a:cubicBezTo>
                    <a:cubicBezTo>
                      <a:pt x="1" y="4291"/>
                      <a:pt x="200" y="5306"/>
                      <a:pt x="597" y="6221"/>
                    </a:cubicBezTo>
                    <a:cubicBezTo>
                      <a:pt x="1314" y="7892"/>
                      <a:pt x="2646" y="9205"/>
                      <a:pt x="4059" y="10358"/>
                    </a:cubicBezTo>
                    <a:cubicBezTo>
                      <a:pt x="5252" y="11353"/>
                      <a:pt x="6565" y="12248"/>
                      <a:pt x="7898" y="13004"/>
                    </a:cubicBezTo>
                    <a:cubicBezTo>
                      <a:pt x="8637" y="13447"/>
                      <a:pt x="10165" y="14577"/>
                      <a:pt x="11159" y="14577"/>
                    </a:cubicBezTo>
                    <a:cubicBezTo>
                      <a:pt x="11236" y="14577"/>
                      <a:pt x="11310" y="14570"/>
                      <a:pt x="11379" y="14556"/>
                    </a:cubicBezTo>
                    <a:cubicBezTo>
                      <a:pt x="12593" y="14277"/>
                      <a:pt x="11618" y="12447"/>
                      <a:pt x="11399" y="11731"/>
                    </a:cubicBezTo>
                    <a:cubicBezTo>
                      <a:pt x="10623" y="9344"/>
                      <a:pt x="9629" y="7016"/>
                      <a:pt x="8435" y="4808"/>
                    </a:cubicBezTo>
                    <a:cubicBezTo>
                      <a:pt x="7659" y="3396"/>
                      <a:pt x="6764" y="1944"/>
                      <a:pt x="5451" y="989"/>
                    </a:cubicBezTo>
                    <a:cubicBezTo>
                      <a:pt x="4775" y="452"/>
                      <a:pt x="3979" y="94"/>
                      <a:pt x="3144" y="14"/>
                    </a:cubicBezTo>
                    <a:cubicBezTo>
                      <a:pt x="3043" y="5"/>
                      <a:pt x="2943" y="0"/>
                      <a:pt x="2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21425" y="3226500"/>
                <a:ext cx="438150" cy="437175"/>
              </a:xfrm>
              <a:custGeom>
                <a:avLst/>
                <a:gdLst/>
                <a:ahLst/>
                <a:cxnLst/>
                <a:rect l="l" t="t" r="r" b="b"/>
                <a:pathLst>
                  <a:path w="17526" h="17487" extrusionOk="0">
                    <a:moveTo>
                      <a:pt x="0" y="0"/>
                    </a:moveTo>
                    <a:cubicBezTo>
                      <a:pt x="1015" y="1831"/>
                      <a:pt x="2188" y="3561"/>
                      <a:pt x="3461" y="5252"/>
                    </a:cubicBezTo>
                    <a:cubicBezTo>
                      <a:pt x="3780" y="5650"/>
                      <a:pt x="4098" y="6068"/>
                      <a:pt x="4416" y="6466"/>
                    </a:cubicBezTo>
                    <a:lnTo>
                      <a:pt x="5451" y="7659"/>
                    </a:lnTo>
                    <a:lnTo>
                      <a:pt x="6505" y="8793"/>
                    </a:lnTo>
                    <a:lnTo>
                      <a:pt x="7599" y="9927"/>
                    </a:lnTo>
                    <a:lnTo>
                      <a:pt x="8733" y="11021"/>
                    </a:lnTo>
                    <a:lnTo>
                      <a:pt x="9887" y="12055"/>
                    </a:lnTo>
                    <a:lnTo>
                      <a:pt x="11080" y="13070"/>
                    </a:lnTo>
                    <a:cubicBezTo>
                      <a:pt x="11478" y="13408"/>
                      <a:pt x="11876" y="13726"/>
                      <a:pt x="12314" y="14045"/>
                    </a:cubicBezTo>
                    <a:cubicBezTo>
                      <a:pt x="13965" y="15318"/>
                      <a:pt x="15715" y="16491"/>
                      <a:pt x="17525" y="17486"/>
                    </a:cubicBezTo>
                    <a:cubicBezTo>
                      <a:pt x="15894" y="16213"/>
                      <a:pt x="14243" y="14940"/>
                      <a:pt x="12672" y="13607"/>
                    </a:cubicBezTo>
                    <a:cubicBezTo>
                      <a:pt x="12274" y="13249"/>
                      <a:pt x="11916" y="12891"/>
                      <a:pt x="11518" y="12573"/>
                    </a:cubicBezTo>
                    <a:lnTo>
                      <a:pt x="10364" y="11538"/>
                    </a:lnTo>
                    <a:lnTo>
                      <a:pt x="9210" y="10464"/>
                    </a:lnTo>
                    <a:lnTo>
                      <a:pt x="8116" y="9370"/>
                    </a:lnTo>
                    <a:lnTo>
                      <a:pt x="7042" y="8276"/>
                    </a:lnTo>
                    <a:lnTo>
                      <a:pt x="5968" y="7162"/>
                    </a:lnTo>
                    <a:lnTo>
                      <a:pt x="4914" y="6008"/>
                    </a:lnTo>
                    <a:cubicBezTo>
                      <a:pt x="4595" y="5610"/>
                      <a:pt x="4237" y="5252"/>
                      <a:pt x="3899" y="4854"/>
                    </a:cubicBezTo>
                    <a:cubicBezTo>
                      <a:pt x="2566" y="3283"/>
                      <a:pt x="1273" y="163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164575" y="3346675"/>
                <a:ext cx="415775" cy="270550"/>
              </a:xfrm>
              <a:custGeom>
                <a:avLst/>
                <a:gdLst/>
                <a:ahLst/>
                <a:cxnLst/>
                <a:rect l="l" t="t" r="r" b="b"/>
                <a:pathLst>
                  <a:path w="16631" h="10822" extrusionOk="0">
                    <a:moveTo>
                      <a:pt x="2907" y="1"/>
                    </a:moveTo>
                    <a:cubicBezTo>
                      <a:pt x="2538" y="1"/>
                      <a:pt x="2175" y="62"/>
                      <a:pt x="1830" y="206"/>
                    </a:cubicBezTo>
                    <a:cubicBezTo>
                      <a:pt x="617" y="743"/>
                      <a:pt x="0" y="2156"/>
                      <a:pt x="120" y="3469"/>
                    </a:cubicBezTo>
                    <a:cubicBezTo>
                      <a:pt x="279" y="4762"/>
                      <a:pt x="1015" y="5935"/>
                      <a:pt x="1930" y="6870"/>
                    </a:cubicBezTo>
                    <a:cubicBezTo>
                      <a:pt x="3780" y="8760"/>
                      <a:pt x="6246" y="9954"/>
                      <a:pt x="8833" y="10491"/>
                    </a:cubicBezTo>
                    <a:cubicBezTo>
                      <a:pt x="9975" y="10717"/>
                      <a:pt x="11136" y="10821"/>
                      <a:pt x="12294" y="10821"/>
                    </a:cubicBezTo>
                    <a:cubicBezTo>
                      <a:pt x="13274" y="10821"/>
                      <a:pt x="14252" y="10747"/>
                      <a:pt x="15218" y="10610"/>
                    </a:cubicBezTo>
                    <a:cubicBezTo>
                      <a:pt x="16630" y="10411"/>
                      <a:pt x="16332" y="9874"/>
                      <a:pt x="15337" y="9218"/>
                    </a:cubicBezTo>
                    <a:cubicBezTo>
                      <a:pt x="14343" y="8522"/>
                      <a:pt x="13348" y="7805"/>
                      <a:pt x="12453" y="6990"/>
                    </a:cubicBezTo>
                    <a:cubicBezTo>
                      <a:pt x="9966" y="4782"/>
                      <a:pt x="7977" y="1897"/>
                      <a:pt x="4953" y="505"/>
                    </a:cubicBezTo>
                    <a:cubicBezTo>
                      <a:pt x="4316" y="219"/>
                      <a:pt x="3602" y="1"/>
                      <a:pt x="29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75575" y="3461225"/>
                <a:ext cx="460550" cy="156650"/>
              </a:xfrm>
              <a:custGeom>
                <a:avLst/>
                <a:gdLst/>
                <a:ahLst/>
                <a:cxnLst/>
                <a:rect l="l" t="t" r="r" b="b"/>
                <a:pathLst>
                  <a:path w="18422" h="6266" extrusionOk="0">
                    <a:moveTo>
                      <a:pt x="1" y="1"/>
                    </a:moveTo>
                    <a:lnTo>
                      <a:pt x="1" y="1"/>
                    </a:lnTo>
                    <a:cubicBezTo>
                      <a:pt x="1274" y="1095"/>
                      <a:pt x="2627" y="2030"/>
                      <a:pt x="4119" y="2786"/>
                    </a:cubicBezTo>
                    <a:cubicBezTo>
                      <a:pt x="4477" y="2985"/>
                      <a:pt x="4855" y="3164"/>
                      <a:pt x="5213" y="3363"/>
                    </a:cubicBezTo>
                    <a:lnTo>
                      <a:pt x="6347" y="3880"/>
                    </a:lnTo>
                    <a:cubicBezTo>
                      <a:pt x="6705" y="4059"/>
                      <a:pt x="7103" y="4218"/>
                      <a:pt x="7481" y="4357"/>
                    </a:cubicBezTo>
                    <a:lnTo>
                      <a:pt x="8654" y="4775"/>
                    </a:lnTo>
                    <a:lnTo>
                      <a:pt x="9848" y="5153"/>
                    </a:lnTo>
                    <a:lnTo>
                      <a:pt x="11041" y="5471"/>
                    </a:lnTo>
                    <a:lnTo>
                      <a:pt x="12255" y="5750"/>
                    </a:lnTo>
                    <a:cubicBezTo>
                      <a:pt x="12653" y="5849"/>
                      <a:pt x="13070" y="5909"/>
                      <a:pt x="13468" y="5969"/>
                    </a:cubicBezTo>
                    <a:cubicBezTo>
                      <a:pt x="14696" y="6161"/>
                      <a:pt x="15923" y="6265"/>
                      <a:pt x="17151" y="6265"/>
                    </a:cubicBezTo>
                    <a:cubicBezTo>
                      <a:pt x="17574" y="6265"/>
                      <a:pt x="17998" y="6253"/>
                      <a:pt x="18422" y="6227"/>
                    </a:cubicBezTo>
                    <a:cubicBezTo>
                      <a:pt x="16770" y="6008"/>
                      <a:pt x="15159" y="5750"/>
                      <a:pt x="13568" y="5412"/>
                    </a:cubicBezTo>
                    <a:cubicBezTo>
                      <a:pt x="13170" y="5312"/>
                      <a:pt x="12772" y="5233"/>
                      <a:pt x="12374" y="5133"/>
                    </a:cubicBezTo>
                    <a:lnTo>
                      <a:pt x="11220" y="4835"/>
                    </a:lnTo>
                    <a:lnTo>
                      <a:pt x="10047" y="4477"/>
                    </a:lnTo>
                    <a:lnTo>
                      <a:pt x="8873" y="4119"/>
                    </a:lnTo>
                    <a:lnTo>
                      <a:pt x="7739" y="3721"/>
                    </a:lnTo>
                    <a:cubicBezTo>
                      <a:pt x="7321" y="3562"/>
                      <a:pt x="6963" y="3422"/>
                      <a:pt x="6585" y="3263"/>
                    </a:cubicBezTo>
                    <a:lnTo>
                      <a:pt x="5471" y="2786"/>
                    </a:lnTo>
                    <a:cubicBezTo>
                      <a:pt x="5093" y="2627"/>
                      <a:pt x="4716" y="2467"/>
                      <a:pt x="4338" y="2288"/>
                    </a:cubicBezTo>
                    <a:cubicBezTo>
                      <a:pt x="2846" y="1592"/>
                      <a:pt x="1413" y="81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200950" y="3031625"/>
                <a:ext cx="201925" cy="447125"/>
              </a:xfrm>
              <a:custGeom>
                <a:avLst/>
                <a:gdLst/>
                <a:ahLst/>
                <a:cxnLst/>
                <a:rect l="l" t="t" r="r" b="b"/>
                <a:pathLst>
                  <a:path w="8077" h="17885" extrusionOk="0">
                    <a:moveTo>
                      <a:pt x="4761" y="1"/>
                    </a:moveTo>
                    <a:cubicBezTo>
                      <a:pt x="4018" y="1"/>
                      <a:pt x="3255" y="261"/>
                      <a:pt x="2666" y="714"/>
                    </a:cubicBezTo>
                    <a:cubicBezTo>
                      <a:pt x="1612" y="1509"/>
                      <a:pt x="1015" y="2743"/>
                      <a:pt x="677" y="4016"/>
                    </a:cubicBezTo>
                    <a:cubicBezTo>
                      <a:pt x="0" y="6542"/>
                      <a:pt x="239" y="9307"/>
                      <a:pt x="1154" y="11774"/>
                    </a:cubicBezTo>
                    <a:cubicBezTo>
                      <a:pt x="1890" y="13783"/>
                      <a:pt x="3004" y="15633"/>
                      <a:pt x="4377" y="17284"/>
                    </a:cubicBezTo>
                    <a:cubicBezTo>
                      <a:pt x="4718" y="17702"/>
                      <a:pt x="4970" y="17885"/>
                      <a:pt x="5156" y="17885"/>
                    </a:cubicBezTo>
                    <a:cubicBezTo>
                      <a:pt x="5456" y="17885"/>
                      <a:pt x="5581" y="17405"/>
                      <a:pt x="5630" y="16668"/>
                    </a:cubicBezTo>
                    <a:cubicBezTo>
                      <a:pt x="5690" y="15474"/>
                      <a:pt x="5789" y="14261"/>
                      <a:pt x="6028" y="13067"/>
                    </a:cubicBezTo>
                    <a:cubicBezTo>
                      <a:pt x="6625" y="9805"/>
                      <a:pt x="8077" y="6602"/>
                      <a:pt x="7679" y="3300"/>
                    </a:cubicBezTo>
                    <a:cubicBezTo>
                      <a:pt x="7560" y="2225"/>
                      <a:pt x="7182" y="1111"/>
                      <a:pt x="6326" y="475"/>
                    </a:cubicBezTo>
                    <a:cubicBezTo>
                      <a:pt x="5872" y="149"/>
                      <a:pt x="5322" y="1"/>
                      <a:pt x="47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278525" y="3136975"/>
                <a:ext cx="114400" cy="474475"/>
              </a:xfrm>
              <a:custGeom>
                <a:avLst/>
                <a:gdLst/>
                <a:ahLst/>
                <a:cxnLst/>
                <a:rect l="l" t="t" r="r" b="b"/>
                <a:pathLst>
                  <a:path w="4576" h="18979" extrusionOk="0">
                    <a:moveTo>
                      <a:pt x="359" y="1"/>
                    </a:moveTo>
                    <a:cubicBezTo>
                      <a:pt x="80" y="1632"/>
                      <a:pt x="1" y="3283"/>
                      <a:pt x="80" y="4954"/>
                    </a:cubicBezTo>
                    <a:cubicBezTo>
                      <a:pt x="100" y="5372"/>
                      <a:pt x="120" y="5770"/>
                      <a:pt x="160" y="6187"/>
                    </a:cubicBezTo>
                    <a:lnTo>
                      <a:pt x="279" y="7441"/>
                    </a:lnTo>
                    <a:cubicBezTo>
                      <a:pt x="359" y="7838"/>
                      <a:pt x="398" y="8256"/>
                      <a:pt x="478" y="8654"/>
                    </a:cubicBezTo>
                    <a:lnTo>
                      <a:pt x="717" y="9868"/>
                    </a:lnTo>
                    <a:lnTo>
                      <a:pt x="1015" y="11081"/>
                    </a:lnTo>
                    <a:lnTo>
                      <a:pt x="1373" y="12275"/>
                    </a:lnTo>
                    <a:lnTo>
                      <a:pt x="1771" y="13448"/>
                    </a:lnTo>
                    <a:cubicBezTo>
                      <a:pt x="1910" y="13846"/>
                      <a:pt x="2069" y="14244"/>
                      <a:pt x="2209" y="14622"/>
                    </a:cubicBezTo>
                    <a:cubicBezTo>
                      <a:pt x="2865" y="16134"/>
                      <a:pt x="3641" y="17606"/>
                      <a:pt x="4576" y="18978"/>
                    </a:cubicBezTo>
                    <a:cubicBezTo>
                      <a:pt x="3900" y="17447"/>
                      <a:pt x="3283" y="15935"/>
                      <a:pt x="2766" y="14403"/>
                    </a:cubicBezTo>
                    <a:cubicBezTo>
                      <a:pt x="2646" y="14005"/>
                      <a:pt x="2507" y="13607"/>
                      <a:pt x="2388" y="13229"/>
                    </a:cubicBezTo>
                    <a:lnTo>
                      <a:pt x="2049" y="12056"/>
                    </a:lnTo>
                    <a:lnTo>
                      <a:pt x="1711" y="10882"/>
                    </a:lnTo>
                    <a:lnTo>
                      <a:pt x="1453" y="9688"/>
                    </a:lnTo>
                    <a:lnTo>
                      <a:pt x="1194" y="8495"/>
                    </a:lnTo>
                    <a:lnTo>
                      <a:pt x="975" y="7301"/>
                    </a:lnTo>
                    <a:lnTo>
                      <a:pt x="796" y="6108"/>
                    </a:lnTo>
                    <a:cubicBezTo>
                      <a:pt x="756" y="5690"/>
                      <a:pt x="697" y="5292"/>
                      <a:pt x="657" y="4894"/>
                    </a:cubicBezTo>
                    <a:cubicBezTo>
                      <a:pt x="478" y="3283"/>
                      <a:pt x="398" y="1632"/>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0" name="Google Shape;930;p13"/>
            <p:cNvSpPr/>
            <p:nvPr/>
          </p:nvSpPr>
          <p:spPr>
            <a:xfrm rot="-5243638" flipH="1">
              <a:off x="6569771" y="-1469727"/>
              <a:ext cx="1965418" cy="4576395"/>
            </a:xfrm>
            <a:custGeom>
              <a:avLst/>
              <a:gdLst/>
              <a:ahLst/>
              <a:cxnLst/>
              <a:rect l="l" t="t" r="r" b="b"/>
              <a:pathLst>
                <a:path w="75096" h="174858" extrusionOk="0">
                  <a:moveTo>
                    <a:pt x="2746" y="0"/>
                  </a:moveTo>
                  <a:lnTo>
                    <a:pt x="0" y="171535"/>
                  </a:lnTo>
                  <a:lnTo>
                    <a:pt x="67914" y="174857"/>
                  </a:lnTo>
                  <a:cubicBezTo>
                    <a:pt x="75095" y="165210"/>
                    <a:pt x="74857" y="151185"/>
                    <a:pt x="68789" y="140801"/>
                  </a:cubicBezTo>
                  <a:cubicBezTo>
                    <a:pt x="62702" y="130437"/>
                    <a:pt x="51602" y="123594"/>
                    <a:pt x="39865" y="120948"/>
                  </a:cubicBezTo>
                  <a:cubicBezTo>
                    <a:pt x="37399" y="120371"/>
                    <a:pt x="34832" y="119973"/>
                    <a:pt x="32684" y="118581"/>
                  </a:cubicBezTo>
                  <a:cubicBezTo>
                    <a:pt x="29442" y="116492"/>
                    <a:pt x="27890" y="112593"/>
                    <a:pt x="27154" y="108814"/>
                  </a:cubicBezTo>
                  <a:cubicBezTo>
                    <a:pt x="23275" y="88941"/>
                    <a:pt x="36981" y="69824"/>
                    <a:pt x="38174" y="49593"/>
                  </a:cubicBezTo>
                  <a:cubicBezTo>
                    <a:pt x="39467" y="27671"/>
                    <a:pt x="23911" y="5889"/>
                    <a:pt x="2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1" name="Google Shape;931;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2" name="Google Shape;932;p13"/>
          <p:cNvSpPr txBox="1">
            <a:spLocks noGrp="1"/>
          </p:cNvSpPr>
          <p:nvPr>
            <p:ph type="subTitle" idx="1"/>
          </p:nvPr>
        </p:nvSpPr>
        <p:spPr>
          <a:xfrm>
            <a:off x="720000" y="2132997"/>
            <a:ext cx="2469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3" name="Google Shape;933;p13"/>
          <p:cNvSpPr txBox="1">
            <a:spLocks noGrp="1"/>
          </p:cNvSpPr>
          <p:nvPr>
            <p:ph type="subTitle" idx="2"/>
          </p:nvPr>
        </p:nvSpPr>
        <p:spPr>
          <a:xfrm>
            <a:off x="3337525" y="2132997"/>
            <a:ext cx="2469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4" name="Google Shape;934;p13"/>
          <p:cNvSpPr txBox="1">
            <a:spLocks noGrp="1"/>
          </p:cNvSpPr>
          <p:nvPr>
            <p:ph type="subTitle" idx="3"/>
          </p:nvPr>
        </p:nvSpPr>
        <p:spPr>
          <a:xfrm>
            <a:off x="720000" y="3866176"/>
            <a:ext cx="2469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5" name="Google Shape;935;p13"/>
          <p:cNvSpPr txBox="1">
            <a:spLocks noGrp="1"/>
          </p:cNvSpPr>
          <p:nvPr>
            <p:ph type="subTitle" idx="4"/>
          </p:nvPr>
        </p:nvSpPr>
        <p:spPr>
          <a:xfrm>
            <a:off x="3337525" y="3866176"/>
            <a:ext cx="2469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6" name="Google Shape;936;p13"/>
          <p:cNvSpPr txBox="1">
            <a:spLocks noGrp="1"/>
          </p:cNvSpPr>
          <p:nvPr>
            <p:ph type="subTitle" idx="5"/>
          </p:nvPr>
        </p:nvSpPr>
        <p:spPr>
          <a:xfrm>
            <a:off x="5955050" y="2132997"/>
            <a:ext cx="2469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7" name="Google Shape;937;p13"/>
          <p:cNvSpPr txBox="1">
            <a:spLocks noGrp="1"/>
          </p:cNvSpPr>
          <p:nvPr>
            <p:ph type="subTitle" idx="6"/>
          </p:nvPr>
        </p:nvSpPr>
        <p:spPr>
          <a:xfrm>
            <a:off x="5955050" y="3866176"/>
            <a:ext cx="2469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8" name="Google Shape;938;p13"/>
          <p:cNvSpPr txBox="1">
            <a:spLocks noGrp="1"/>
          </p:cNvSpPr>
          <p:nvPr>
            <p:ph type="title" idx="7" hasCustomPrompt="1"/>
          </p:nvPr>
        </p:nvSpPr>
        <p:spPr>
          <a:xfrm>
            <a:off x="720000" y="1332025"/>
            <a:ext cx="786900" cy="4476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39" name="Google Shape;939;p13"/>
          <p:cNvSpPr txBox="1">
            <a:spLocks noGrp="1"/>
          </p:cNvSpPr>
          <p:nvPr>
            <p:ph type="title" idx="8" hasCustomPrompt="1"/>
          </p:nvPr>
        </p:nvSpPr>
        <p:spPr>
          <a:xfrm>
            <a:off x="720000" y="3064619"/>
            <a:ext cx="786900" cy="4476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0" name="Google Shape;940;p13"/>
          <p:cNvSpPr txBox="1">
            <a:spLocks noGrp="1"/>
          </p:cNvSpPr>
          <p:nvPr>
            <p:ph type="title" idx="9" hasCustomPrompt="1"/>
          </p:nvPr>
        </p:nvSpPr>
        <p:spPr>
          <a:xfrm>
            <a:off x="3337525" y="1332025"/>
            <a:ext cx="786900" cy="4476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1" name="Google Shape;941;p13"/>
          <p:cNvSpPr txBox="1">
            <a:spLocks noGrp="1"/>
          </p:cNvSpPr>
          <p:nvPr>
            <p:ph type="title" idx="13" hasCustomPrompt="1"/>
          </p:nvPr>
        </p:nvSpPr>
        <p:spPr>
          <a:xfrm>
            <a:off x="3337525" y="3064619"/>
            <a:ext cx="786900" cy="4476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2" name="Google Shape;942;p13"/>
          <p:cNvSpPr txBox="1">
            <a:spLocks noGrp="1"/>
          </p:cNvSpPr>
          <p:nvPr>
            <p:ph type="title" idx="14" hasCustomPrompt="1"/>
          </p:nvPr>
        </p:nvSpPr>
        <p:spPr>
          <a:xfrm>
            <a:off x="5955050" y="1332025"/>
            <a:ext cx="786900" cy="4476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3" name="Google Shape;943;p13"/>
          <p:cNvSpPr txBox="1">
            <a:spLocks noGrp="1"/>
          </p:cNvSpPr>
          <p:nvPr>
            <p:ph type="title" idx="15" hasCustomPrompt="1"/>
          </p:nvPr>
        </p:nvSpPr>
        <p:spPr>
          <a:xfrm>
            <a:off x="5955050" y="3064619"/>
            <a:ext cx="786900" cy="4476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4" name="Google Shape;944;p13"/>
          <p:cNvSpPr txBox="1">
            <a:spLocks noGrp="1"/>
          </p:cNvSpPr>
          <p:nvPr>
            <p:ph type="subTitle" idx="16"/>
          </p:nvPr>
        </p:nvSpPr>
        <p:spPr>
          <a:xfrm>
            <a:off x="720000" y="1801116"/>
            <a:ext cx="24690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Encode Sans Expanded"/>
                <a:ea typeface="Encode Sans Expanded"/>
                <a:cs typeface="Encode Sans Expanded"/>
                <a:sym typeface="Encode Sans Expande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45" name="Google Shape;945;p13"/>
          <p:cNvSpPr txBox="1">
            <a:spLocks noGrp="1"/>
          </p:cNvSpPr>
          <p:nvPr>
            <p:ph type="subTitle" idx="17"/>
          </p:nvPr>
        </p:nvSpPr>
        <p:spPr>
          <a:xfrm>
            <a:off x="3337525" y="1801116"/>
            <a:ext cx="24690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Encode Sans Expanded"/>
                <a:ea typeface="Encode Sans Expanded"/>
                <a:cs typeface="Encode Sans Expanded"/>
                <a:sym typeface="Encode Sans Expande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46" name="Google Shape;946;p13"/>
          <p:cNvSpPr txBox="1">
            <a:spLocks noGrp="1"/>
          </p:cNvSpPr>
          <p:nvPr>
            <p:ph type="subTitle" idx="18"/>
          </p:nvPr>
        </p:nvSpPr>
        <p:spPr>
          <a:xfrm>
            <a:off x="5955050" y="1801116"/>
            <a:ext cx="24690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Encode Sans Expanded"/>
                <a:ea typeface="Encode Sans Expanded"/>
                <a:cs typeface="Encode Sans Expanded"/>
                <a:sym typeface="Encode Sans Expande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47" name="Google Shape;947;p13"/>
          <p:cNvSpPr txBox="1">
            <a:spLocks noGrp="1"/>
          </p:cNvSpPr>
          <p:nvPr>
            <p:ph type="subTitle" idx="19"/>
          </p:nvPr>
        </p:nvSpPr>
        <p:spPr>
          <a:xfrm>
            <a:off x="720000" y="3533777"/>
            <a:ext cx="24690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Encode Sans Expanded"/>
                <a:ea typeface="Encode Sans Expanded"/>
                <a:cs typeface="Encode Sans Expanded"/>
                <a:sym typeface="Encode Sans Expande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48" name="Google Shape;948;p13"/>
          <p:cNvSpPr txBox="1">
            <a:spLocks noGrp="1"/>
          </p:cNvSpPr>
          <p:nvPr>
            <p:ph type="subTitle" idx="20"/>
          </p:nvPr>
        </p:nvSpPr>
        <p:spPr>
          <a:xfrm>
            <a:off x="3337525" y="3533777"/>
            <a:ext cx="24690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Encode Sans Expanded"/>
                <a:ea typeface="Encode Sans Expanded"/>
                <a:cs typeface="Encode Sans Expanded"/>
                <a:sym typeface="Encode Sans Expande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49" name="Google Shape;949;p13"/>
          <p:cNvSpPr txBox="1">
            <a:spLocks noGrp="1"/>
          </p:cNvSpPr>
          <p:nvPr>
            <p:ph type="subTitle" idx="21"/>
          </p:nvPr>
        </p:nvSpPr>
        <p:spPr>
          <a:xfrm>
            <a:off x="5955050" y="3533777"/>
            <a:ext cx="24690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Encode Sans Expanded"/>
                <a:ea typeface="Encode Sans Expanded"/>
                <a:cs typeface="Encode Sans Expanded"/>
                <a:sym typeface="Encode Sans Expande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312"/>
        <p:cNvGrpSpPr/>
        <p:nvPr/>
      </p:nvGrpSpPr>
      <p:grpSpPr>
        <a:xfrm>
          <a:off x="0" y="0"/>
          <a:ext cx="0" cy="0"/>
          <a:chOff x="0" y="0"/>
          <a:chExt cx="0" cy="0"/>
        </a:xfrm>
      </p:grpSpPr>
      <p:sp>
        <p:nvSpPr>
          <p:cNvPr id="1313" name="Google Shape;1313;p18"/>
          <p:cNvSpPr/>
          <p:nvPr/>
        </p:nvSpPr>
        <p:spPr>
          <a:xfrm rot="-5400000">
            <a:off x="7350685" y="-862681"/>
            <a:ext cx="2312448" cy="2820166"/>
          </a:xfrm>
          <a:custGeom>
            <a:avLst/>
            <a:gdLst/>
            <a:ahLst/>
            <a:cxnLst/>
            <a:rect l="l" t="t" r="r" b="b"/>
            <a:pathLst>
              <a:path w="99782" h="121690" extrusionOk="0">
                <a:moveTo>
                  <a:pt x="79254" y="1"/>
                </a:moveTo>
                <a:cubicBezTo>
                  <a:pt x="74898" y="1"/>
                  <a:pt x="70544" y="853"/>
                  <a:pt x="66541" y="2572"/>
                </a:cubicBezTo>
                <a:cubicBezTo>
                  <a:pt x="57510" y="6431"/>
                  <a:pt x="50448" y="14627"/>
                  <a:pt x="47962" y="24155"/>
                </a:cubicBezTo>
                <a:cubicBezTo>
                  <a:pt x="45734" y="32709"/>
                  <a:pt x="47066" y="41740"/>
                  <a:pt x="46231" y="50533"/>
                </a:cubicBezTo>
                <a:cubicBezTo>
                  <a:pt x="45376" y="59346"/>
                  <a:pt x="41278" y="68934"/>
                  <a:pt x="32883" y="71699"/>
                </a:cubicBezTo>
                <a:cubicBezTo>
                  <a:pt x="28268" y="73191"/>
                  <a:pt x="23195" y="72336"/>
                  <a:pt x="18481" y="73390"/>
                </a:cubicBezTo>
                <a:cubicBezTo>
                  <a:pt x="9270" y="75439"/>
                  <a:pt x="2944" y="84570"/>
                  <a:pt x="1472" y="93899"/>
                </a:cubicBezTo>
                <a:cubicBezTo>
                  <a:pt x="0" y="103229"/>
                  <a:pt x="2467" y="112698"/>
                  <a:pt x="5431" y="121689"/>
                </a:cubicBezTo>
                <a:lnTo>
                  <a:pt x="99782" y="105457"/>
                </a:lnTo>
                <a:lnTo>
                  <a:pt x="94988" y="4004"/>
                </a:lnTo>
                <a:cubicBezTo>
                  <a:pt x="90203" y="1346"/>
                  <a:pt x="84727" y="1"/>
                  <a:pt x="792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8"/>
          <p:cNvSpPr/>
          <p:nvPr/>
        </p:nvSpPr>
        <p:spPr>
          <a:xfrm rot="-5400000" flipH="1">
            <a:off x="-509346" y="3369883"/>
            <a:ext cx="2445143" cy="2951426"/>
          </a:xfrm>
          <a:custGeom>
            <a:avLst/>
            <a:gdLst/>
            <a:ahLst/>
            <a:cxnLst/>
            <a:rect l="l" t="t" r="r" b="b"/>
            <a:pathLst>
              <a:path w="123057" h="127025" extrusionOk="0">
                <a:moveTo>
                  <a:pt x="110444" y="1"/>
                </a:moveTo>
                <a:lnTo>
                  <a:pt x="2904" y="1791"/>
                </a:lnTo>
                <a:cubicBezTo>
                  <a:pt x="1412" y="8654"/>
                  <a:pt x="0" y="15617"/>
                  <a:pt x="318" y="22619"/>
                </a:cubicBezTo>
                <a:cubicBezTo>
                  <a:pt x="637" y="29641"/>
                  <a:pt x="2924" y="36803"/>
                  <a:pt x="7897" y="41756"/>
                </a:cubicBezTo>
                <a:cubicBezTo>
                  <a:pt x="15735" y="49514"/>
                  <a:pt x="28347" y="50250"/>
                  <a:pt x="37000" y="57113"/>
                </a:cubicBezTo>
                <a:cubicBezTo>
                  <a:pt x="49055" y="66701"/>
                  <a:pt x="49732" y="84465"/>
                  <a:pt x="56296" y="98430"/>
                </a:cubicBezTo>
                <a:cubicBezTo>
                  <a:pt x="61886" y="110306"/>
                  <a:pt x="72370" y="119815"/>
                  <a:pt x="84743" y="124211"/>
                </a:cubicBezTo>
                <a:cubicBezTo>
                  <a:pt x="90058" y="126091"/>
                  <a:pt x="95693" y="127024"/>
                  <a:pt x="101330" y="127024"/>
                </a:cubicBezTo>
                <a:cubicBezTo>
                  <a:pt x="108815" y="127024"/>
                  <a:pt x="116305" y="125379"/>
                  <a:pt x="123056" y="122122"/>
                </a:cubicBezTo>
                <a:lnTo>
                  <a:pt x="110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8"/>
          <p:cNvSpPr/>
          <p:nvPr/>
        </p:nvSpPr>
        <p:spPr>
          <a:xfrm rot="-5400000" flipH="1">
            <a:off x="-748482" y="-556541"/>
            <a:ext cx="2648369" cy="2207891"/>
          </a:xfrm>
          <a:custGeom>
            <a:avLst/>
            <a:gdLst/>
            <a:ahLst/>
            <a:cxnLst/>
            <a:rect l="l" t="t" r="r" b="b"/>
            <a:pathLst>
              <a:path w="77483" h="64596" extrusionOk="0">
                <a:moveTo>
                  <a:pt x="77343" y="0"/>
                </a:moveTo>
                <a:lnTo>
                  <a:pt x="0" y="1174"/>
                </a:lnTo>
                <a:lnTo>
                  <a:pt x="3959" y="64055"/>
                </a:lnTo>
                <a:cubicBezTo>
                  <a:pt x="5452" y="64420"/>
                  <a:pt x="6980" y="64596"/>
                  <a:pt x="8508" y="64596"/>
                </a:cubicBezTo>
                <a:cubicBezTo>
                  <a:pt x="15714" y="64596"/>
                  <a:pt x="22930" y="60693"/>
                  <a:pt x="26557" y="54407"/>
                </a:cubicBezTo>
                <a:cubicBezTo>
                  <a:pt x="31093" y="46549"/>
                  <a:pt x="31013" y="35071"/>
                  <a:pt x="39109" y="30993"/>
                </a:cubicBezTo>
                <a:cubicBezTo>
                  <a:pt x="41201" y="29935"/>
                  <a:pt x="43435" y="29604"/>
                  <a:pt x="45741" y="29604"/>
                </a:cubicBezTo>
                <a:cubicBezTo>
                  <a:pt x="49590" y="29604"/>
                  <a:pt x="53643" y="30525"/>
                  <a:pt x="57579" y="30525"/>
                </a:cubicBezTo>
                <a:cubicBezTo>
                  <a:pt x="58776" y="30525"/>
                  <a:pt x="59964" y="30440"/>
                  <a:pt x="61131" y="30217"/>
                </a:cubicBezTo>
                <a:cubicBezTo>
                  <a:pt x="67238" y="29044"/>
                  <a:pt x="72131" y="24070"/>
                  <a:pt x="74618" y="18361"/>
                </a:cubicBezTo>
                <a:cubicBezTo>
                  <a:pt x="77105" y="12632"/>
                  <a:pt x="77482" y="6227"/>
                  <a:pt x="77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8"/>
          <p:cNvSpPr/>
          <p:nvPr/>
        </p:nvSpPr>
        <p:spPr>
          <a:xfrm rot="-5556362">
            <a:off x="6603771" y="2315809"/>
            <a:ext cx="1965418" cy="4576395"/>
          </a:xfrm>
          <a:custGeom>
            <a:avLst/>
            <a:gdLst/>
            <a:ahLst/>
            <a:cxnLst/>
            <a:rect l="l" t="t" r="r" b="b"/>
            <a:pathLst>
              <a:path w="75096" h="174858" extrusionOk="0">
                <a:moveTo>
                  <a:pt x="2746" y="0"/>
                </a:moveTo>
                <a:lnTo>
                  <a:pt x="0" y="171535"/>
                </a:lnTo>
                <a:lnTo>
                  <a:pt x="67914" y="174857"/>
                </a:lnTo>
                <a:cubicBezTo>
                  <a:pt x="75095" y="165210"/>
                  <a:pt x="74857" y="151185"/>
                  <a:pt x="68789" y="140801"/>
                </a:cubicBezTo>
                <a:cubicBezTo>
                  <a:pt x="62702" y="130437"/>
                  <a:pt x="51602" y="123594"/>
                  <a:pt x="39865" y="120948"/>
                </a:cubicBezTo>
                <a:cubicBezTo>
                  <a:pt x="37399" y="120371"/>
                  <a:pt x="34832" y="119973"/>
                  <a:pt x="32684" y="118581"/>
                </a:cubicBezTo>
                <a:cubicBezTo>
                  <a:pt x="29442" y="116492"/>
                  <a:pt x="27890" y="112593"/>
                  <a:pt x="27154" y="108814"/>
                </a:cubicBezTo>
                <a:cubicBezTo>
                  <a:pt x="23275" y="88941"/>
                  <a:pt x="36981" y="69824"/>
                  <a:pt x="38174" y="49593"/>
                </a:cubicBezTo>
                <a:cubicBezTo>
                  <a:pt x="39467" y="27671"/>
                  <a:pt x="23911" y="5889"/>
                  <a:pt x="2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7" name="Google Shape;1317;p18"/>
          <p:cNvGrpSpPr/>
          <p:nvPr/>
        </p:nvGrpSpPr>
        <p:grpSpPr>
          <a:xfrm rot="5623301">
            <a:off x="8363790" y="1388234"/>
            <a:ext cx="1387073" cy="1452078"/>
            <a:chOff x="5529700" y="-2119675"/>
            <a:chExt cx="1549650" cy="1622275"/>
          </a:xfrm>
        </p:grpSpPr>
        <p:sp>
          <p:nvSpPr>
            <p:cNvPr id="1318" name="Google Shape;1318;p18"/>
            <p:cNvSpPr/>
            <p:nvPr/>
          </p:nvSpPr>
          <p:spPr>
            <a:xfrm>
              <a:off x="5563525" y="-1948100"/>
              <a:ext cx="1515825" cy="1450700"/>
            </a:xfrm>
            <a:custGeom>
              <a:avLst/>
              <a:gdLst/>
              <a:ahLst/>
              <a:cxnLst/>
              <a:rect l="l" t="t" r="r" b="b"/>
              <a:pathLst>
                <a:path w="60633" h="58028" extrusionOk="0">
                  <a:moveTo>
                    <a:pt x="21464" y="1"/>
                  </a:moveTo>
                  <a:lnTo>
                    <a:pt x="0" y="27632"/>
                  </a:lnTo>
                  <a:lnTo>
                    <a:pt x="39169" y="58028"/>
                  </a:lnTo>
                  <a:lnTo>
                    <a:pt x="60633" y="30397"/>
                  </a:lnTo>
                  <a:lnTo>
                    <a:pt x="214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8"/>
            <p:cNvSpPr/>
            <p:nvPr/>
          </p:nvSpPr>
          <p:spPr>
            <a:xfrm>
              <a:off x="5563525" y="-1948100"/>
              <a:ext cx="1515825" cy="1450700"/>
            </a:xfrm>
            <a:custGeom>
              <a:avLst/>
              <a:gdLst/>
              <a:ahLst/>
              <a:cxnLst/>
              <a:rect l="l" t="t" r="r" b="b"/>
              <a:pathLst>
                <a:path w="60633" h="58028" extrusionOk="0">
                  <a:moveTo>
                    <a:pt x="21464" y="1"/>
                  </a:moveTo>
                  <a:lnTo>
                    <a:pt x="0" y="27632"/>
                  </a:lnTo>
                  <a:lnTo>
                    <a:pt x="39169" y="58028"/>
                  </a:lnTo>
                  <a:lnTo>
                    <a:pt x="60633" y="30397"/>
                  </a:lnTo>
                  <a:lnTo>
                    <a:pt x="21464" y="1"/>
                  </a:lnTo>
                  <a:close/>
                </a:path>
              </a:pathLst>
            </a:custGeom>
            <a:solidFill>
              <a:srgbClr val="000000">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8"/>
            <p:cNvSpPr/>
            <p:nvPr/>
          </p:nvSpPr>
          <p:spPr>
            <a:xfrm>
              <a:off x="5554575" y="-2037125"/>
              <a:ext cx="1515825" cy="1505425"/>
            </a:xfrm>
            <a:custGeom>
              <a:avLst/>
              <a:gdLst/>
              <a:ahLst/>
              <a:cxnLst/>
              <a:rect l="l" t="t" r="r" b="b"/>
              <a:pathLst>
                <a:path w="60633" h="60217" extrusionOk="0">
                  <a:moveTo>
                    <a:pt x="23175" y="1"/>
                  </a:moveTo>
                  <a:lnTo>
                    <a:pt x="0" y="29840"/>
                  </a:lnTo>
                  <a:lnTo>
                    <a:pt x="39169" y="60216"/>
                  </a:lnTo>
                  <a:lnTo>
                    <a:pt x="60633" y="32605"/>
                  </a:lnTo>
                  <a:lnTo>
                    <a:pt x="60335" y="28825"/>
                  </a:lnTo>
                  <a:lnTo>
                    <a:pt x="231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8"/>
            <p:cNvSpPr/>
            <p:nvPr/>
          </p:nvSpPr>
          <p:spPr>
            <a:xfrm>
              <a:off x="6495474" y="-1301600"/>
              <a:ext cx="558028" cy="711181"/>
            </a:xfrm>
            <a:custGeom>
              <a:avLst/>
              <a:gdLst/>
              <a:ahLst/>
              <a:cxnLst/>
              <a:rect l="l" t="t" r="r" b="b"/>
              <a:pathLst>
                <a:path w="27632" h="35012" fill="none" extrusionOk="0">
                  <a:moveTo>
                    <a:pt x="27632" y="0"/>
                  </a:moveTo>
                  <a:lnTo>
                    <a:pt x="1" y="35012"/>
                  </a:lnTo>
                </a:path>
              </a:pathLst>
            </a:custGeom>
            <a:noFill/>
            <a:ln w="3975" cap="flat" cmpd="sng">
              <a:solidFill>
                <a:schemeClr val="accen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8"/>
            <p:cNvSpPr/>
            <p:nvPr/>
          </p:nvSpPr>
          <p:spPr>
            <a:xfrm>
              <a:off x="6500301" y="-1289067"/>
              <a:ext cx="557220" cy="710775"/>
            </a:xfrm>
            <a:custGeom>
              <a:avLst/>
              <a:gdLst/>
              <a:ahLst/>
              <a:cxnLst/>
              <a:rect l="l" t="t" r="r" b="b"/>
              <a:pathLst>
                <a:path w="27592" h="34992" fill="none" extrusionOk="0">
                  <a:moveTo>
                    <a:pt x="27592" y="0"/>
                  </a:moveTo>
                  <a:lnTo>
                    <a:pt x="1" y="34991"/>
                  </a:lnTo>
                </a:path>
              </a:pathLst>
            </a:custGeom>
            <a:noFill/>
            <a:ln w="3975" cap="flat" cmpd="sng">
              <a:solidFill>
                <a:schemeClr val="accen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8"/>
            <p:cNvSpPr/>
            <p:nvPr/>
          </p:nvSpPr>
          <p:spPr>
            <a:xfrm>
              <a:off x="6504724" y="-1276554"/>
              <a:ext cx="557220" cy="710389"/>
            </a:xfrm>
            <a:custGeom>
              <a:avLst/>
              <a:gdLst/>
              <a:ahLst/>
              <a:cxnLst/>
              <a:rect l="l" t="t" r="r" b="b"/>
              <a:pathLst>
                <a:path w="27592" h="34973" fill="none" extrusionOk="0">
                  <a:moveTo>
                    <a:pt x="27592" y="1"/>
                  </a:moveTo>
                  <a:lnTo>
                    <a:pt x="0" y="34972"/>
                  </a:lnTo>
                </a:path>
              </a:pathLst>
            </a:custGeom>
            <a:noFill/>
            <a:ln w="3975" cap="flat" cmpd="sng">
              <a:solidFill>
                <a:schemeClr val="accen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8"/>
            <p:cNvSpPr/>
            <p:nvPr/>
          </p:nvSpPr>
          <p:spPr>
            <a:xfrm>
              <a:off x="6508743" y="-1264834"/>
              <a:ext cx="558028" cy="710775"/>
            </a:xfrm>
            <a:custGeom>
              <a:avLst/>
              <a:gdLst/>
              <a:ahLst/>
              <a:cxnLst/>
              <a:rect l="l" t="t" r="r" b="b"/>
              <a:pathLst>
                <a:path w="27632" h="34992" fill="none" extrusionOk="0">
                  <a:moveTo>
                    <a:pt x="27631" y="1"/>
                  </a:moveTo>
                  <a:lnTo>
                    <a:pt x="0" y="34992"/>
                  </a:lnTo>
                </a:path>
              </a:pathLst>
            </a:custGeom>
            <a:noFill/>
            <a:ln w="3975" cap="flat" cmpd="sng">
              <a:solidFill>
                <a:schemeClr val="accen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8"/>
            <p:cNvSpPr/>
            <p:nvPr/>
          </p:nvSpPr>
          <p:spPr>
            <a:xfrm>
              <a:off x="6513166" y="-1252707"/>
              <a:ext cx="557220" cy="711181"/>
            </a:xfrm>
            <a:custGeom>
              <a:avLst/>
              <a:gdLst/>
              <a:ahLst/>
              <a:cxnLst/>
              <a:rect l="l" t="t" r="r" b="b"/>
              <a:pathLst>
                <a:path w="27592" h="35012" fill="none" extrusionOk="0">
                  <a:moveTo>
                    <a:pt x="27591" y="0"/>
                  </a:moveTo>
                  <a:lnTo>
                    <a:pt x="0" y="35012"/>
                  </a:lnTo>
                </a:path>
              </a:pathLst>
            </a:custGeom>
            <a:noFill/>
            <a:ln w="3975" cap="flat" cmpd="sng">
              <a:solidFill>
                <a:schemeClr val="accen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8"/>
            <p:cNvSpPr/>
            <p:nvPr/>
          </p:nvSpPr>
          <p:spPr>
            <a:xfrm>
              <a:off x="5545125" y="-2119675"/>
              <a:ext cx="1515350" cy="1451200"/>
            </a:xfrm>
            <a:custGeom>
              <a:avLst/>
              <a:gdLst/>
              <a:ahLst/>
              <a:cxnLst/>
              <a:rect l="l" t="t" r="r" b="b"/>
              <a:pathLst>
                <a:path w="60614" h="58048" extrusionOk="0">
                  <a:moveTo>
                    <a:pt x="21444" y="1"/>
                  </a:moveTo>
                  <a:lnTo>
                    <a:pt x="0" y="27632"/>
                  </a:lnTo>
                  <a:lnTo>
                    <a:pt x="39149" y="58048"/>
                  </a:lnTo>
                  <a:lnTo>
                    <a:pt x="60613" y="30417"/>
                  </a:lnTo>
                  <a:lnTo>
                    <a:pt x="214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8"/>
            <p:cNvSpPr/>
            <p:nvPr/>
          </p:nvSpPr>
          <p:spPr>
            <a:xfrm>
              <a:off x="5806200" y="-1885425"/>
              <a:ext cx="374025" cy="465000"/>
            </a:xfrm>
            <a:custGeom>
              <a:avLst/>
              <a:gdLst/>
              <a:ahLst/>
              <a:cxnLst/>
              <a:rect l="l" t="t" r="r" b="b"/>
              <a:pathLst>
                <a:path w="14961" h="18600" extrusionOk="0">
                  <a:moveTo>
                    <a:pt x="13627" y="0"/>
                  </a:moveTo>
                  <a:lnTo>
                    <a:pt x="1" y="17545"/>
                  </a:lnTo>
                  <a:lnTo>
                    <a:pt x="1334" y="18600"/>
                  </a:lnTo>
                  <a:lnTo>
                    <a:pt x="14960" y="1034"/>
                  </a:lnTo>
                  <a:lnTo>
                    <a:pt x="13627" y="0"/>
                  </a:lnTo>
                  <a:close/>
                </a:path>
              </a:pathLst>
            </a:custGeom>
            <a:solidFill>
              <a:srgbClr val="4C89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8"/>
            <p:cNvSpPr/>
            <p:nvPr/>
          </p:nvSpPr>
          <p:spPr>
            <a:xfrm>
              <a:off x="5713700" y="-1966500"/>
              <a:ext cx="1176675" cy="1111525"/>
            </a:xfrm>
            <a:custGeom>
              <a:avLst/>
              <a:gdLst/>
              <a:ahLst/>
              <a:cxnLst/>
              <a:rect l="l" t="t" r="r" b="b"/>
              <a:pathLst>
                <a:path w="47067" h="44461" extrusionOk="0">
                  <a:moveTo>
                    <a:pt x="17486" y="1"/>
                  </a:moveTo>
                  <a:cubicBezTo>
                    <a:pt x="15935" y="199"/>
                    <a:pt x="15079" y="339"/>
                    <a:pt x="13528" y="498"/>
                  </a:cubicBezTo>
                  <a:lnTo>
                    <a:pt x="1" y="17904"/>
                  </a:lnTo>
                  <a:cubicBezTo>
                    <a:pt x="200" y="19456"/>
                    <a:pt x="299" y="20331"/>
                    <a:pt x="498" y="21863"/>
                  </a:cubicBezTo>
                  <a:lnTo>
                    <a:pt x="29601" y="44461"/>
                  </a:lnTo>
                  <a:cubicBezTo>
                    <a:pt x="31133" y="44262"/>
                    <a:pt x="32008" y="44162"/>
                    <a:pt x="33540" y="43963"/>
                  </a:cubicBezTo>
                  <a:lnTo>
                    <a:pt x="47067" y="26557"/>
                  </a:lnTo>
                  <a:cubicBezTo>
                    <a:pt x="46868" y="25026"/>
                    <a:pt x="46768" y="24150"/>
                    <a:pt x="46569" y="22619"/>
                  </a:cubicBezTo>
                  <a:lnTo>
                    <a:pt x="17486" y="1"/>
                  </a:lnTo>
                  <a:close/>
                </a:path>
              </a:pathLst>
            </a:custGeom>
            <a:solidFill>
              <a:schemeClr val="lt2"/>
            </a:solidFill>
            <a:ln w="3382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8"/>
            <p:cNvSpPr/>
            <p:nvPr/>
          </p:nvSpPr>
          <p:spPr>
            <a:xfrm>
              <a:off x="6256275" y="-1540800"/>
              <a:ext cx="374500" cy="465025"/>
            </a:xfrm>
            <a:custGeom>
              <a:avLst/>
              <a:gdLst/>
              <a:ahLst/>
              <a:cxnLst/>
              <a:rect l="l" t="t" r="r" b="b"/>
              <a:pathLst>
                <a:path w="14980" h="18601" extrusionOk="0">
                  <a:moveTo>
                    <a:pt x="13647" y="1"/>
                  </a:moveTo>
                  <a:lnTo>
                    <a:pt x="1" y="17566"/>
                  </a:lnTo>
                  <a:lnTo>
                    <a:pt x="1353" y="18600"/>
                  </a:lnTo>
                  <a:lnTo>
                    <a:pt x="14980" y="1035"/>
                  </a:lnTo>
                  <a:lnTo>
                    <a:pt x="136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8"/>
            <p:cNvSpPr/>
            <p:nvPr/>
          </p:nvSpPr>
          <p:spPr>
            <a:xfrm>
              <a:off x="6318450" y="-1494050"/>
              <a:ext cx="374500" cy="464525"/>
            </a:xfrm>
            <a:custGeom>
              <a:avLst/>
              <a:gdLst/>
              <a:ahLst/>
              <a:cxnLst/>
              <a:rect l="l" t="t" r="r" b="b"/>
              <a:pathLst>
                <a:path w="14980" h="18581" extrusionOk="0">
                  <a:moveTo>
                    <a:pt x="13627" y="1"/>
                  </a:moveTo>
                  <a:lnTo>
                    <a:pt x="0" y="17546"/>
                  </a:lnTo>
                  <a:lnTo>
                    <a:pt x="1333" y="18580"/>
                  </a:lnTo>
                  <a:lnTo>
                    <a:pt x="14979" y="1035"/>
                  </a:lnTo>
                  <a:lnTo>
                    <a:pt x="136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8"/>
            <p:cNvSpPr/>
            <p:nvPr/>
          </p:nvSpPr>
          <p:spPr>
            <a:xfrm>
              <a:off x="6380100" y="-1447300"/>
              <a:ext cx="374525" cy="465025"/>
            </a:xfrm>
            <a:custGeom>
              <a:avLst/>
              <a:gdLst/>
              <a:ahLst/>
              <a:cxnLst/>
              <a:rect l="l" t="t" r="r" b="b"/>
              <a:pathLst>
                <a:path w="14981" h="18601" extrusionOk="0">
                  <a:moveTo>
                    <a:pt x="13627" y="1"/>
                  </a:moveTo>
                  <a:lnTo>
                    <a:pt x="1" y="17566"/>
                  </a:lnTo>
                  <a:lnTo>
                    <a:pt x="1334" y="18600"/>
                  </a:lnTo>
                  <a:lnTo>
                    <a:pt x="14980" y="1035"/>
                  </a:lnTo>
                  <a:lnTo>
                    <a:pt x="136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8"/>
            <p:cNvSpPr/>
            <p:nvPr/>
          </p:nvSpPr>
          <p:spPr>
            <a:xfrm>
              <a:off x="6442275" y="-1401050"/>
              <a:ext cx="374000" cy="465025"/>
            </a:xfrm>
            <a:custGeom>
              <a:avLst/>
              <a:gdLst/>
              <a:ahLst/>
              <a:cxnLst/>
              <a:rect l="l" t="t" r="r" b="b"/>
              <a:pathLst>
                <a:path w="14960" h="18601" extrusionOk="0">
                  <a:moveTo>
                    <a:pt x="13627" y="1"/>
                  </a:moveTo>
                  <a:lnTo>
                    <a:pt x="0" y="17566"/>
                  </a:lnTo>
                  <a:lnTo>
                    <a:pt x="1333" y="18600"/>
                  </a:lnTo>
                  <a:lnTo>
                    <a:pt x="14960" y="1035"/>
                  </a:lnTo>
                  <a:lnTo>
                    <a:pt x="136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8"/>
            <p:cNvSpPr/>
            <p:nvPr/>
          </p:nvSpPr>
          <p:spPr>
            <a:xfrm>
              <a:off x="5529700" y="-1428400"/>
              <a:ext cx="1009575" cy="930500"/>
            </a:xfrm>
            <a:custGeom>
              <a:avLst/>
              <a:gdLst/>
              <a:ahLst/>
              <a:cxnLst/>
              <a:rect l="l" t="t" r="r" b="b"/>
              <a:pathLst>
                <a:path w="40383" h="37220" extrusionOk="0">
                  <a:moveTo>
                    <a:pt x="617" y="0"/>
                  </a:moveTo>
                  <a:lnTo>
                    <a:pt x="617" y="0"/>
                  </a:lnTo>
                  <a:cubicBezTo>
                    <a:pt x="0" y="2228"/>
                    <a:pt x="219" y="4695"/>
                    <a:pt x="1214" y="6804"/>
                  </a:cubicBezTo>
                  <a:lnTo>
                    <a:pt x="40383" y="37220"/>
                  </a:lnTo>
                  <a:cubicBezTo>
                    <a:pt x="39368" y="35131"/>
                    <a:pt x="39149" y="32664"/>
                    <a:pt x="39786" y="30397"/>
                  </a:cubicBezTo>
                  <a:lnTo>
                    <a:pt x="6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8"/>
            <p:cNvSpPr/>
            <p:nvPr/>
          </p:nvSpPr>
          <p:spPr>
            <a:xfrm>
              <a:off x="5892250" y="-1786575"/>
              <a:ext cx="568450" cy="525900"/>
            </a:xfrm>
            <a:custGeom>
              <a:avLst/>
              <a:gdLst/>
              <a:ahLst/>
              <a:cxnLst/>
              <a:rect l="l" t="t" r="r" b="b"/>
              <a:pathLst>
                <a:path w="22738" h="21036" extrusionOk="0">
                  <a:moveTo>
                    <a:pt x="11393" y="1"/>
                  </a:moveTo>
                  <a:cubicBezTo>
                    <a:pt x="10785" y="1"/>
                    <a:pt x="10168" y="54"/>
                    <a:pt x="9549" y="164"/>
                  </a:cubicBezTo>
                  <a:cubicBezTo>
                    <a:pt x="3820" y="1158"/>
                    <a:pt x="0" y="6609"/>
                    <a:pt x="995" y="12338"/>
                  </a:cubicBezTo>
                  <a:cubicBezTo>
                    <a:pt x="1899" y="17446"/>
                    <a:pt x="6329" y="21035"/>
                    <a:pt x="11339" y="21035"/>
                  </a:cubicBezTo>
                  <a:cubicBezTo>
                    <a:pt x="11949" y="21035"/>
                    <a:pt x="12567" y="20982"/>
                    <a:pt x="13189" y="20872"/>
                  </a:cubicBezTo>
                  <a:cubicBezTo>
                    <a:pt x="18898" y="19858"/>
                    <a:pt x="22738" y="14407"/>
                    <a:pt x="21723" y="8698"/>
                  </a:cubicBezTo>
                  <a:cubicBezTo>
                    <a:pt x="20819" y="3590"/>
                    <a:pt x="16388" y="1"/>
                    <a:pt x="11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8"/>
            <p:cNvSpPr/>
            <p:nvPr/>
          </p:nvSpPr>
          <p:spPr>
            <a:xfrm>
              <a:off x="5966850" y="-1717775"/>
              <a:ext cx="419250" cy="387950"/>
            </a:xfrm>
            <a:custGeom>
              <a:avLst/>
              <a:gdLst/>
              <a:ahLst/>
              <a:cxnLst/>
              <a:rect l="l" t="t" r="r" b="b"/>
              <a:pathLst>
                <a:path w="16770" h="15518" extrusionOk="0">
                  <a:moveTo>
                    <a:pt x="8383" y="1"/>
                  </a:moveTo>
                  <a:cubicBezTo>
                    <a:pt x="7941" y="1"/>
                    <a:pt x="7493" y="39"/>
                    <a:pt x="7042" y="117"/>
                  </a:cubicBezTo>
                  <a:cubicBezTo>
                    <a:pt x="2805" y="853"/>
                    <a:pt x="0" y="4892"/>
                    <a:pt x="736" y="9109"/>
                  </a:cubicBezTo>
                  <a:cubicBezTo>
                    <a:pt x="1392" y="12866"/>
                    <a:pt x="4668" y="15517"/>
                    <a:pt x="8357" y="15517"/>
                  </a:cubicBezTo>
                  <a:cubicBezTo>
                    <a:pt x="8809" y="15517"/>
                    <a:pt x="9267" y="15477"/>
                    <a:pt x="9728" y="15395"/>
                  </a:cubicBezTo>
                  <a:cubicBezTo>
                    <a:pt x="13945" y="14659"/>
                    <a:pt x="16770" y="10641"/>
                    <a:pt x="16014" y="6423"/>
                  </a:cubicBezTo>
                  <a:cubicBezTo>
                    <a:pt x="15356" y="2657"/>
                    <a:pt x="12080" y="1"/>
                    <a:pt x="8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8"/>
            <p:cNvSpPr/>
            <p:nvPr/>
          </p:nvSpPr>
          <p:spPr>
            <a:xfrm>
              <a:off x="5529700" y="-1428400"/>
              <a:ext cx="1009575" cy="930500"/>
            </a:xfrm>
            <a:custGeom>
              <a:avLst/>
              <a:gdLst/>
              <a:ahLst/>
              <a:cxnLst/>
              <a:rect l="l" t="t" r="r" b="b"/>
              <a:pathLst>
                <a:path w="40383" h="37220" extrusionOk="0">
                  <a:moveTo>
                    <a:pt x="617" y="0"/>
                  </a:moveTo>
                  <a:lnTo>
                    <a:pt x="617" y="0"/>
                  </a:lnTo>
                  <a:cubicBezTo>
                    <a:pt x="0" y="2228"/>
                    <a:pt x="219" y="4695"/>
                    <a:pt x="1214" y="6804"/>
                  </a:cubicBezTo>
                  <a:lnTo>
                    <a:pt x="40383" y="37220"/>
                  </a:lnTo>
                  <a:cubicBezTo>
                    <a:pt x="39368" y="35131"/>
                    <a:pt x="39149" y="32664"/>
                    <a:pt x="39786" y="30397"/>
                  </a:cubicBezTo>
                  <a:lnTo>
                    <a:pt x="617" y="0"/>
                  </a:lnTo>
                  <a:close/>
                </a:path>
              </a:pathLst>
            </a:custGeom>
            <a:solidFill>
              <a:srgbClr val="000000">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8"/>
            <p:cNvSpPr/>
            <p:nvPr/>
          </p:nvSpPr>
          <p:spPr>
            <a:xfrm>
              <a:off x="5614250" y="-1319975"/>
              <a:ext cx="826550" cy="646525"/>
            </a:xfrm>
            <a:custGeom>
              <a:avLst/>
              <a:gdLst/>
              <a:ahLst/>
              <a:cxnLst/>
              <a:rect l="l" t="t" r="r" b="b"/>
              <a:pathLst>
                <a:path w="33062" h="25861" fill="none" extrusionOk="0">
                  <a:moveTo>
                    <a:pt x="0" y="0"/>
                  </a:moveTo>
                  <a:lnTo>
                    <a:pt x="33062" y="25861"/>
                  </a:lnTo>
                </a:path>
              </a:pathLst>
            </a:custGeom>
            <a:solidFill>
              <a:schemeClr val="accent2"/>
            </a:solidFill>
            <a:ln w="12425" cap="flat" cmpd="sng">
              <a:solidFill>
                <a:schemeClr val="accen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8"/>
            <p:cNvSpPr/>
            <p:nvPr/>
          </p:nvSpPr>
          <p:spPr>
            <a:xfrm>
              <a:off x="5609275" y="-1278700"/>
              <a:ext cx="827050" cy="647025"/>
            </a:xfrm>
            <a:custGeom>
              <a:avLst/>
              <a:gdLst/>
              <a:ahLst/>
              <a:cxnLst/>
              <a:rect l="l" t="t" r="r" b="b"/>
              <a:pathLst>
                <a:path w="33082" h="25881" fill="none" extrusionOk="0">
                  <a:moveTo>
                    <a:pt x="0" y="0"/>
                  </a:moveTo>
                  <a:lnTo>
                    <a:pt x="33082" y="25881"/>
                  </a:lnTo>
                </a:path>
              </a:pathLst>
            </a:custGeom>
            <a:solidFill>
              <a:schemeClr val="accent2"/>
            </a:solidFill>
            <a:ln w="12425" cap="flat" cmpd="sng">
              <a:solidFill>
                <a:schemeClr val="accen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18"/>
          <p:cNvGrpSpPr/>
          <p:nvPr/>
        </p:nvGrpSpPr>
        <p:grpSpPr>
          <a:xfrm rot="-603571">
            <a:off x="-315259" y="3612010"/>
            <a:ext cx="1202009" cy="1463992"/>
            <a:chOff x="6158025" y="-351537"/>
            <a:chExt cx="2592050" cy="3157000"/>
          </a:xfrm>
        </p:grpSpPr>
        <p:sp>
          <p:nvSpPr>
            <p:cNvPr id="1340" name="Google Shape;1340;p18"/>
            <p:cNvSpPr/>
            <p:nvPr/>
          </p:nvSpPr>
          <p:spPr>
            <a:xfrm>
              <a:off x="6162500" y="-55637"/>
              <a:ext cx="2325000" cy="2861100"/>
            </a:xfrm>
            <a:custGeom>
              <a:avLst/>
              <a:gdLst/>
              <a:ahLst/>
              <a:cxnLst/>
              <a:rect l="l" t="t" r="r" b="b"/>
              <a:pathLst>
                <a:path w="93000" h="114444" extrusionOk="0">
                  <a:moveTo>
                    <a:pt x="68631" y="1"/>
                  </a:moveTo>
                  <a:lnTo>
                    <a:pt x="1" y="17188"/>
                  </a:lnTo>
                  <a:lnTo>
                    <a:pt x="24369" y="114444"/>
                  </a:lnTo>
                  <a:lnTo>
                    <a:pt x="92999" y="97236"/>
                  </a:lnTo>
                  <a:lnTo>
                    <a:pt x="686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8"/>
            <p:cNvSpPr/>
            <p:nvPr/>
          </p:nvSpPr>
          <p:spPr>
            <a:xfrm>
              <a:off x="6162500" y="-55637"/>
              <a:ext cx="2325000" cy="2861100"/>
            </a:xfrm>
            <a:custGeom>
              <a:avLst/>
              <a:gdLst/>
              <a:ahLst/>
              <a:cxnLst/>
              <a:rect l="l" t="t" r="r" b="b"/>
              <a:pathLst>
                <a:path w="93000" h="114444" extrusionOk="0">
                  <a:moveTo>
                    <a:pt x="68631" y="1"/>
                  </a:moveTo>
                  <a:lnTo>
                    <a:pt x="1" y="17188"/>
                  </a:lnTo>
                  <a:lnTo>
                    <a:pt x="24369" y="114444"/>
                  </a:lnTo>
                  <a:lnTo>
                    <a:pt x="92999" y="97236"/>
                  </a:lnTo>
                  <a:lnTo>
                    <a:pt x="68631" y="1"/>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8"/>
            <p:cNvSpPr/>
            <p:nvPr/>
          </p:nvSpPr>
          <p:spPr>
            <a:xfrm>
              <a:off x="6190350" y="-155587"/>
              <a:ext cx="2430925" cy="2895400"/>
            </a:xfrm>
            <a:custGeom>
              <a:avLst/>
              <a:gdLst/>
              <a:ahLst/>
              <a:cxnLst/>
              <a:rect l="l" t="t" r="r" b="b"/>
              <a:pathLst>
                <a:path w="97237" h="115816" extrusionOk="0">
                  <a:moveTo>
                    <a:pt x="74121" y="0"/>
                  </a:moveTo>
                  <a:lnTo>
                    <a:pt x="1" y="18580"/>
                  </a:lnTo>
                  <a:lnTo>
                    <a:pt x="24369" y="115816"/>
                  </a:lnTo>
                  <a:lnTo>
                    <a:pt x="92999" y="98609"/>
                  </a:lnTo>
                  <a:lnTo>
                    <a:pt x="97236" y="92243"/>
                  </a:lnTo>
                  <a:lnTo>
                    <a:pt x="741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8"/>
            <p:cNvSpPr/>
            <p:nvPr/>
          </p:nvSpPr>
          <p:spPr>
            <a:xfrm>
              <a:off x="6559375" y="2120638"/>
              <a:ext cx="2190700" cy="531150"/>
            </a:xfrm>
            <a:custGeom>
              <a:avLst/>
              <a:gdLst/>
              <a:ahLst/>
              <a:cxnLst/>
              <a:rect l="l" t="t" r="r" b="b"/>
              <a:pathLst>
                <a:path w="87628" h="21246" fill="none" extrusionOk="0">
                  <a:moveTo>
                    <a:pt x="87627" y="0"/>
                  </a:moveTo>
                  <a:lnTo>
                    <a:pt x="0" y="21246"/>
                  </a:lnTo>
                </a:path>
              </a:pathLst>
            </a:custGeom>
            <a:noFill/>
            <a:ln w="8450"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8"/>
            <p:cNvSpPr/>
            <p:nvPr/>
          </p:nvSpPr>
          <p:spPr>
            <a:xfrm>
              <a:off x="6549425" y="2150963"/>
              <a:ext cx="2190700" cy="531175"/>
            </a:xfrm>
            <a:custGeom>
              <a:avLst/>
              <a:gdLst/>
              <a:ahLst/>
              <a:cxnLst/>
              <a:rect l="l" t="t" r="r" b="b"/>
              <a:pathLst>
                <a:path w="87628" h="21247" fill="none" extrusionOk="0">
                  <a:moveTo>
                    <a:pt x="87628" y="1"/>
                  </a:moveTo>
                  <a:lnTo>
                    <a:pt x="0" y="21246"/>
                  </a:lnTo>
                </a:path>
              </a:pathLst>
            </a:custGeom>
            <a:noFill/>
            <a:ln w="8450"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8"/>
            <p:cNvSpPr/>
            <p:nvPr/>
          </p:nvSpPr>
          <p:spPr>
            <a:xfrm>
              <a:off x="6538975" y="2181813"/>
              <a:ext cx="2190700" cy="530650"/>
            </a:xfrm>
            <a:custGeom>
              <a:avLst/>
              <a:gdLst/>
              <a:ahLst/>
              <a:cxnLst/>
              <a:rect l="l" t="t" r="r" b="b"/>
              <a:pathLst>
                <a:path w="87628" h="21226" fill="none" extrusionOk="0">
                  <a:moveTo>
                    <a:pt x="87628" y="0"/>
                  </a:moveTo>
                  <a:lnTo>
                    <a:pt x="0" y="21226"/>
                  </a:lnTo>
                </a:path>
              </a:pathLst>
            </a:custGeom>
            <a:noFill/>
            <a:ln w="8450"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8"/>
            <p:cNvSpPr/>
            <p:nvPr/>
          </p:nvSpPr>
          <p:spPr>
            <a:xfrm>
              <a:off x="6529025" y="2212638"/>
              <a:ext cx="2190700" cy="531150"/>
            </a:xfrm>
            <a:custGeom>
              <a:avLst/>
              <a:gdLst/>
              <a:ahLst/>
              <a:cxnLst/>
              <a:rect l="l" t="t" r="r" b="b"/>
              <a:pathLst>
                <a:path w="87628" h="21246" fill="none" extrusionOk="0">
                  <a:moveTo>
                    <a:pt x="87628" y="1"/>
                  </a:moveTo>
                  <a:lnTo>
                    <a:pt x="1" y="21246"/>
                  </a:lnTo>
                </a:path>
              </a:pathLst>
            </a:custGeom>
            <a:noFill/>
            <a:ln w="8450"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8"/>
            <p:cNvSpPr/>
            <p:nvPr/>
          </p:nvSpPr>
          <p:spPr>
            <a:xfrm>
              <a:off x="6518575" y="2243463"/>
              <a:ext cx="2190225" cy="530675"/>
            </a:xfrm>
            <a:custGeom>
              <a:avLst/>
              <a:gdLst/>
              <a:ahLst/>
              <a:cxnLst/>
              <a:rect l="l" t="t" r="r" b="b"/>
              <a:pathLst>
                <a:path w="87609" h="21227" fill="none" extrusionOk="0">
                  <a:moveTo>
                    <a:pt x="87608" y="1"/>
                  </a:moveTo>
                  <a:lnTo>
                    <a:pt x="1" y="21226"/>
                  </a:lnTo>
                </a:path>
              </a:pathLst>
            </a:custGeom>
            <a:noFill/>
            <a:ln w="8450"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8"/>
            <p:cNvSpPr/>
            <p:nvPr/>
          </p:nvSpPr>
          <p:spPr>
            <a:xfrm>
              <a:off x="6346025" y="-351537"/>
              <a:ext cx="2324975" cy="2861100"/>
            </a:xfrm>
            <a:custGeom>
              <a:avLst/>
              <a:gdLst/>
              <a:ahLst/>
              <a:cxnLst/>
              <a:rect l="l" t="t" r="r" b="b"/>
              <a:pathLst>
                <a:path w="92999" h="114444" extrusionOk="0">
                  <a:moveTo>
                    <a:pt x="68610" y="1"/>
                  </a:moveTo>
                  <a:lnTo>
                    <a:pt x="0" y="17188"/>
                  </a:lnTo>
                  <a:lnTo>
                    <a:pt x="24369" y="114444"/>
                  </a:lnTo>
                  <a:lnTo>
                    <a:pt x="92998" y="97236"/>
                  </a:lnTo>
                  <a:lnTo>
                    <a:pt x="686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8"/>
            <p:cNvSpPr/>
            <p:nvPr/>
          </p:nvSpPr>
          <p:spPr>
            <a:xfrm>
              <a:off x="6680700" y="-8387"/>
              <a:ext cx="1685950" cy="2197175"/>
            </a:xfrm>
            <a:custGeom>
              <a:avLst/>
              <a:gdLst/>
              <a:ahLst/>
              <a:cxnLst/>
              <a:rect l="l" t="t" r="r" b="b"/>
              <a:pathLst>
                <a:path w="67438" h="87887" extrusionOk="0">
                  <a:moveTo>
                    <a:pt x="39309" y="1"/>
                  </a:moveTo>
                  <a:lnTo>
                    <a:pt x="8057" y="7838"/>
                  </a:lnTo>
                  <a:cubicBezTo>
                    <a:pt x="9549" y="13786"/>
                    <a:pt x="5949" y="19794"/>
                    <a:pt x="1" y="21286"/>
                  </a:cubicBezTo>
                  <a:lnTo>
                    <a:pt x="14662" y="79830"/>
                  </a:lnTo>
                  <a:cubicBezTo>
                    <a:pt x="15571" y="79602"/>
                    <a:pt x="16481" y="79493"/>
                    <a:pt x="17377" y="79493"/>
                  </a:cubicBezTo>
                  <a:cubicBezTo>
                    <a:pt x="22346" y="79493"/>
                    <a:pt x="26865" y="82847"/>
                    <a:pt x="28129" y="87887"/>
                  </a:cubicBezTo>
                  <a:lnTo>
                    <a:pt x="59381" y="80049"/>
                  </a:lnTo>
                  <a:cubicBezTo>
                    <a:pt x="57889" y="74101"/>
                    <a:pt x="61489" y="68093"/>
                    <a:pt x="67437" y="66601"/>
                  </a:cubicBezTo>
                  <a:lnTo>
                    <a:pt x="52756" y="8057"/>
                  </a:lnTo>
                  <a:cubicBezTo>
                    <a:pt x="51851" y="8285"/>
                    <a:pt x="50943" y="8394"/>
                    <a:pt x="50049" y="8394"/>
                  </a:cubicBezTo>
                  <a:cubicBezTo>
                    <a:pt x="45092" y="8394"/>
                    <a:pt x="40573" y="5040"/>
                    <a:pt x="39309" y="1"/>
                  </a:cubicBezTo>
                  <a:close/>
                </a:path>
              </a:pathLst>
            </a:custGeom>
            <a:solidFill>
              <a:schemeClr val="lt1"/>
            </a:solidFill>
            <a:ln w="83550"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8"/>
            <p:cNvSpPr/>
            <p:nvPr/>
          </p:nvSpPr>
          <p:spPr>
            <a:xfrm>
              <a:off x="6158025" y="78138"/>
              <a:ext cx="797225" cy="2720875"/>
            </a:xfrm>
            <a:custGeom>
              <a:avLst/>
              <a:gdLst/>
              <a:ahLst/>
              <a:cxnLst/>
              <a:rect l="l" t="t" r="r" b="b"/>
              <a:pathLst>
                <a:path w="31889" h="108835" extrusionOk="0">
                  <a:moveTo>
                    <a:pt x="7520" y="1"/>
                  </a:moveTo>
                  <a:cubicBezTo>
                    <a:pt x="3721" y="2786"/>
                    <a:pt x="1015" y="6983"/>
                    <a:pt x="1" y="11579"/>
                  </a:cubicBezTo>
                  <a:lnTo>
                    <a:pt x="24369" y="108834"/>
                  </a:lnTo>
                  <a:cubicBezTo>
                    <a:pt x="25364" y="104239"/>
                    <a:pt x="28089" y="100042"/>
                    <a:pt x="31889" y="97257"/>
                  </a:cubicBezTo>
                  <a:lnTo>
                    <a:pt x="7520" y="1"/>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8"/>
            <p:cNvSpPr/>
            <p:nvPr/>
          </p:nvSpPr>
          <p:spPr>
            <a:xfrm>
              <a:off x="6862225" y="282388"/>
              <a:ext cx="1323400" cy="1615800"/>
            </a:xfrm>
            <a:custGeom>
              <a:avLst/>
              <a:gdLst/>
              <a:ahLst/>
              <a:cxnLst/>
              <a:rect l="l" t="t" r="r" b="b"/>
              <a:pathLst>
                <a:path w="52936" h="64632" extrusionOk="0">
                  <a:moveTo>
                    <a:pt x="23810" y="0"/>
                  </a:moveTo>
                  <a:cubicBezTo>
                    <a:pt x="22065" y="0"/>
                    <a:pt x="20291" y="215"/>
                    <a:pt x="18521" y="663"/>
                  </a:cubicBezTo>
                  <a:cubicBezTo>
                    <a:pt x="6983" y="3548"/>
                    <a:pt x="1" y="15225"/>
                    <a:pt x="2885" y="26763"/>
                  </a:cubicBezTo>
                  <a:lnTo>
                    <a:pt x="8296" y="48346"/>
                  </a:lnTo>
                  <a:cubicBezTo>
                    <a:pt x="10741" y="58125"/>
                    <a:pt x="19516" y="64632"/>
                    <a:pt x="29160" y="64632"/>
                  </a:cubicBezTo>
                  <a:cubicBezTo>
                    <a:pt x="30894" y="64632"/>
                    <a:pt x="32656" y="64422"/>
                    <a:pt x="34415" y="63982"/>
                  </a:cubicBezTo>
                  <a:cubicBezTo>
                    <a:pt x="45953" y="61097"/>
                    <a:pt x="52935" y="49420"/>
                    <a:pt x="50051" y="37883"/>
                  </a:cubicBezTo>
                  <a:lnTo>
                    <a:pt x="44640" y="16299"/>
                  </a:lnTo>
                  <a:cubicBezTo>
                    <a:pt x="42198" y="6531"/>
                    <a:pt x="33440" y="0"/>
                    <a:pt x="23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8"/>
            <p:cNvSpPr/>
            <p:nvPr/>
          </p:nvSpPr>
          <p:spPr>
            <a:xfrm>
              <a:off x="7809625" y="-93412"/>
              <a:ext cx="173575" cy="154150"/>
            </a:xfrm>
            <a:custGeom>
              <a:avLst/>
              <a:gdLst/>
              <a:ahLst/>
              <a:cxnLst/>
              <a:rect l="l" t="t" r="r" b="b"/>
              <a:pathLst>
                <a:path w="6943" h="6166" extrusionOk="0">
                  <a:moveTo>
                    <a:pt x="3477" y="1"/>
                  </a:moveTo>
                  <a:cubicBezTo>
                    <a:pt x="2181" y="1"/>
                    <a:pt x="987" y="819"/>
                    <a:pt x="557" y="2109"/>
                  </a:cubicBezTo>
                  <a:cubicBezTo>
                    <a:pt x="0" y="3720"/>
                    <a:pt x="876" y="5470"/>
                    <a:pt x="2507" y="6008"/>
                  </a:cubicBezTo>
                  <a:cubicBezTo>
                    <a:pt x="2829" y="6115"/>
                    <a:pt x="3156" y="6166"/>
                    <a:pt x="3478" y="6166"/>
                  </a:cubicBezTo>
                  <a:cubicBezTo>
                    <a:pt x="4769" y="6166"/>
                    <a:pt x="5976" y="5348"/>
                    <a:pt x="6406" y="4058"/>
                  </a:cubicBezTo>
                  <a:cubicBezTo>
                    <a:pt x="6943" y="2447"/>
                    <a:pt x="6068" y="696"/>
                    <a:pt x="4456" y="159"/>
                  </a:cubicBezTo>
                  <a:cubicBezTo>
                    <a:pt x="4131" y="52"/>
                    <a:pt x="3801" y="1"/>
                    <a:pt x="3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8"/>
            <p:cNvSpPr/>
            <p:nvPr/>
          </p:nvSpPr>
          <p:spPr>
            <a:xfrm>
              <a:off x="8322350" y="1838663"/>
              <a:ext cx="154200" cy="154175"/>
            </a:xfrm>
            <a:custGeom>
              <a:avLst/>
              <a:gdLst/>
              <a:ahLst/>
              <a:cxnLst/>
              <a:rect l="l" t="t" r="r" b="b"/>
              <a:pathLst>
                <a:path w="6168" h="6167" extrusionOk="0">
                  <a:moveTo>
                    <a:pt x="3084" y="0"/>
                  </a:moveTo>
                  <a:cubicBezTo>
                    <a:pt x="1373" y="0"/>
                    <a:pt x="1" y="1373"/>
                    <a:pt x="1" y="3084"/>
                  </a:cubicBezTo>
                  <a:cubicBezTo>
                    <a:pt x="1" y="4774"/>
                    <a:pt x="1373" y="6167"/>
                    <a:pt x="3084" y="6167"/>
                  </a:cubicBezTo>
                  <a:cubicBezTo>
                    <a:pt x="4795" y="6167"/>
                    <a:pt x="6167" y="4774"/>
                    <a:pt x="6167" y="3084"/>
                  </a:cubicBezTo>
                  <a:cubicBezTo>
                    <a:pt x="6167" y="1373"/>
                    <a:pt x="4795" y="0"/>
                    <a:pt x="30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8"/>
            <p:cNvSpPr/>
            <p:nvPr/>
          </p:nvSpPr>
          <p:spPr>
            <a:xfrm>
              <a:off x="6558875" y="185563"/>
              <a:ext cx="154175" cy="154200"/>
            </a:xfrm>
            <a:custGeom>
              <a:avLst/>
              <a:gdLst/>
              <a:ahLst/>
              <a:cxnLst/>
              <a:rect l="l" t="t" r="r" b="b"/>
              <a:pathLst>
                <a:path w="6167" h="6168" extrusionOk="0">
                  <a:moveTo>
                    <a:pt x="3084" y="1"/>
                  </a:moveTo>
                  <a:cubicBezTo>
                    <a:pt x="1373" y="1"/>
                    <a:pt x="0" y="1373"/>
                    <a:pt x="0" y="3084"/>
                  </a:cubicBezTo>
                  <a:cubicBezTo>
                    <a:pt x="0" y="4795"/>
                    <a:pt x="1373" y="6168"/>
                    <a:pt x="3084" y="6168"/>
                  </a:cubicBezTo>
                  <a:cubicBezTo>
                    <a:pt x="4774" y="6168"/>
                    <a:pt x="6167" y="4795"/>
                    <a:pt x="6167" y="3084"/>
                  </a:cubicBezTo>
                  <a:cubicBezTo>
                    <a:pt x="6167" y="1373"/>
                    <a:pt x="4774" y="1"/>
                    <a:pt x="30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8"/>
            <p:cNvSpPr/>
            <p:nvPr/>
          </p:nvSpPr>
          <p:spPr>
            <a:xfrm>
              <a:off x="7042250" y="2127588"/>
              <a:ext cx="154200" cy="154200"/>
            </a:xfrm>
            <a:custGeom>
              <a:avLst/>
              <a:gdLst/>
              <a:ahLst/>
              <a:cxnLst/>
              <a:rect l="l" t="t" r="r" b="b"/>
              <a:pathLst>
                <a:path w="6168" h="6168" extrusionOk="0">
                  <a:moveTo>
                    <a:pt x="3084" y="1"/>
                  </a:moveTo>
                  <a:cubicBezTo>
                    <a:pt x="1393" y="1"/>
                    <a:pt x="1" y="1374"/>
                    <a:pt x="1" y="3084"/>
                  </a:cubicBezTo>
                  <a:cubicBezTo>
                    <a:pt x="1" y="4795"/>
                    <a:pt x="1393" y="6168"/>
                    <a:pt x="3084" y="6168"/>
                  </a:cubicBezTo>
                  <a:cubicBezTo>
                    <a:pt x="4795" y="6168"/>
                    <a:pt x="6168" y="4795"/>
                    <a:pt x="6168" y="3084"/>
                  </a:cubicBezTo>
                  <a:cubicBezTo>
                    <a:pt x="6168" y="1374"/>
                    <a:pt x="4795" y="1"/>
                    <a:pt x="30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8"/>
            <p:cNvSpPr/>
            <p:nvPr/>
          </p:nvSpPr>
          <p:spPr>
            <a:xfrm>
              <a:off x="6982575" y="429813"/>
              <a:ext cx="1081700" cy="1320750"/>
            </a:xfrm>
            <a:custGeom>
              <a:avLst/>
              <a:gdLst/>
              <a:ahLst/>
              <a:cxnLst/>
              <a:rect l="l" t="t" r="r" b="b"/>
              <a:pathLst>
                <a:path w="43268" h="52830" extrusionOk="0">
                  <a:moveTo>
                    <a:pt x="19460" y="0"/>
                  </a:moveTo>
                  <a:cubicBezTo>
                    <a:pt x="18040" y="0"/>
                    <a:pt x="16597" y="173"/>
                    <a:pt x="15159" y="535"/>
                  </a:cubicBezTo>
                  <a:cubicBezTo>
                    <a:pt x="5730" y="2883"/>
                    <a:pt x="1" y="12431"/>
                    <a:pt x="2368" y="21860"/>
                  </a:cubicBezTo>
                  <a:lnTo>
                    <a:pt x="6804" y="39525"/>
                  </a:lnTo>
                  <a:cubicBezTo>
                    <a:pt x="8793" y="47499"/>
                    <a:pt x="15954" y="52830"/>
                    <a:pt x="23832" y="52830"/>
                  </a:cubicBezTo>
                  <a:cubicBezTo>
                    <a:pt x="25250" y="52830"/>
                    <a:pt x="26691" y="52657"/>
                    <a:pt x="28129" y="52296"/>
                  </a:cubicBezTo>
                  <a:cubicBezTo>
                    <a:pt x="37558" y="49929"/>
                    <a:pt x="43267" y="40380"/>
                    <a:pt x="40900" y="30971"/>
                  </a:cubicBezTo>
                  <a:lnTo>
                    <a:pt x="36484" y="13306"/>
                  </a:lnTo>
                  <a:cubicBezTo>
                    <a:pt x="34512" y="5318"/>
                    <a:pt x="27330" y="0"/>
                    <a:pt x="19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8"/>
            <p:cNvSpPr/>
            <p:nvPr/>
          </p:nvSpPr>
          <p:spPr>
            <a:xfrm>
              <a:off x="7105425" y="516788"/>
              <a:ext cx="843475" cy="1140875"/>
            </a:xfrm>
            <a:custGeom>
              <a:avLst/>
              <a:gdLst/>
              <a:ahLst/>
              <a:cxnLst/>
              <a:rect l="l" t="t" r="r" b="b"/>
              <a:pathLst>
                <a:path w="33739" h="45635" fill="none" extrusionOk="0">
                  <a:moveTo>
                    <a:pt x="11598" y="1850"/>
                  </a:moveTo>
                  <a:lnTo>
                    <a:pt x="11598" y="1850"/>
                  </a:lnTo>
                  <a:cubicBezTo>
                    <a:pt x="4317" y="3661"/>
                    <a:pt x="0" y="11339"/>
                    <a:pt x="1910" y="18978"/>
                  </a:cubicBezTo>
                  <a:lnTo>
                    <a:pt x="5491" y="33281"/>
                  </a:lnTo>
                  <a:cubicBezTo>
                    <a:pt x="7400" y="40920"/>
                    <a:pt x="14860" y="45634"/>
                    <a:pt x="22121" y="43824"/>
                  </a:cubicBezTo>
                  <a:lnTo>
                    <a:pt x="22121" y="43824"/>
                  </a:lnTo>
                  <a:cubicBezTo>
                    <a:pt x="29402" y="42014"/>
                    <a:pt x="33738" y="34315"/>
                    <a:pt x="31829" y="26696"/>
                  </a:cubicBezTo>
                  <a:lnTo>
                    <a:pt x="28248" y="12394"/>
                  </a:lnTo>
                  <a:cubicBezTo>
                    <a:pt x="26318" y="4735"/>
                    <a:pt x="18898" y="0"/>
                    <a:pt x="11598" y="1850"/>
                  </a:cubicBezTo>
                  <a:close/>
                </a:path>
              </a:pathLst>
            </a:custGeom>
            <a:solidFill>
              <a:schemeClr val="dk2"/>
            </a:solidFill>
            <a:ln w="27350" cap="flat" cmpd="sng">
              <a:solidFill>
                <a:srgbClr val="FAF0D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8"/>
            <p:cNvSpPr/>
            <p:nvPr/>
          </p:nvSpPr>
          <p:spPr>
            <a:xfrm>
              <a:off x="6158025" y="78138"/>
              <a:ext cx="797225" cy="2720875"/>
            </a:xfrm>
            <a:custGeom>
              <a:avLst/>
              <a:gdLst/>
              <a:ahLst/>
              <a:cxnLst/>
              <a:rect l="l" t="t" r="r" b="b"/>
              <a:pathLst>
                <a:path w="31889" h="108835" extrusionOk="0">
                  <a:moveTo>
                    <a:pt x="7520" y="1"/>
                  </a:moveTo>
                  <a:cubicBezTo>
                    <a:pt x="3721" y="2786"/>
                    <a:pt x="1015" y="6983"/>
                    <a:pt x="1" y="11579"/>
                  </a:cubicBezTo>
                  <a:lnTo>
                    <a:pt x="24369" y="108834"/>
                  </a:lnTo>
                  <a:cubicBezTo>
                    <a:pt x="25364" y="104239"/>
                    <a:pt x="28089" y="100042"/>
                    <a:pt x="31889" y="97257"/>
                  </a:cubicBezTo>
                  <a:lnTo>
                    <a:pt x="75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8"/>
            <p:cNvSpPr/>
            <p:nvPr/>
          </p:nvSpPr>
          <p:spPr>
            <a:xfrm>
              <a:off x="6320650" y="337263"/>
              <a:ext cx="481925" cy="2034050"/>
            </a:xfrm>
            <a:custGeom>
              <a:avLst/>
              <a:gdLst/>
              <a:ahLst/>
              <a:cxnLst/>
              <a:rect l="l" t="t" r="r" b="b"/>
              <a:pathLst>
                <a:path w="19277" h="81362" fill="none" extrusionOk="0">
                  <a:moveTo>
                    <a:pt x="1" y="0"/>
                  </a:moveTo>
                  <a:lnTo>
                    <a:pt x="19277" y="81361"/>
                  </a:lnTo>
                </a:path>
              </a:pathLst>
            </a:custGeom>
            <a:solidFill>
              <a:schemeClr val="lt1"/>
            </a:solidFill>
            <a:ln w="24875" cap="flat" cmpd="sng">
              <a:solidFill>
                <a:schemeClr val="dk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8"/>
            <p:cNvSpPr/>
            <p:nvPr/>
          </p:nvSpPr>
          <p:spPr>
            <a:xfrm>
              <a:off x="6260975" y="396938"/>
              <a:ext cx="481925" cy="2034050"/>
            </a:xfrm>
            <a:custGeom>
              <a:avLst/>
              <a:gdLst/>
              <a:ahLst/>
              <a:cxnLst/>
              <a:rect l="l" t="t" r="r" b="b"/>
              <a:pathLst>
                <a:path w="19277" h="81362" fill="none" extrusionOk="0">
                  <a:moveTo>
                    <a:pt x="0" y="0"/>
                  </a:moveTo>
                  <a:lnTo>
                    <a:pt x="19276" y="81361"/>
                  </a:lnTo>
                </a:path>
              </a:pathLst>
            </a:custGeom>
            <a:solidFill>
              <a:schemeClr val="lt1"/>
            </a:solidFill>
            <a:ln w="24875" cap="flat" cmpd="sng">
              <a:solidFill>
                <a:schemeClr val="dk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18"/>
          <p:cNvGrpSpPr/>
          <p:nvPr/>
        </p:nvGrpSpPr>
        <p:grpSpPr>
          <a:xfrm>
            <a:off x="8178198" y="4331622"/>
            <a:ext cx="965810" cy="978034"/>
            <a:chOff x="-164575" y="3031625"/>
            <a:chExt cx="624150" cy="632050"/>
          </a:xfrm>
        </p:grpSpPr>
        <p:sp>
          <p:nvSpPr>
            <p:cNvPr id="1362" name="Google Shape;1362;p18"/>
            <p:cNvSpPr/>
            <p:nvPr/>
          </p:nvSpPr>
          <p:spPr>
            <a:xfrm>
              <a:off x="-69600" y="3106800"/>
              <a:ext cx="314825" cy="364425"/>
            </a:xfrm>
            <a:custGeom>
              <a:avLst/>
              <a:gdLst/>
              <a:ahLst/>
              <a:cxnLst/>
              <a:rect l="l" t="t" r="r" b="b"/>
              <a:pathLst>
                <a:path w="12593" h="14577" extrusionOk="0">
                  <a:moveTo>
                    <a:pt x="2842" y="0"/>
                  </a:moveTo>
                  <a:cubicBezTo>
                    <a:pt x="2083" y="0"/>
                    <a:pt x="1328" y="265"/>
                    <a:pt x="836" y="810"/>
                  </a:cubicBezTo>
                  <a:cubicBezTo>
                    <a:pt x="239" y="1446"/>
                    <a:pt x="40" y="2381"/>
                    <a:pt x="1" y="3277"/>
                  </a:cubicBezTo>
                  <a:cubicBezTo>
                    <a:pt x="1" y="4291"/>
                    <a:pt x="200" y="5306"/>
                    <a:pt x="597" y="6221"/>
                  </a:cubicBezTo>
                  <a:cubicBezTo>
                    <a:pt x="1314" y="7892"/>
                    <a:pt x="2646" y="9205"/>
                    <a:pt x="4059" y="10358"/>
                  </a:cubicBezTo>
                  <a:cubicBezTo>
                    <a:pt x="5252" y="11353"/>
                    <a:pt x="6565" y="12248"/>
                    <a:pt x="7898" y="13004"/>
                  </a:cubicBezTo>
                  <a:cubicBezTo>
                    <a:pt x="8637" y="13447"/>
                    <a:pt x="10165" y="14577"/>
                    <a:pt x="11159" y="14577"/>
                  </a:cubicBezTo>
                  <a:cubicBezTo>
                    <a:pt x="11236" y="14577"/>
                    <a:pt x="11310" y="14570"/>
                    <a:pt x="11379" y="14556"/>
                  </a:cubicBezTo>
                  <a:cubicBezTo>
                    <a:pt x="12593" y="14277"/>
                    <a:pt x="11618" y="12447"/>
                    <a:pt x="11399" y="11731"/>
                  </a:cubicBezTo>
                  <a:cubicBezTo>
                    <a:pt x="10623" y="9344"/>
                    <a:pt x="9629" y="7016"/>
                    <a:pt x="8435" y="4808"/>
                  </a:cubicBezTo>
                  <a:cubicBezTo>
                    <a:pt x="7659" y="3396"/>
                    <a:pt x="6764" y="1944"/>
                    <a:pt x="5451" y="989"/>
                  </a:cubicBezTo>
                  <a:cubicBezTo>
                    <a:pt x="4775" y="452"/>
                    <a:pt x="3979" y="94"/>
                    <a:pt x="3144" y="14"/>
                  </a:cubicBezTo>
                  <a:cubicBezTo>
                    <a:pt x="3043" y="5"/>
                    <a:pt x="2943" y="0"/>
                    <a:pt x="28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8"/>
            <p:cNvSpPr/>
            <p:nvPr/>
          </p:nvSpPr>
          <p:spPr>
            <a:xfrm>
              <a:off x="21425" y="3226500"/>
              <a:ext cx="438150" cy="437175"/>
            </a:xfrm>
            <a:custGeom>
              <a:avLst/>
              <a:gdLst/>
              <a:ahLst/>
              <a:cxnLst/>
              <a:rect l="l" t="t" r="r" b="b"/>
              <a:pathLst>
                <a:path w="17526" h="17487" extrusionOk="0">
                  <a:moveTo>
                    <a:pt x="0" y="0"/>
                  </a:moveTo>
                  <a:cubicBezTo>
                    <a:pt x="1015" y="1831"/>
                    <a:pt x="2188" y="3561"/>
                    <a:pt x="3461" y="5252"/>
                  </a:cubicBezTo>
                  <a:cubicBezTo>
                    <a:pt x="3780" y="5650"/>
                    <a:pt x="4098" y="6068"/>
                    <a:pt x="4416" y="6466"/>
                  </a:cubicBezTo>
                  <a:lnTo>
                    <a:pt x="5451" y="7659"/>
                  </a:lnTo>
                  <a:lnTo>
                    <a:pt x="6505" y="8793"/>
                  </a:lnTo>
                  <a:lnTo>
                    <a:pt x="7599" y="9927"/>
                  </a:lnTo>
                  <a:lnTo>
                    <a:pt x="8733" y="11021"/>
                  </a:lnTo>
                  <a:lnTo>
                    <a:pt x="9887" y="12055"/>
                  </a:lnTo>
                  <a:lnTo>
                    <a:pt x="11080" y="13070"/>
                  </a:lnTo>
                  <a:cubicBezTo>
                    <a:pt x="11478" y="13408"/>
                    <a:pt x="11876" y="13726"/>
                    <a:pt x="12314" y="14045"/>
                  </a:cubicBezTo>
                  <a:cubicBezTo>
                    <a:pt x="13965" y="15318"/>
                    <a:pt x="15715" y="16491"/>
                    <a:pt x="17525" y="17486"/>
                  </a:cubicBezTo>
                  <a:cubicBezTo>
                    <a:pt x="15894" y="16213"/>
                    <a:pt x="14243" y="14940"/>
                    <a:pt x="12672" y="13607"/>
                  </a:cubicBezTo>
                  <a:cubicBezTo>
                    <a:pt x="12274" y="13249"/>
                    <a:pt x="11916" y="12891"/>
                    <a:pt x="11518" y="12573"/>
                  </a:cubicBezTo>
                  <a:lnTo>
                    <a:pt x="10364" y="11538"/>
                  </a:lnTo>
                  <a:lnTo>
                    <a:pt x="9210" y="10464"/>
                  </a:lnTo>
                  <a:lnTo>
                    <a:pt x="8116" y="9370"/>
                  </a:lnTo>
                  <a:lnTo>
                    <a:pt x="7042" y="8276"/>
                  </a:lnTo>
                  <a:lnTo>
                    <a:pt x="5968" y="7162"/>
                  </a:lnTo>
                  <a:lnTo>
                    <a:pt x="4914" y="6008"/>
                  </a:lnTo>
                  <a:cubicBezTo>
                    <a:pt x="4595" y="5610"/>
                    <a:pt x="4237" y="5252"/>
                    <a:pt x="3899" y="4854"/>
                  </a:cubicBezTo>
                  <a:cubicBezTo>
                    <a:pt x="2566" y="3283"/>
                    <a:pt x="1273" y="163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8"/>
            <p:cNvSpPr/>
            <p:nvPr/>
          </p:nvSpPr>
          <p:spPr>
            <a:xfrm>
              <a:off x="-164575" y="3346675"/>
              <a:ext cx="415775" cy="270550"/>
            </a:xfrm>
            <a:custGeom>
              <a:avLst/>
              <a:gdLst/>
              <a:ahLst/>
              <a:cxnLst/>
              <a:rect l="l" t="t" r="r" b="b"/>
              <a:pathLst>
                <a:path w="16631" h="10822" extrusionOk="0">
                  <a:moveTo>
                    <a:pt x="2907" y="1"/>
                  </a:moveTo>
                  <a:cubicBezTo>
                    <a:pt x="2538" y="1"/>
                    <a:pt x="2175" y="62"/>
                    <a:pt x="1830" y="206"/>
                  </a:cubicBezTo>
                  <a:cubicBezTo>
                    <a:pt x="617" y="743"/>
                    <a:pt x="0" y="2156"/>
                    <a:pt x="120" y="3469"/>
                  </a:cubicBezTo>
                  <a:cubicBezTo>
                    <a:pt x="279" y="4762"/>
                    <a:pt x="1015" y="5935"/>
                    <a:pt x="1930" y="6870"/>
                  </a:cubicBezTo>
                  <a:cubicBezTo>
                    <a:pt x="3780" y="8760"/>
                    <a:pt x="6246" y="9954"/>
                    <a:pt x="8833" y="10491"/>
                  </a:cubicBezTo>
                  <a:cubicBezTo>
                    <a:pt x="9975" y="10717"/>
                    <a:pt x="11136" y="10821"/>
                    <a:pt x="12294" y="10821"/>
                  </a:cubicBezTo>
                  <a:cubicBezTo>
                    <a:pt x="13274" y="10821"/>
                    <a:pt x="14252" y="10747"/>
                    <a:pt x="15218" y="10610"/>
                  </a:cubicBezTo>
                  <a:cubicBezTo>
                    <a:pt x="16630" y="10411"/>
                    <a:pt x="16332" y="9874"/>
                    <a:pt x="15337" y="9218"/>
                  </a:cubicBezTo>
                  <a:cubicBezTo>
                    <a:pt x="14343" y="8522"/>
                    <a:pt x="13348" y="7805"/>
                    <a:pt x="12453" y="6990"/>
                  </a:cubicBezTo>
                  <a:cubicBezTo>
                    <a:pt x="9966" y="4782"/>
                    <a:pt x="7977" y="1897"/>
                    <a:pt x="4953" y="505"/>
                  </a:cubicBezTo>
                  <a:cubicBezTo>
                    <a:pt x="4316" y="219"/>
                    <a:pt x="3602" y="1"/>
                    <a:pt x="29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8"/>
            <p:cNvSpPr/>
            <p:nvPr/>
          </p:nvSpPr>
          <p:spPr>
            <a:xfrm>
              <a:off x="-75575" y="3461225"/>
              <a:ext cx="460550" cy="156650"/>
            </a:xfrm>
            <a:custGeom>
              <a:avLst/>
              <a:gdLst/>
              <a:ahLst/>
              <a:cxnLst/>
              <a:rect l="l" t="t" r="r" b="b"/>
              <a:pathLst>
                <a:path w="18422" h="6266" extrusionOk="0">
                  <a:moveTo>
                    <a:pt x="1" y="1"/>
                  </a:moveTo>
                  <a:lnTo>
                    <a:pt x="1" y="1"/>
                  </a:lnTo>
                  <a:cubicBezTo>
                    <a:pt x="1274" y="1095"/>
                    <a:pt x="2627" y="2030"/>
                    <a:pt x="4119" y="2786"/>
                  </a:cubicBezTo>
                  <a:cubicBezTo>
                    <a:pt x="4477" y="2985"/>
                    <a:pt x="4855" y="3164"/>
                    <a:pt x="5213" y="3363"/>
                  </a:cubicBezTo>
                  <a:lnTo>
                    <a:pt x="6347" y="3880"/>
                  </a:lnTo>
                  <a:cubicBezTo>
                    <a:pt x="6705" y="4059"/>
                    <a:pt x="7103" y="4218"/>
                    <a:pt x="7481" y="4357"/>
                  </a:cubicBezTo>
                  <a:lnTo>
                    <a:pt x="8654" y="4775"/>
                  </a:lnTo>
                  <a:lnTo>
                    <a:pt x="9848" y="5153"/>
                  </a:lnTo>
                  <a:lnTo>
                    <a:pt x="11041" y="5471"/>
                  </a:lnTo>
                  <a:lnTo>
                    <a:pt x="12255" y="5750"/>
                  </a:lnTo>
                  <a:cubicBezTo>
                    <a:pt x="12653" y="5849"/>
                    <a:pt x="13070" y="5909"/>
                    <a:pt x="13468" y="5969"/>
                  </a:cubicBezTo>
                  <a:cubicBezTo>
                    <a:pt x="14696" y="6161"/>
                    <a:pt x="15923" y="6265"/>
                    <a:pt x="17151" y="6265"/>
                  </a:cubicBezTo>
                  <a:cubicBezTo>
                    <a:pt x="17574" y="6265"/>
                    <a:pt x="17998" y="6253"/>
                    <a:pt x="18422" y="6227"/>
                  </a:cubicBezTo>
                  <a:cubicBezTo>
                    <a:pt x="16770" y="6008"/>
                    <a:pt x="15159" y="5750"/>
                    <a:pt x="13568" y="5412"/>
                  </a:cubicBezTo>
                  <a:cubicBezTo>
                    <a:pt x="13170" y="5312"/>
                    <a:pt x="12772" y="5233"/>
                    <a:pt x="12374" y="5133"/>
                  </a:cubicBezTo>
                  <a:lnTo>
                    <a:pt x="11220" y="4835"/>
                  </a:lnTo>
                  <a:lnTo>
                    <a:pt x="10047" y="4477"/>
                  </a:lnTo>
                  <a:lnTo>
                    <a:pt x="8873" y="4119"/>
                  </a:lnTo>
                  <a:lnTo>
                    <a:pt x="7739" y="3721"/>
                  </a:lnTo>
                  <a:cubicBezTo>
                    <a:pt x="7321" y="3562"/>
                    <a:pt x="6963" y="3422"/>
                    <a:pt x="6585" y="3263"/>
                  </a:cubicBezTo>
                  <a:lnTo>
                    <a:pt x="5471" y="2786"/>
                  </a:lnTo>
                  <a:cubicBezTo>
                    <a:pt x="5093" y="2627"/>
                    <a:pt x="4716" y="2467"/>
                    <a:pt x="4338" y="2288"/>
                  </a:cubicBezTo>
                  <a:cubicBezTo>
                    <a:pt x="2846" y="1592"/>
                    <a:pt x="1413" y="81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8"/>
            <p:cNvSpPr/>
            <p:nvPr/>
          </p:nvSpPr>
          <p:spPr>
            <a:xfrm>
              <a:off x="200950" y="3031625"/>
              <a:ext cx="201925" cy="447125"/>
            </a:xfrm>
            <a:custGeom>
              <a:avLst/>
              <a:gdLst/>
              <a:ahLst/>
              <a:cxnLst/>
              <a:rect l="l" t="t" r="r" b="b"/>
              <a:pathLst>
                <a:path w="8077" h="17885" extrusionOk="0">
                  <a:moveTo>
                    <a:pt x="4761" y="1"/>
                  </a:moveTo>
                  <a:cubicBezTo>
                    <a:pt x="4018" y="1"/>
                    <a:pt x="3255" y="261"/>
                    <a:pt x="2666" y="714"/>
                  </a:cubicBezTo>
                  <a:cubicBezTo>
                    <a:pt x="1612" y="1509"/>
                    <a:pt x="1015" y="2743"/>
                    <a:pt x="677" y="4016"/>
                  </a:cubicBezTo>
                  <a:cubicBezTo>
                    <a:pt x="0" y="6542"/>
                    <a:pt x="239" y="9307"/>
                    <a:pt x="1154" y="11774"/>
                  </a:cubicBezTo>
                  <a:cubicBezTo>
                    <a:pt x="1890" y="13783"/>
                    <a:pt x="3004" y="15633"/>
                    <a:pt x="4377" y="17284"/>
                  </a:cubicBezTo>
                  <a:cubicBezTo>
                    <a:pt x="4718" y="17702"/>
                    <a:pt x="4970" y="17885"/>
                    <a:pt x="5156" y="17885"/>
                  </a:cubicBezTo>
                  <a:cubicBezTo>
                    <a:pt x="5456" y="17885"/>
                    <a:pt x="5581" y="17405"/>
                    <a:pt x="5630" y="16668"/>
                  </a:cubicBezTo>
                  <a:cubicBezTo>
                    <a:pt x="5690" y="15474"/>
                    <a:pt x="5789" y="14261"/>
                    <a:pt x="6028" y="13067"/>
                  </a:cubicBezTo>
                  <a:cubicBezTo>
                    <a:pt x="6625" y="9805"/>
                    <a:pt x="8077" y="6602"/>
                    <a:pt x="7679" y="3300"/>
                  </a:cubicBezTo>
                  <a:cubicBezTo>
                    <a:pt x="7560" y="2225"/>
                    <a:pt x="7182" y="1111"/>
                    <a:pt x="6326" y="475"/>
                  </a:cubicBezTo>
                  <a:cubicBezTo>
                    <a:pt x="5872" y="149"/>
                    <a:pt x="5322" y="1"/>
                    <a:pt x="47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8"/>
            <p:cNvSpPr/>
            <p:nvPr/>
          </p:nvSpPr>
          <p:spPr>
            <a:xfrm>
              <a:off x="278525" y="3136975"/>
              <a:ext cx="114400" cy="474475"/>
            </a:xfrm>
            <a:custGeom>
              <a:avLst/>
              <a:gdLst/>
              <a:ahLst/>
              <a:cxnLst/>
              <a:rect l="l" t="t" r="r" b="b"/>
              <a:pathLst>
                <a:path w="4576" h="18979" extrusionOk="0">
                  <a:moveTo>
                    <a:pt x="359" y="1"/>
                  </a:moveTo>
                  <a:cubicBezTo>
                    <a:pt x="80" y="1632"/>
                    <a:pt x="1" y="3283"/>
                    <a:pt x="80" y="4954"/>
                  </a:cubicBezTo>
                  <a:cubicBezTo>
                    <a:pt x="100" y="5372"/>
                    <a:pt x="120" y="5770"/>
                    <a:pt x="160" y="6187"/>
                  </a:cubicBezTo>
                  <a:lnTo>
                    <a:pt x="279" y="7441"/>
                  </a:lnTo>
                  <a:cubicBezTo>
                    <a:pt x="359" y="7838"/>
                    <a:pt x="398" y="8256"/>
                    <a:pt x="478" y="8654"/>
                  </a:cubicBezTo>
                  <a:lnTo>
                    <a:pt x="717" y="9868"/>
                  </a:lnTo>
                  <a:lnTo>
                    <a:pt x="1015" y="11081"/>
                  </a:lnTo>
                  <a:lnTo>
                    <a:pt x="1373" y="12275"/>
                  </a:lnTo>
                  <a:lnTo>
                    <a:pt x="1771" y="13448"/>
                  </a:lnTo>
                  <a:cubicBezTo>
                    <a:pt x="1910" y="13846"/>
                    <a:pt x="2069" y="14244"/>
                    <a:pt x="2209" y="14622"/>
                  </a:cubicBezTo>
                  <a:cubicBezTo>
                    <a:pt x="2865" y="16134"/>
                    <a:pt x="3641" y="17606"/>
                    <a:pt x="4576" y="18978"/>
                  </a:cubicBezTo>
                  <a:cubicBezTo>
                    <a:pt x="3900" y="17447"/>
                    <a:pt x="3283" y="15935"/>
                    <a:pt x="2766" y="14403"/>
                  </a:cubicBezTo>
                  <a:cubicBezTo>
                    <a:pt x="2646" y="14005"/>
                    <a:pt x="2507" y="13607"/>
                    <a:pt x="2388" y="13229"/>
                  </a:cubicBezTo>
                  <a:lnTo>
                    <a:pt x="2049" y="12056"/>
                  </a:lnTo>
                  <a:lnTo>
                    <a:pt x="1711" y="10882"/>
                  </a:lnTo>
                  <a:lnTo>
                    <a:pt x="1453" y="9688"/>
                  </a:lnTo>
                  <a:lnTo>
                    <a:pt x="1194" y="8495"/>
                  </a:lnTo>
                  <a:lnTo>
                    <a:pt x="975" y="7301"/>
                  </a:lnTo>
                  <a:lnTo>
                    <a:pt x="796" y="6108"/>
                  </a:lnTo>
                  <a:cubicBezTo>
                    <a:pt x="756" y="5690"/>
                    <a:pt x="697" y="5292"/>
                    <a:pt x="657" y="4894"/>
                  </a:cubicBezTo>
                  <a:cubicBezTo>
                    <a:pt x="478" y="3283"/>
                    <a:pt x="398" y="1632"/>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8" name="Google Shape;1368;p18"/>
          <p:cNvGrpSpPr/>
          <p:nvPr/>
        </p:nvGrpSpPr>
        <p:grpSpPr>
          <a:xfrm rot="-4511166" flipH="1">
            <a:off x="-161292" y="66690"/>
            <a:ext cx="1137368" cy="698209"/>
            <a:chOff x="3635425" y="69650"/>
            <a:chExt cx="965800" cy="592825"/>
          </a:xfrm>
        </p:grpSpPr>
        <p:sp>
          <p:nvSpPr>
            <p:cNvPr id="1369" name="Google Shape;1369;p18"/>
            <p:cNvSpPr/>
            <p:nvPr/>
          </p:nvSpPr>
          <p:spPr>
            <a:xfrm>
              <a:off x="3741350" y="90400"/>
              <a:ext cx="859875" cy="436675"/>
            </a:xfrm>
            <a:custGeom>
              <a:avLst/>
              <a:gdLst/>
              <a:ahLst/>
              <a:cxnLst/>
              <a:rect l="l" t="t" r="r" b="b"/>
              <a:pathLst>
                <a:path w="34395" h="17467" fill="none" extrusionOk="0">
                  <a:moveTo>
                    <a:pt x="0" y="17467"/>
                  </a:moveTo>
                  <a:cubicBezTo>
                    <a:pt x="10464" y="9848"/>
                    <a:pt x="21723" y="2746"/>
                    <a:pt x="34395" y="1"/>
                  </a:cubicBezTo>
                </a:path>
              </a:pathLst>
            </a:custGeom>
            <a:solidFill>
              <a:schemeClr val="dk1"/>
            </a:solidFill>
            <a:ln w="10450" cap="flat" cmpd="sng">
              <a:solidFill>
                <a:srgbClr val="28292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8"/>
            <p:cNvSpPr/>
            <p:nvPr/>
          </p:nvSpPr>
          <p:spPr>
            <a:xfrm>
              <a:off x="3783125" y="468375"/>
              <a:ext cx="70150" cy="192650"/>
            </a:xfrm>
            <a:custGeom>
              <a:avLst/>
              <a:gdLst/>
              <a:ahLst/>
              <a:cxnLst/>
              <a:rect l="l" t="t" r="r" b="b"/>
              <a:pathLst>
                <a:path w="2806" h="7706" extrusionOk="0">
                  <a:moveTo>
                    <a:pt x="2805" y="0"/>
                  </a:moveTo>
                  <a:cubicBezTo>
                    <a:pt x="2805" y="1"/>
                    <a:pt x="279" y="5471"/>
                    <a:pt x="140" y="6167"/>
                  </a:cubicBezTo>
                  <a:cubicBezTo>
                    <a:pt x="0" y="6843"/>
                    <a:pt x="418" y="7520"/>
                    <a:pt x="1114" y="7679"/>
                  </a:cubicBezTo>
                  <a:cubicBezTo>
                    <a:pt x="1204" y="7697"/>
                    <a:pt x="1294" y="7706"/>
                    <a:pt x="1382" y="7706"/>
                  </a:cubicBezTo>
                  <a:cubicBezTo>
                    <a:pt x="1976" y="7706"/>
                    <a:pt x="2505" y="7310"/>
                    <a:pt x="2626" y="6704"/>
                  </a:cubicBezTo>
                  <a:cubicBezTo>
                    <a:pt x="2785" y="6008"/>
                    <a:pt x="2805" y="1"/>
                    <a:pt x="2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8"/>
            <p:cNvSpPr/>
            <p:nvPr/>
          </p:nvSpPr>
          <p:spPr>
            <a:xfrm>
              <a:off x="3865675" y="221850"/>
              <a:ext cx="70150" cy="192825"/>
            </a:xfrm>
            <a:custGeom>
              <a:avLst/>
              <a:gdLst/>
              <a:ahLst/>
              <a:cxnLst/>
              <a:rect l="l" t="t" r="r" b="b"/>
              <a:pathLst>
                <a:path w="2806" h="7713" extrusionOk="0">
                  <a:moveTo>
                    <a:pt x="1396" y="1"/>
                  </a:moveTo>
                  <a:cubicBezTo>
                    <a:pt x="813" y="1"/>
                    <a:pt x="299" y="395"/>
                    <a:pt x="180" y="1009"/>
                  </a:cubicBezTo>
                  <a:cubicBezTo>
                    <a:pt x="20" y="1685"/>
                    <a:pt x="0" y="7713"/>
                    <a:pt x="0" y="7713"/>
                  </a:cubicBezTo>
                  <a:cubicBezTo>
                    <a:pt x="0" y="7713"/>
                    <a:pt x="2507" y="2242"/>
                    <a:pt x="2666" y="1546"/>
                  </a:cubicBezTo>
                  <a:cubicBezTo>
                    <a:pt x="2805" y="850"/>
                    <a:pt x="2388" y="174"/>
                    <a:pt x="1691" y="34"/>
                  </a:cubicBezTo>
                  <a:cubicBezTo>
                    <a:pt x="1592" y="12"/>
                    <a:pt x="1493" y="1"/>
                    <a:pt x="13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8"/>
            <p:cNvSpPr/>
            <p:nvPr/>
          </p:nvSpPr>
          <p:spPr>
            <a:xfrm>
              <a:off x="3874125" y="464400"/>
              <a:ext cx="125350" cy="170850"/>
            </a:xfrm>
            <a:custGeom>
              <a:avLst/>
              <a:gdLst/>
              <a:ahLst/>
              <a:cxnLst/>
              <a:rect l="l" t="t" r="r" b="b"/>
              <a:pathLst>
                <a:path w="5014" h="6834" extrusionOk="0">
                  <a:moveTo>
                    <a:pt x="1" y="0"/>
                  </a:moveTo>
                  <a:cubicBezTo>
                    <a:pt x="1" y="1"/>
                    <a:pt x="2089" y="5650"/>
                    <a:pt x="2487" y="6247"/>
                  </a:cubicBezTo>
                  <a:cubicBezTo>
                    <a:pt x="2731" y="6631"/>
                    <a:pt x="3147" y="6834"/>
                    <a:pt x="3573" y="6834"/>
                  </a:cubicBezTo>
                  <a:cubicBezTo>
                    <a:pt x="3808" y="6834"/>
                    <a:pt x="4045" y="6772"/>
                    <a:pt x="4258" y="6644"/>
                  </a:cubicBezTo>
                  <a:cubicBezTo>
                    <a:pt x="4835" y="6266"/>
                    <a:pt x="5014" y="5471"/>
                    <a:pt x="4636" y="4874"/>
                  </a:cubicBezTo>
                  <a:cubicBezTo>
                    <a:pt x="4258" y="4277"/>
                    <a:pt x="1" y="1"/>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8"/>
            <p:cNvSpPr/>
            <p:nvPr/>
          </p:nvSpPr>
          <p:spPr>
            <a:xfrm>
              <a:off x="3719475" y="247575"/>
              <a:ext cx="125825" cy="171100"/>
            </a:xfrm>
            <a:custGeom>
              <a:avLst/>
              <a:gdLst/>
              <a:ahLst/>
              <a:cxnLst/>
              <a:rect l="l" t="t" r="r" b="b"/>
              <a:pathLst>
                <a:path w="5033" h="6844" extrusionOk="0">
                  <a:moveTo>
                    <a:pt x="1459" y="1"/>
                  </a:moveTo>
                  <a:cubicBezTo>
                    <a:pt x="1225" y="1"/>
                    <a:pt x="988" y="65"/>
                    <a:pt x="776" y="199"/>
                  </a:cubicBezTo>
                  <a:cubicBezTo>
                    <a:pt x="179" y="577"/>
                    <a:pt x="0" y="1373"/>
                    <a:pt x="398" y="1969"/>
                  </a:cubicBezTo>
                  <a:cubicBezTo>
                    <a:pt x="776" y="2566"/>
                    <a:pt x="5033" y="6843"/>
                    <a:pt x="5033" y="6843"/>
                  </a:cubicBezTo>
                  <a:cubicBezTo>
                    <a:pt x="5033" y="6843"/>
                    <a:pt x="2944" y="1194"/>
                    <a:pt x="2546" y="597"/>
                  </a:cubicBezTo>
                  <a:cubicBezTo>
                    <a:pt x="2303" y="212"/>
                    <a:pt x="1885"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8"/>
            <p:cNvSpPr/>
            <p:nvPr/>
          </p:nvSpPr>
          <p:spPr>
            <a:xfrm>
              <a:off x="3660775" y="456425"/>
              <a:ext cx="175575" cy="120425"/>
            </a:xfrm>
            <a:custGeom>
              <a:avLst/>
              <a:gdLst/>
              <a:ahLst/>
              <a:cxnLst/>
              <a:rect l="l" t="t" r="r" b="b"/>
              <a:pathLst>
                <a:path w="7023" h="4817" extrusionOk="0">
                  <a:moveTo>
                    <a:pt x="7023" y="1"/>
                  </a:moveTo>
                  <a:cubicBezTo>
                    <a:pt x="7022" y="1"/>
                    <a:pt x="1373" y="2090"/>
                    <a:pt x="777" y="2487"/>
                  </a:cubicBezTo>
                  <a:cubicBezTo>
                    <a:pt x="180" y="2865"/>
                    <a:pt x="1" y="3661"/>
                    <a:pt x="379" y="4258"/>
                  </a:cubicBezTo>
                  <a:cubicBezTo>
                    <a:pt x="621" y="4614"/>
                    <a:pt x="1033" y="4816"/>
                    <a:pt x="1456" y="4816"/>
                  </a:cubicBezTo>
                  <a:cubicBezTo>
                    <a:pt x="1693" y="4816"/>
                    <a:pt x="1934" y="4752"/>
                    <a:pt x="2149" y="4616"/>
                  </a:cubicBezTo>
                  <a:cubicBezTo>
                    <a:pt x="2746" y="4258"/>
                    <a:pt x="7023" y="1"/>
                    <a:pt x="7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8"/>
            <p:cNvSpPr/>
            <p:nvPr/>
          </p:nvSpPr>
          <p:spPr>
            <a:xfrm>
              <a:off x="3883075" y="305750"/>
              <a:ext cx="175075" cy="120875"/>
            </a:xfrm>
            <a:custGeom>
              <a:avLst/>
              <a:gdLst/>
              <a:ahLst/>
              <a:cxnLst/>
              <a:rect l="l" t="t" r="r" b="b"/>
              <a:pathLst>
                <a:path w="7003" h="4835" extrusionOk="0">
                  <a:moveTo>
                    <a:pt x="5549" y="0"/>
                  </a:moveTo>
                  <a:cubicBezTo>
                    <a:pt x="5315" y="0"/>
                    <a:pt x="5081" y="64"/>
                    <a:pt x="4874" y="199"/>
                  </a:cubicBezTo>
                  <a:cubicBezTo>
                    <a:pt x="4278" y="577"/>
                    <a:pt x="1" y="4834"/>
                    <a:pt x="1" y="4834"/>
                  </a:cubicBezTo>
                  <a:cubicBezTo>
                    <a:pt x="1" y="4834"/>
                    <a:pt x="5630" y="2746"/>
                    <a:pt x="6247" y="2348"/>
                  </a:cubicBezTo>
                  <a:cubicBezTo>
                    <a:pt x="6824" y="1970"/>
                    <a:pt x="7003" y="1174"/>
                    <a:pt x="6645" y="577"/>
                  </a:cubicBezTo>
                  <a:cubicBezTo>
                    <a:pt x="6389" y="207"/>
                    <a:pt x="5969" y="0"/>
                    <a:pt x="5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3886075" y="447475"/>
              <a:ext cx="195950" cy="67350"/>
            </a:xfrm>
            <a:custGeom>
              <a:avLst/>
              <a:gdLst/>
              <a:ahLst/>
              <a:cxnLst/>
              <a:rect l="l" t="t" r="r" b="b"/>
              <a:pathLst>
                <a:path w="7838" h="2694" extrusionOk="0">
                  <a:moveTo>
                    <a:pt x="0" y="1"/>
                  </a:moveTo>
                  <a:cubicBezTo>
                    <a:pt x="0" y="1"/>
                    <a:pt x="5471" y="2527"/>
                    <a:pt x="6167" y="2666"/>
                  </a:cubicBezTo>
                  <a:cubicBezTo>
                    <a:pt x="6257" y="2684"/>
                    <a:pt x="6346" y="2693"/>
                    <a:pt x="6435" y="2693"/>
                  </a:cubicBezTo>
                  <a:cubicBezTo>
                    <a:pt x="7029" y="2693"/>
                    <a:pt x="7557" y="2298"/>
                    <a:pt x="7679" y="1692"/>
                  </a:cubicBezTo>
                  <a:cubicBezTo>
                    <a:pt x="7838" y="995"/>
                    <a:pt x="7420" y="339"/>
                    <a:pt x="6724" y="180"/>
                  </a:cubicBezTo>
                  <a:cubicBezTo>
                    <a:pt x="6028" y="21"/>
                    <a:pt x="0"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8"/>
            <p:cNvSpPr/>
            <p:nvPr/>
          </p:nvSpPr>
          <p:spPr>
            <a:xfrm>
              <a:off x="3636900" y="368075"/>
              <a:ext cx="195975" cy="67000"/>
            </a:xfrm>
            <a:custGeom>
              <a:avLst/>
              <a:gdLst/>
              <a:ahLst/>
              <a:cxnLst/>
              <a:rect l="l" t="t" r="r" b="b"/>
              <a:pathLst>
                <a:path w="7839" h="2680" extrusionOk="0">
                  <a:moveTo>
                    <a:pt x="1357" y="0"/>
                  </a:moveTo>
                  <a:cubicBezTo>
                    <a:pt x="778" y="0"/>
                    <a:pt x="276" y="392"/>
                    <a:pt x="140" y="989"/>
                  </a:cubicBezTo>
                  <a:cubicBezTo>
                    <a:pt x="1" y="1685"/>
                    <a:pt x="419" y="2361"/>
                    <a:pt x="1115" y="2520"/>
                  </a:cubicBezTo>
                  <a:cubicBezTo>
                    <a:pt x="1811" y="2660"/>
                    <a:pt x="7839" y="2680"/>
                    <a:pt x="7839" y="2680"/>
                  </a:cubicBezTo>
                  <a:cubicBezTo>
                    <a:pt x="7839" y="2680"/>
                    <a:pt x="2368" y="173"/>
                    <a:pt x="1652" y="34"/>
                  </a:cubicBezTo>
                  <a:cubicBezTo>
                    <a:pt x="1552" y="11"/>
                    <a:pt x="1453" y="0"/>
                    <a:pt x="1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8"/>
            <p:cNvSpPr/>
            <p:nvPr/>
          </p:nvSpPr>
          <p:spPr>
            <a:xfrm>
              <a:off x="3713500" y="464400"/>
              <a:ext cx="130325" cy="166675"/>
            </a:xfrm>
            <a:custGeom>
              <a:avLst/>
              <a:gdLst/>
              <a:ahLst/>
              <a:cxnLst/>
              <a:rect l="l" t="t" r="r" b="b"/>
              <a:pathLst>
                <a:path w="5213" h="6667" extrusionOk="0">
                  <a:moveTo>
                    <a:pt x="5212" y="0"/>
                  </a:moveTo>
                  <a:cubicBezTo>
                    <a:pt x="5212" y="1"/>
                    <a:pt x="816" y="4098"/>
                    <a:pt x="398" y="4675"/>
                  </a:cubicBezTo>
                  <a:cubicBezTo>
                    <a:pt x="0" y="5252"/>
                    <a:pt x="140" y="6048"/>
                    <a:pt x="716" y="6445"/>
                  </a:cubicBezTo>
                  <a:cubicBezTo>
                    <a:pt x="934" y="6596"/>
                    <a:pt x="1180" y="6666"/>
                    <a:pt x="1425" y="6666"/>
                  </a:cubicBezTo>
                  <a:cubicBezTo>
                    <a:pt x="1828" y="6666"/>
                    <a:pt x="2227" y="6474"/>
                    <a:pt x="2487" y="6127"/>
                  </a:cubicBezTo>
                  <a:cubicBezTo>
                    <a:pt x="2885" y="5550"/>
                    <a:pt x="5212" y="1"/>
                    <a:pt x="52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8"/>
            <p:cNvSpPr/>
            <p:nvPr/>
          </p:nvSpPr>
          <p:spPr>
            <a:xfrm>
              <a:off x="3875625" y="251850"/>
              <a:ext cx="130325" cy="166825"/>
            </a:xfrm>
            <a:custGeom>
              <a:avLst/>
              <a:gdLst/>
              <a:ahLst/>
              <a:cxnLst/>
              <a:rect l="l" t="t" r="r" b="b"/>
              <a:pathLst>
                <a:path w="5213" h="6673" extrusionOk="0">
                  <a:moveTo>
                    <a:pt x="3770" y="0"/>
                  </a:moveTo>
                  <a:cubicBezTo>
                    <a:pt x="3367" y="0"/>
                    <a:pt x="2971" y="190"/>
                    <a:pt x="2726" y="545"/>
                  </a:cubicBezTo>
                  <a:cubicBezTo>
                    <a:pt x="2328" y="1122"/>
                    <a:pt x="0" y="6672"/>
                    <a:pt x="0" y="6672"/>
                  </a:cubicBezTo>
                  <a:cubicBezTo>
                    <a:pt x="0" y="6672"/>
                    <a:pt x="4397" y="2554"/>
                    <a:pt x="4814" y="1977"/>
                  </a:cubicBezTo>
                  <a:cubicBezTo>
                    <a:pt x="5212" y="1420"/>
                    <a:pt x="5073" y="625"/>
                    <a:pt x="4496" y="227"/>
                  </a:cubicBezTo>
                  <a:cubicBezTo>
                    <a:pt x="4275" y="74"/>
                    <a:pt x="4021" y="0"/>
                    <a:pt x="3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3858700" y="468875"/>
              <a:ext cx="68175" cy="193600"/>
            </a:xfrm>
            <a:custGeom>
              <a:avLst/>
              <a:gdLst/>
              <a:ahLst/>
              <a:cxnLst/>
              <a:rect l="l" t="t" r="r" b="b"/>
              <a:pathLst>
                <a:path w="2727" h="7744" extrusionOk="0">
                  <a:moveTo>
                    <a:pt x="220" y="0"/>
                  </a:moveTo>
                  <a:cubicBezTo>
                    <a:pt x="220" y="0"/>
                    <a:pt x="1" y="6008"/>
                    <a:pt x="120" y="6704"/>
                  </a:cubicBezTo>
                  <a:cubicBezTo>
                    <a:pt x="243" y="7316"/>
                    <a:pt x="749" y="7744"/>
                    <a:pt x="1343" y="7744"/>
                  </a:cubicBezTo>
                  <a:cubicBezTo>
                    <a:pt x="1425" y="7744"/>
                    <a:pt x="1508" y="7735"/>
                    <a:pt x="1592" y="7719"/>
                  </a:cubicBezTo>
                  <a:cubicBezTo>
                    <a:pt x="2289" y="7599"/>
                    <a:pt x="2726" y="6963"/>
                    <a:pt x="2647" y="6266"/>
                  </a:cubicBezTo>
                  <a:cubicBezTo>
                    <a:pt x="2507" y="5570"/>
                    <a:pt x="220"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8"/>
            <p:cNvSpPr/>
            <p:nvPr/>
          </p:nvSpPr>
          <p:spPr>
            <a:xfrm>
              <a:off x="3791575" y="220225"/>
              <a:ext cx="69150" cy="193975"/>
            </a:xfrm>
            <a:custGeom>
              <a:avLst/>
              <a:gdLst/>
              <a:ahLst/>
              <a:cxnLst/>
              <a:rect l="l" t="t" r="r" b="b"/>
              <a:pathLst>
                <a:path w="2766" h="7759" extrusionOk="0">
                  <a:moveTo>
                    <a:pt x="1402" y="0"/>
                  </a:moveTo>
                  <a:cubicBezTo>
                    <a:pt x="1327" y="0"/>
                    <a:pt x="1251" y="7"/>
                    <a:pt x="1174" y="20"/>
                  </a:cubicBezTo>
                  <a:cubicBezTo>
                    <a:pt x="438" y="139"/>
                    <a:pt x="0" y="796"/>
                    <a:pt x="120" y="1492"/>
                  </a:cubicBezTo>
                  <a:cubicBezTo>
                    <a:pt x="259" y="2188"/>
                    <a:pt x="2547" y="7758"/>
                    <a:pt x="2547" y="7758"/>
                  </a:cubicBezTo>
                  <a:cubicBezTo>
                    <a:pt x="2547" y="7758"/>
                    <a:pt x="2766" y="1731"/>
                    <a:pt x="2646" y="1034"/>
                  </a:cubicBezTo>
                  <a:cubicBezTo>
                    <a:pt x="2522" y="415"/>
                    <a:pt x="2005" y="0"/>
                    <a:pt x="1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8"/>
            <p:cNvSpPr/>
            <p:nvPr/>
          </p:nvSpPr>
          <p:spPr>
            <a:xfrm>
              <a:off x="3635425" y="442425"/>
              <a:ext cx="196450" cy="64250"/>
            </a:xfrm>
            <a:custGeom>
              <a:avLst/>
              <a:gdLst/>
              <a:ahLst/>
              <a:cxnLst/>
              <a:rect l="l" t="t" r="r" b="b"/>
              <a:pathLst>
                <a:path w="7858" h="2570" extrusionOk="0">
                  <a:moveTo>
                    <a:pt x="2308" y="0"/>
                  </a:moveTo>
                  <a:cubicBezTo>
                    <a:pt x="1739" y="0"/>
                    <a:pt x="1311" y="12"/>
                    <a:pt x="1154" y="44"/>
                  </a:cubicBezTo>
                  <a:cubicBezTo>
                    <a:pt x="458" y="163"/>
                    <a:pt x="0" y="800"/>
                    <a:pt x="120" y="1496"/>
                  </a:cubicBezTo>
                  <a:cubicBezTo>
                    <a:pt x="243" y="2151"/>
                    <a:pt x="793" y="2570"/>
                    <a:pt x="1375" y="2570"/>
                  </a:cubicBezTo>
                  <a:cubicBezTo>
                    <a:pt x="1447" y="2570"/>
                    <a:pt x="1519" y="2563"/>
                    <a:pt x="1592" y="2550"/>
                  </a:cubicBezTo>
                  <a:cubicBezTo>
                    <a:pt x="2288" y="2431"/>
                    <a:pt x="7858" y="143"/>
                    <a:pt x="7858" y="143"/>
                  </a:cubicBezTo>
                  <a:cubicBezTo>
                    <a:pt x="7858" y="143"/>
                    <a:pt x="4257"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3886550" y="376375"/>
              <a:ext cx="196475" cy="64075"/>
            </a:xfrm>
            <a:custGeom>
              <a:avLst/>
              <a:gdLst/>
              <a:ahLst/>
              <a:cxnLst/>
              <a:rect l="l" t="t" r="r" b="b"/>
              <a:pathLst>
                <a:path w="7859" h="2563" extrusionOk="0">
                  <a:moveTo>
                    <a:pt x="6495" y="1"/>
                  </a:moveTo>
                  <a:cubicBezTo>
                    <a:pt x="6420" y="1"/>
                    <a:pt x="6344" y="7"/>
                    <a:pt x="6267" y="20"/>
                  </a:cubicBezTo>
                  <a:cubicBezTo>
                    <a:pt x="5571" y="139"/>
                    <a:pt x="1" y="2427"/>
                    <a:pt x="1" y="2427"/>
                  </a:cubicBezTo>
                  <a:cubicBezTo>
                    <a:pt x="1" y="2427"/>
                    <a:pt x="3722" y="2562"/>
                    <a:pt x="5654" y="2562"/>
                  </a:cubicBezTo>
                  <a:cubicBezTo>
                    <a:pt x="6182" y="2562"/>
                    <a:pt x="6576" y="2552"/>
                    <a:pt x="6725" y="2527"/>
                  </a:cubicBezTo>
                  <a:cubicBezTo>
                    <a:pt x="7421" y="2407"/>
                    <a:pt x="7859" y="1751"/>
                    <a:pt x="7739" y="1054"/>
                  </a:cubicBezTo>
                  <a:cubicBezTo>
                    <a:pt x="7633" y="417"/>
                    <a:pt x="7102" y="1"/>
                    <a:pt x="6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8"/>
            <p:cNvSpPr/>
            <p:nvPr/>
          </p:nvSpPr>
          <p:spPr>
            <a:xfrm>
              <a:off x="3882575" y="456925"/>
              <a:ext cx="170625" cy="126500"/>
            </a:xfrm>
            <a:custGeom>
              <a:avLst/>
              <a:gdLst/>
              <a:ahLst/>
              <a:cxnLst/>
              <a:rect l="l" t="t" r="r" b="b"/>
              <a:pathLst>
                <a:path w="6825" h="5060" extrusionOk="0">
                  <a:moveTo>
                    <a:pt x="1" y="1"/>
                  </a:moveTo>
                  <a:cubicBezTo>
                    <a:pt x="1" y="1"/>
                    <a:pt x="4099" y="4437"/>
                    <a:pt x="4676" y="4835"/>
                  </a:cubicBezTo>
                  <a:cubicBezTo>
                    <a:pt x="4888" y="4986"/>
                    <a:pt x="5135" y="5060"/>
                    <a:pt x="5381" y="5060"/>
                  </a:cubicBezTo>
                  <a:cubicBezTo>
                    <a:pt x="5781" y="5060"/>
                    <a:pt x="6180" y="4866"/>
                    <a:pt x="6426" y="4497"/>
                  </a:cubicBezTo>
                  <a:cubicBezTo>
                    <a:pt x="6824" y="3940"/>
                    <a:pt x="6685" y="3164"/>
                    <a:pt x="6108" y="2746"/>
                  </a:cubicBezTo>
                  <a:cubicBezTo>
                    <a:pt x="5531" y="234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8"/>
            <p:cNvSpPr/>
            <p:nvPr/>
          </p:nvSpPr>
          <p:spPr>
            <a:xfrm>
              <a:off x="3665250" y="299725"/>
              <a:ext cx="171100" cy="126400"/>
            </a:xfrm>
            <a:custGeom>
              <a:avLst/>
              <a:gdLst/>
              <a:ahLst/>
              <a:cxnLst/>
              <a:rect l="l" t="t" r="r" b="b"/>
              <a:pathLst>
                <a:path w="6844" h="5056" extrusionOk="0">
                  <a:moveTo>
                    <a:pt x="1455" y="1"/>
                  </a:moveTo>
                  <a:cubicBezTo>
                    <a:pt x="1048" y="1"/>
                    <a:pt x="646" y="193"/>
                    <a:pt x="399" y="540"/>
                  </a:cubicBezTo>
                  <a:cubicBezTo>
                    <a:pt x="1" y="1117"/>
                    <a:pt x="160" y="1912"/>
                    <a:pt x="737" y="2310"/>
                  </a:cubicBezTo>
                  <a:cubicBezTo>
                    <a:pt x="1294" y="2708"/>
                    <a:pt x="6844" y="5055"/>
                    <a:pt x="6844" y="5055"/>
                  </a:cubicBezTo>
                  <a:cubicBezTo>
                    <a:pt x="6844" y="5055"/>
                    <a:pt x="2746" y="639"/>
                    <a:pt x="2169" y="222"/>
                  </a:cubicBezTo>
                  <a:cubicBezTo>
                    <a:pt x="1951" y="71"/>
                    <a:pt x="1702" y="1"/>
                    <a:pt x="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3793075" y="382575"/>
              <a:ext cx="133300" cy="117275"/>
            </a:xfrm>
            <a:custGeom>
              <a:avLst/>
              <a:gdLst/>
              <a:ahLst/>
              <a:cxnLst/>
              <a:rect l="l" t="t" r="r" b="b"/>
              <a:pathLst>
                <a:path w="5332" h="4691" extrusionOk="0">
                  <a:moveTo>
                    <a:pt x="2669" y="0"/>
                  </a:moveTo>
                  <a:cubicBezTo>
                    <a:pt x="2240" y="0"/>
                    <a:pt x="1804" y="119"/>
                    <a:pt x="1413" y="369"/>
                  </a:cubicBezTo>
                  <a:cubicBezTo>
                    <a:pt x="318" y="1065"/>
                    <a:pt x="0" y="2497"/>
                    <a:pt x="696" y="3591"/>
                  </a:cubicBezTo>
                  <a:cubicBezTo>
                    <a:pt x="1134" y="4299"/>
                    <a:pt x="1896" y="4690"/>
                    <a:pt x="2675" y="4690"/>
                  </a:cubicBezTo>
                  <a:cubicBezTo>
                    <a:pt x="3101" y="4690"/>
                    <a:pt x="3532" y="4574"/>
                    <a:pt x="3919" y="4328"/>
                  </a:cubicBezTo>
                  <a:cubicBezTo>
                    <a:pt x="5013" y="3631"/>
                    <a:pt x="5331" y="2179"/>
                    <a:pt x="4635" y="1085"/>
                  </a:cubicBezTo>
                  <a:cubicBezTo>
                    <a:pt x="4188" y="383"/>
                    <a:pt x="3438" y="0"/>
                    <a:pt x="26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8"/>
            <p:cNvSpPr/>
            <p:nvPr/>
          </p:nvSpPr>
          <p:spPr>
            <a:xfrm>
              <a:off x="4119300" y="154075"/>
              <a:ext cx="281525" cy="399950"/>
            </a:xfrm>
            <a:custGeom>
              <a:avLst/>
              <a:gdLst/>
              <a:ahLst/>
              <a:cxnLst/>
              <a:rect l="l" t="t" r="r" b="b"/>
              <a:pathLst>
                <a:path w="11261" h="15998" extrusionOk="0">
                  <a:moveTo>
                    <a:pt x="11260" y="0"/>
                  </a:moveTo>
                  <a:lnTo>
                    <a:pt x="11260" y="0"/>
                  </a:lnTo>
                  <a:cubicBezTo>
                    <a:pt x="8177" y="1552"/>
                    <a:pt x="5372" y="3143"/>
                    <a:pt x="3124" y="5849"/>
                  </a:cubicBezTo>
                  <a:cubicBezTo>
                    <a:pt x="1353" y="7957"/>
                    <a:pt x="120" y="10603"/>
                    <a:pt x="21" y="13368"/>
                  </a:cubicBezTo>
                  <a:cubicBezTo>
                    <a:pt x="1" y="14025"/>
                    <a:pt x="41" y="14721"/>
                    <a:pt x="419" y="15298"/>
                  </a:cubicBezTo>
                  <a:cubicBezTo>
                    <a:pt x="696" y="15706"/>
                    <a:pt x="1188" y="15997"/>
                    <a:pt x="1666" y="15997"/>
                  </a:cubicBezTo>
                  <a:cubicBezTo>
                    <a:pt x="1839" y="15997"/>
                    <a:pt x="2010" y="15959"/>
                    <a:pt x="2169" y="15875"/>
                  </a:cubicBezTo>
                  <a:cubicBezTo>
                    <a:pt x="2487" y="15695"/>
                    <a:pt x="2686" y="15377"/>
                    <a:pt x="2865" y="15079"/>
                  </a:cubicBezTo>
                  <a:cubicBezTo>
                    <a:pt x="4775" y="11697"/>
                    <a:pt x="4695" y="7420"/>
                    <a:pt x="6864" y="4178"/>
                  </a:cubicBezTo>
                  <a:cubicBezTo>
                    <a:pt x="7998" y="2467"/>
                    <a:pt x="9669" y="1253"/>
                    <a:pt x="11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8"/>
            <p:cNvSpPr/>
            <p:nvPr/>
          </p:nvSpPr>
          <p:spPr>
            <a:xfrm>
              <a:off x="4182475" y="143125"/>
              <a:ext cx="238725" cy="251675"/>
            </a:xfrm>
            <a:custGeom>
              <a:avLst/>
              <a:gdLst/>
              <a:ahLst/>
              <a:cxnLst/>
              <a:rect l="l" t="t" r="r" b="b"/>
              <a:pathLst>
                <a:path w="9549" h="10067" extrusionOk="0">
                  <a:moveTo>
                    <a:pt x="9549" y="0"/>
                  </a:moveTo>
                  <a:cubicBezTo>
                    <a:pt x="5630" y="1453"/>
                    <a:pt x="2347" y="4576"/>
                    <a:pt x="637" y="8395"/>
                  </a:cubicBezTo>
                  <a:cubicBezTo>
                    <a:pt x="438" y="8873"/>
                    <a:pt x="159" y="9569"/>
                    <a:pt x="0" y="10066"/>
                  </a:cubicBezTo>
                  <a:cubicBezTo>
                    <a:pt x="199" y="9589"/>
                    <a:pt x="537" y="8893"/>
                    <a:pt x="776" y="8455"/>
                  </a:cubicBezTo>
                  <a:cubicBezTo>
                    <a:pt x="2686" y="4775"/>
                    <a:pt x="5849" y="1811"/>
                    <a:pt x="9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3937300" y="69650"/>
              <a:ext cx="472475" cy="140675"/>
            </a:xfrm>
            <a:custGeom>
              <a:avLst/>
              <a:gdLst/>
              <a:ahLst/>
              <a:cxnLst/>
              <a:rect l="l" t="t" r="r" b="b"/>
              <a:pathLst>
                <a:path w="18899" h="5627" extrusionOk="0">
                  <a:moveTo>
                    <a:pt x="1338" y="0"/>
                  </a:moveTo>
                  <a:cubicBezTo>
                    <a:pt x="1154" y="0"/>
                    <a:pt x="975" y="25"/>
                    <a:pt x="816" y="95"/>
                  </a:cubicBezTo>
                  <a:cubicBezTo>
                    <a:pt x="219" y="373"/>
                    <a:pt x="0" y="1169"/>
                    <a:pt x="199" y="1825"/>
                  </a:cubicBezTo>
                  <a:cubicBezTo>
                    <a:pt x="398" y="2462"/>
                    <a:pt x="895" y="2939"/>
                    <a:pt x="1432" y="3337"/>
                  </a:cubicBezTo>
                  <a:cubicBezTo>
                    <a:pt x="3581" y="4925"/>
                    <a:pt x="6332" y="5627"/>
                    <a:pt x="9027" y="5627"/>
                  </a:cubicBezTo>
                  <a:cubicBezTo>
                    <a:pt x="9101" y="5627"/>
                    <a:pt x="9176" y="5626"/>
                    <a:pt x="9250" y="5625"/>
                  </a:cubicBezTo>
                  <a:cubicBezTo>
                    <a:pt x="12771" y="5565"/>
                    <a:pt x="15775" y="4372"/>
                    <a:pt x="18898" y="2939"/>
                  </a:cubicBezTo>
                  <a:lnTo>
                    <a:pt x="18898" y="2939"/>
                  </a:lnTo>
                  <a:cubicBezTo>
                    <a:pt x="17185" y="3351"/>
                    <a:pt x="15486" y="3791"/>
                    <a:pt x="13726" y="3791"/>
                  </a:cubicBezTo>
                  <a:cubicBezTo>
                    <a:pt x="13443" y="3791"/>
                    <a:pt x="13158" y="3780"/>
                    <a:pt x="12871" y="3755"/>
                  </a:cubicBezTo>
                  <a:cubicBezTo>
                    <a:pt x="9011" y="3417"/>
                    <a:pt x="5709" y="672"/>
                    <a:pt x="1890" y="55"/>
                  </a:cubicBezTo>
                  <a:cubicBezTo>
                    <a:pt x="1711" y="25"/>
                    <a:pt x="1522" y="0"/>
                    <a:pt x="1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8"/>
            <p:cNvSpPr/>
            <p:nvPr/>
          </p:nvSpPr>
          <p:spPr>
            <a:xfrm>
              <a:off x="4085500" y="134175"/>
              <a:ext cx="345650" cy="55525"/>
            </a:xfrm>
            <a:custGeom>
              <a:avLst/>
              <a:gdLst/>
              <a:ahLst/>
              <a:cxnLst/>
              <a:rect l="l" t="t" r="r" b="b"/>
              <a:pathLst>
                <a:path w="13826" h="2221" extrusionOk="0">
                  <a:moveTo>
                    <a:pt x="13825" y="0"/>
                  </a:moveTo>
                  <a:lnTo>
                    <a:pt x="13825" y="0"/>
                  </a:lnTo>
                  <a:cubicBezTo>
                    <a:pt x="11191" y="1254"/>
                    <a:pt x="8267" y="1910"/>
                    <a:pt x="5343" y="1910"/>
                  </a:cubicBezTo>
                  <a:cubicBezTo>
                    <a:pt x="4139" y="1910"/>
                    <a:pt x="2935" y="1798"/>
                    <a:pt x="1751" y="1572"/>
                  </a:cubicBezTo>
                  <a:cubicBezTo>
                    <a:pt x="1214" y="1472"/>
                    <a:pt x="497" y="1274"/>
                    <a:pt x="0" y="1154"/>
                  </a:cubicBezTo>
                  <a:lnTo>
                    <a:pt x="0" y="1154"/>
                  </a:lnTo>
                  <a:cubicBezTo>
                    <a:pt x="477" y="1353"/>
                    <a:pt x="1194" y="1572"/>
                    <a:pt x="1691" y="1731"/>
                  </a:cubicBezTo>
                  <a:cubicBezTo>
                    <a:pt x="2977" y="2059"/>
                    <a:pt x="4305" y="2221"/>
                    <a:pt x="5633" y="2221"/>
                  </a:cubicBezTo>
                  <a:cubicBezTo>
                    <a:pt x="8498" y="2221"/>
                    <a:pt x="11366" y="1468"/>
                    <a:pt x="13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1" name="Google Shape;1391;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92" name="Google Shape;1392;p18"/>
          <p:cNvSpPr txBox="1">
            <a:spLocks noGrp="1"/>
          </p:cNvSpPr>
          <p:nvPr>
            <p:ph type="subTitle" idx="1"/>
          </p:nvPr>
        </p:nvSpPr>
        <p:spPr>
          <a:xfrm>
            <a:off x="4965099" y="2599825"/>
            <a:ext cx="2955900" cy="1126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18"/>
          <p:cNvSpPr txBox="1">
            <a:spLocks noGrp="1"/>
          </p:cNvSpPr>
          <p:nvPr>
            <p:ph type="subTitle" idx="2"/>
          </p:nvPr>
        </p:nvSpPr>
        <p:spPr>
          <a:xfrm>
            <a:off x="1223000" y="2599825"/>
            <a:ext cx="2955900" cy="1126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4" name="Google Shape;1394;p18"/>
          <p:cNvSpPr txBox="1">
            <a:spLocks noGrp="1"/>
          </p:cNvSpPr>
          <p:nvPr>
            <p:ph type="subTitle" idx="3"/>
          </p:nvPr>
        </p:nvSpPr>
        <p:spPr>
          <a:xfrm>
            <a:off x="1223000" y="2040925"/>
            <a:ext cx="29559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95" name="Google Shape;1395;p18"/>
          <p:cNvSpPr txBox="1">
            <a:spLocks noGrp="1"/>
          </p:cNvSpPr>
          <p:nvPr>
            <p:ph type="subTitle" idx="4"/>
          </p:nvPr>
        </p:nvSpPr>
        <p:spPr>
          <a:xfrm>
            <a:off x="4965100" y="2040925"/>
            <a:ext cx="29559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396"/>
        <p:cNvGrpSpPr/>
        <p:nvPr/>
      </p:nvGrpSpPr>
      <p:grpSpPr>
        <a:xfrm>
          <a:off x="0" y="0"/>
          <a:ext cx="0" cy="0"/>
          <a:chOff x="0" y="0"/>
          <a:chExt cx="0" cy="0"/>
        </a:xfrm>
      </p:grpSpPr>
      <p:sp>
        <p:nvSpPr>
          <p:cNvPr id="1397" name="Google Shape;1397;p19"/>
          <p:cNvSpPr/>
          <p:nvPr/>
        </p:nvSpPr>
        <p:spPr>
          <a:xfrm>
            <a:off x="7212848" y="-526764"/>
            <a:ext cx="2893070" cy="2986358"/>
          </a:xfrm>
          <a:custGeom>
            <a:avLst/>
            <a:gdLst/>
            <a:ahLst/>
            <a:cxnLst/>
            <a:rect l="l" t="t" r="r" b="b"/>
            <a:pathLst>
              <a:path w="123057" h="127025" extrusionOk="0">
                <a:moveTo>
                  <a:pt x="110444" y="1"/>
                </a:moveTo>
                <a:lnTo>
                  <a:pt x="2904" y="1791"/>
                </a:lnTo>
                <a:cubicBezTo>
                  <a:pt x="1412" y="8654"/>
                  <a:pt x="0" y="15617"/>
                  <a:pt x="318" y="22619"/>
                </a:cubicBezTo>
                <a:cubicBezTo>
                  <a:pt x="637" y="29641"/>
                  <a:pt x="2924" y="36803"/>
                  <a:pt x="7897" y="41756"/>
                </a:cubicBezTo>
                <a:cubicBezTo>
                  <a:pt x="15735" y="49514"/>
                  <a:pt x="28347" y="50250"/>
                  <a:pt x="37000" y="57113"/>
                </a:cubicBezTo>
                <a:cubicBezTo>
                  <a:pt x="49055" y="66701"/>
                  <a:pt x="49732" y="84465"/>
                  <a:pt x="56296" y="98430"/>
                </a:cubicBezTo>
                <a:cubicBezTo>
                  <a:pt x="61886" y="110306"/>
                  <a:pt x="72370" y="119815"/>
                  <a:pt x="84743" y="124211"/>
                </a:cubicBezTo>
                <a:cubicBezTo>
                  <a:pt x="90058" y="126091"/>
                  <a:pt x="95693" y="127024"/>
                  <a:pt x="101330" y="127024"/>
                </a:cubicBezTo>
                <a:cubicBezTo>
                  <a:pt x="108815" y="127024"/>
                  <a:pt x="116305" y="125379"/>
                  <a:pt x="123056" y="122122"/>
                </a:cubicBezTo>
                <a:lnTo>
                  <a:pt x="110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9"/>
          <p:cNvSpPr/>
          <p:nvPr/>
        </p:nvSpPr>
        <p:spPr>
          <a:xfrm rot="5400000" flipH="1">
            <a:off x="7335183" y="3089001"/>
            <a:ext cx="2648369" cy="2207891"/>
          </a:xfrm>
          <a:custGeom>
            <a:avLst/>
            <a:gdLst/>
            <a:ahLst/>
            <a:cxnLst/>
            <a:rect l="l" t="t" r="r" b="b"/>
            <a:pathLst>
              <a:path w="77483" h="64596" extrusionOk="0">
                <a:moveTo>
                  <a:pt x="77343" y="0"/>
                </a:moveTo>
                <a:lnTo>
                  <a:pt x="0" y="1174"/>
                </a:lnTo>
                <a:lnTo>
                  <a:pt x="3959" y="64055"/>
                </a:lnTo>
                <a:cubicBezTo>
                  <a:pt x="5452" y="64420"/>
                  <a:pt x="6980" y="64596"/>
                  <a:pt x="8508" y="64596"/>
                </a:cubicBezTo>
                <a:cubicBezTo>
                  <a:pt x="15714" y="64596"/>
                  <a:pt x="22930" y="60693"/>
                  <a:pt x="26557" y="54407"/>
                </a:cubicBezTo>
                <a:cubicBezTo>
                  <a:pt x="31093" y="46549"/>
                  <a:pt x="31013" y="35071"/>
                  <a:pt x="39109" y="30993"/>
                </a:cubicBezTo>
                <a:cubicBezTo>
                  <a:pt x="41201" y="29935"/>
                  <a:pt x="43435" y="29604"/>
                  <a:pt x="45741" y="29604"/>
                </a:cubicBezTo>
                <a:cubicBezTo>
                  <a:pt x="49590" y="29604"/>
                  <a:pt x="53643" y="30525"/>
                  <a:pt x="57579" y="30525"/>
                </a:cubicBezTo>
                <a:cubicBezTo>
                  <a:pt x="58776" y="30525"/>
                  <a:pt x="59964" y="30440"/>
                  <a:pt x="61131" y="30217"/>
                </a:cubicBezTo>
                <a:cubicBezTo>
                  <a:pt x="67238" y="29044"/>
                  <a:pt x="72131" y="24070"/>
                  <a:pt x="74618" y="18361"/>
                </a:cubicBezTo>
                <a:cubicBezTo>
                  <a:pt x="77105" y="12632"/>
                  <a:pt x="77482" y="6227"/>
                  <a:pt x="77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9"/>
          <p:cNvSpPr/>
          <p:nvPr/>
        </p:nvSpPr>
        <p:spPr>
          <a:xfrm rot="5400000">
            <a:off x="591419" y="-2052806"/>
            <a:ext cx="2142301" cy="4988262"/>
          </a:xfrm>
          <a:custGeom>
            <a:avLst/>
            <a:gdLst/>
            <a:ahLst/>
            <a:cxnLst/>
            <a:rect l="l" t="t" r="r" b="b"/>
            <a:pathLst>
              <a:path w="75096" h="174858" extrusionOk="0">
                <a:moveTo>
                  <a:pt x="2746" y="0"/>
                </a:moveTo>
                <a:lnTo>
                  <a:pt x="0" y="171535"/>
                </a:lnTo>
                <a:lnTo>
                  <a:pt x="67914" y="174857"/>
                </a:lnTo>
                <a:cubicBezTo>
                  <a:pt x="75095" y="165210"/>
                  <a:pt x="74857" y="151185"/>
                  <a:pt x="68789" y="140801"/>
                </a:cubicBezTo>
                <a:cubicBezTo>
                  <a:pt x="62702" y="130437"/>
                  <a:pt x="51602" y="123594"/>
                  <a:pt x="39865" y="120948"/>
                </a:cubicBezTo>
                <a:cubicBezTo>
                  <a:pt x="37399" y="120371"/>
                  <a:pt x="34832" y="119973"/>
                  <a:pt x="32684" y="118581"/>
                </a:cubicBezTo>
                <a:cubicBezTo>
                  <a:pt x="29442" y="116492"/>
                  <a:pt x="27890" y="112593"/>
                  <a:pt x="27154" y="108814"/>
                </a:cubicBezTo>
                <a:cubicBezTo>
                  <a:pt x="23275" y="88941"/>
                  <a:pt x="36981" y="69824"/>
                  <a:pt x="38174" y="49593"/>
                </a:cubicBezTo>
                <a:cubicBezTo>
                  <a:pt x="39467" y="27671"/>
                  <a:pt x="23911" y="5889"/>
                  <a:pt x="2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9"/>
          <p:cNvSpPr/>
          <p:nvPr/>
        </p:nvSpPr>
        <p:spPr>
          <a:xfrm rot="5400000">
            <a:off x="-801547" y="2524323"/>
            <a:ext cx="3410549" cy="4159364"/>
          </a:xfrm>
          <a:custGeom>
            <a:avLst/>
            <a:gdLst/>
            <a:ahLst/>
            <a:cxnLst/>
            <a:rect l="l" t="t" r="r" b="b"/>
            <a:pathLst>
              <a:path w="99782" h="121690" extrusionOk="0">
                <a:moveTo>
                  <a:pt x="79254" y="1"/>
                </a:moveTo>
                <a:cubicBezTo>
                  <a:pt x="74898" y="1"/>
                  <a:pt x="70544" y="853"/>
                  <a:pt x="66541" y="2572"/>
                </a:cubicBezTo>
                <a:cubicBezTo>
                  <a:pt x="57510" y="6431"/>
                  <a:pt x="50448" y="14627"/>
                  <a:pt x="47962" y="24155"/>
                </a:cubicBezTo>
                <a:cubicBezTo>
                  <a:pt x="45734" y="32709"/>
                  <a:pt x="47066" y="41740"/>
                  <a:pt x="46231" y="50533"/>
                </a:cubicBezTo>
                <a:cubicBezTo>
                  <a:pt x="45376" y="59346"/>
                  <a:pt x="41278" y="68934"/>
                  <a:pt x="32883" y="71699"/>
                </a:cubicBezTo>
                <a:cubicBezTo>
                  <a:pt x="28268" y="73191"/>
                  <a:pt x="23195" y="72336"/>
                  <a:pt x="18481" y="73390"/>
                </a:cubicBezTo>
                <a:cubicBezTo>
                  <a:pt x="9270" y="75439"/>
                  <a:pt x="2944" y="84570"/>
                  <a:pt x="1472" y="93899"/>
                </a:cubicBezTo>
                <a:cubicBezTo>
                  <a:pt x="0" y="103229"/>
                  <a:pt x="2467" y="112698"/>
                  <a:pt x="5431" y="121689"/>
                </a:cubicBezTo>
                <a:lnTo>
                  <a:pt x="99782" y="105457"/>
                </a:lnTo>
                <a:lnTo>
                  <a:pt x="94988" y="4004"/>
                </a:lnTo>
                <a:cubicBezTo>
                  <a:pt x="90203" y="1346"/>
                  <a:pt x="84727" y="1"/>
                  <a:pt x="792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1" name="Google Shape;1401;p19"/>
          <p:cNvGrpSpPr/>
          <p:nvPr/>
        </p:nvGrpSpPr>
        <p:grpSpPr>
          <a:xfrm rot="2516882" flipH="1">
            <a:off x="8422485" y="-388427"/>
            <a:ext cx="812678" cy="908809"/>
            <a:chOff x="2180275" y="-47850"/>
            <a:chExt cx="812625" cy="908750"/>
          </a:xfrm>
        </p:grpSpPr>
        <p:sp>
          <p:nvSpPr>
            <p:cNvPr id="1402" name="Google Shape;1402;p19"/>
            <p:cNvSpPr/>
            <p:nvPr/>
          </p:nvSpPr>
          <p:spPr>
            <a:xfrm>
              <a:off x="2722850" y="650400"/>
              <a:ext cx="270050" cy="184225"/>
            </a:xfrm>
            <a:custGeom>
              <a:avLst/>
              <a:gdLst/>
              <a:ahLst/>
              <a:cxnLst/>
              <a:rect l="l" t="t" r="r" b="b"/>
              <a:pathLst>
                <a:path w="10802" h="7369" extrusionOk="0">
                  <a:moveTo>
                    <a:pt x="0" y="0"/>
                  </a:moveTo>
                  <a:lnTo>
                    <a:pt x="0" y="0"/>
                  </a:lnTo>
                  <a:cubicBezTo>
                    <a:pt x="1572" y="1393"/>
                    <a:pt x="2566" y="3362"/>
                    <a:pt x="4078" y="4894"/>
                  </a:cubicBezTo>
                  <a:cubicBezTo>
                    <a:pt x="5232" y="6047"/>
                    <a:pt x="6565" y="7102"/>
                    <a:pt x="8196" y="7340"/>
                  </a:cubicBezTo>
                  <a:cubicBezTo>
                    <a:pt x="8329" y="7359"/>
                    <a:pt x="8467" y="7368"/>
                    <a:pt x="8608" y="7368"/>
                  </a:cubicBezTo>
                  <a:cubicBezTo>
                    <a:pt x="9392" y="7368"/>
                    <a:pt x="10236" y="7074"/>
                    <a:pt x="10523" y="6366"/>
                  </a:cubicBezTo>
                  <a:cubicBezTo>
                    <a:pt x="10802" y="5689"/>
                    <a:pt x="10523" y="4914"/>
                    <a:pt x="10086" y="4357"/>
                  </a:cubicBezTo>
                  <a:cubicBezTo>
                    <a:pt x="9429" y="3521"/>
                    <a:pt x="8435" y="3004"/>
                    <a:pt x="7460" y="2626"/>
                  </a:cubicBezTo>
                  <a:cubicBezTo>
                    <a:pt x="5093" y="1452"/>
                    <a:pt x="2347" y="133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9"/>
            <p:cNvSpPr/>
            <p:nvPr/>
          </p:nvSpPr>
          <p:spPr>
            <a:xfrm>
              <a:off x="2184750" y="178425"/>
              <a:ext cx="114900" cy="331200"/>
            </a:xfrm>
            <a:custGeom>
              <a:avLst/>
              <a:gdLst/>
              <a:ahLst/>
              <a:cxnLst/>
              <a:rect l="l" t="t" r="r" b="b"/>
              <a:pathLst>
                <a:path w="4596" h="13248" extrusionOk="0">
                  <a:moveTo>
                    <a:pt x="3561" y="1"/>
                  </a:moveTo>
                  <a:lnTo>
                    <a:pt x="3561" y="1"/>
                  </a:lnTo>
                  <a:cubicBezTo>
                    <a:pt x="1134" y="1433"/>
                    <a:pt x="199" y="5889"/>
                    <a:pt x="80" y="8435"/>
                  </a:cubicBezTo>
                  <a:cubicBezTo>
                    <a:pt x="0" y="9927"/>
                    <a:pt x="219" y="11559"/>
                    <a:pt x="1293" y="12593"/>
                  </a:cubicBezTo>
                  <a:cubicBezTo>
                    <a:pt x="1711" y="12984"/>
                    <a:pt x="2299" y="13247"/>
                    <a:pt x="2863" y="13247"/>
                  </a:cubicBezTo>
                  <a:cubicBezTo>
                    <a:pt x="3158" y="13247"/>
                    <a:pt x="3447" y="13175"/>
                    <a:pt x="3700" y="13011"/>
                  </a:cubicBezTo>
                  <a:cubicBezTo>
                    <a:pt x="4456" y="12533"/>
                    <a:pt x="4595" y="11519"/>
                    <a:pt x="4576" y="10643"/>
                  </a:cubicBezTo>
                  <a:cubicBezTo>
                    <a:pt x="4496" y="8873"/>
                    <a:pt x="3879" y="7182"/>
                    <a:pt x="3481" y="5451"/>
                  </a:cubicBezTo>
                  <a:cubicBezTo>
                    <a:pt x="3004" y="3442"/>
                    <a:pt x="3382" y="1911"/>
                    <a:pt x="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9"/>
            <p:cNvSpPr/>
            <p:nvPr/>
          </p:nvSpPr>
          <p:spPr>
            <a:xfrm>
              <a:off x="2285700" y="120125"/>
              <a:ext cx="335225" cy="124025"/>
            </a:xfrm>
            <a:custGeom>
              <a:avLst/>
              <a:gdLst/>
              <a:ahLst/>
              <a:cxnLst/>
              <a:rect l="l" t="t" r="r" b="b"/>
              <a:pathLst>
                <a:path w="13409" h="4961" extrusionOk="0">
                  <a:moveTo>
                    <a:pt x="7144" y="1"/>
                  </a:moveTo>
                  <a:cubicBezTo>
                    <a:pt x="4625" y="1"/>
                    <a:pt x="1445" y="499"/>
                    <a:pt x="0" y="2214"/>
                  </a:cubicBezTo>
                  <a:cubicBezTo>
                    <a:pt x="1930" y="2333"/>
                    <a:pt x="3482" y="2214"/>
                    <a:pt x="5411" y="2969"/>
                  </a:cubicBezTo>
                  <a:cubicBezTo>
                    <a:pt x="7042" y="3646"/>
                    <a:pt x="8634" y="4521"/>
                    <a:pt x="10384" y="4859"/>
                  </a:cubicBezTo>
                  <a:cubicBezTo>
                    <a:pt x="10668" y="4920"/>
                    <a:pt x="10977" y="4960"/>
                    <a:pt x="11284" y="4960"/>
                  </a:cubicBezTo>
                  <a:cubicBezTo>
                    <a:pt x="11881" y="4960"/>
                    <a:pt x="12470" y="4809"/>
                    <a:pt x="12851" y="4362"/>
                  </a:cubicBezTo>
                  <a:cubicBezTo>
                    <a:pt x="13408" y="3725"/>
                    <a:pt x="13289" y="2651"/>
                    <a:pt x="12791" y="1935"/>
                  </a:cubicBezTo>
                  <a:cubicBezTo>
                    <a:pt x="11956" y="722"/>
                    <a:pt x="10365" y="244"/>
                    <a:pt x="8892" y="85"/>
                  </a:cubicBezTo>
                  <a:cubicBezTo>
                    <a:pt x="8378" y="33"/>
                    <a:pt x="7782" y="1"/>
                    <a:pt x="7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9"/>
            <p:cNvSpPr/>
            <p:nvPr/>
          </p:nvSpPr>
          <p:spPr>
            <a:xfrm>
              <a:off x="2320025" y="350000"/>
              <a:ext cx="123350" cy="331575"/>
            </a:xfrm>
            <a:custGeom>
              <a:avLst/>
              <a:gdLst/>
              <a:ahLst/>
              <a:cxnLst/>
              <a:rect l="l" t="t" r="r" b="b"/>
              <a:pathLst>
                <a:path w="4934" h="13263" extrusionOk="0">
                  <a:moveTo>
                    <a:pt x="2825" y="1"/>
                  </a:moveTo>
                  <a:cubicBezTo>
                    <a:pt x="557" y="1652"/>
                    <a:pt x="0" y="6168"/>
                    <a:pt x="139" y="8734"/>
                  </a:cubicBezTo>
                  <a:cubicBezTo>
                    <a:pt x="179" y="10226"/>
                    <a:pt x="557" y="11837"/>
                    <a:pt x="1731" y="12732"/>
                  </a:cubicBezTo>
                  <a:cubicBezTo>
                    <a:pt x="2127" y="13059"/>
                    <a:pt x="2654" y="13262"/>
                    <a:pt x="3163" y="13262"/>
                  </a:cubicBezTo>
                  <a:cubicBezTo>
                    <a:pt x="3521" y="13262"/>
                    <a:pt x="3870" y="13161"/>
                    <a:pt x="4158" y="12931"/>
                  </a:cubicBezTo>
                  <a:cubicBezTo>
                    <a:pt x="4854" y="12394"/>
                    <a:pt x="4933" y="11360"/>
                    <a:pt x="4794" y="10504"/>
                  </a:cubicBezTo>
                  <a:cubicBezTo>
                    <a:pt x="4555" y="8734"/>
                    <a:pt x="3800" y="7122"/>
                    <a:pt x="3243" y="5432"/>
                  </a:cubicBezTo>
                  <a:cubicBezTo>
                    <a:pt x="2586" y="3482"/>
                    <a:pt x="2825" y="191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9"/>
            <p:cNvSpPr/>
            <p:nvPr/>
          </p:nvSpPr>
          <p:spPr>
            <a:xfrm>
              <a:off x="2402075" y="272875"/>
              <a:ext cx="337700" cy="117250"/>
            </a:xfrm>
            <a:custGeom>
              <a:avLst/>
              <a:gdLst/>
              <a:ahLst/>
              <a:cxnLst/>
              <a:rect l="l" t="t" r="r" b="b"/>
              <a:pathLst>
                <a:path w="13508" h="4690" extrusionOk="0">
                  <a:moveTo>
                    <a:pt x="8437" y="1"/>
                  </a:moveTo>
                  <a:cubicBezTo>
                    <a:pt x="5877" y="1"/>
                    <a:pt x="1566" y="685"/>
                    <a:pt x="0" y="2967"/>
                  </a:cubicBezTo>
                  <a:cubicBezTo>
                    <a:pt x="975" y="2937"/>
                    <a:pt x="1840" y="2857"/>
                    <a:pt x="2711" y="2857"/>
                  </a:cubicBezTo>
                  <a:cubicBezTo>
                    <a:pt x="3581" y="2857"/>
                    <a:pt x="4456" y="2937"/>
                    <a:pt x="5451" y="3225"/>
                  </a:cubicBezTo>
                  <a:cubicBezTo>
                    <a:pt x="7162" y="3762"/>
                    <a:pt x="8813" y="4458"/>
                    <a:pt x="10583" y="4657"/>
                  </a:cubicBezTo>
                  <a:cubicBezTo>
                    <a:pt x="10759" y="4678"/>
                    <a:pt x="10943" y="4690"/>
                    <a:pt x="11128" y="4690"/>
                  </a:cubicBezTo>
                  <a:cubicBezTo>
                    <a:pt x="11842" y="4690"/>
                    <a:pt x="12579" y="4510"/>
                    <a:pt x="12990" y="3941"/>
                  </a:cubicBezTo>
                  <a:cubicBezTo>
                    <a:pt x="13507" y="3205"/>
                    <a:pt x="13289" y="2171"/>
                    <a:pt x="12712" y="1494"/>
                  </a:cubicBezTo>
                  <a:cubicBezTo>
                    <a:pt x="11777" y="361"/>
                    <a:pt x="10146" y="22"/>
                    <a:pt x="8654" y="2"/>
                  </a:cubicBezTo>
                  <a:cubicBezTo>
                    <a:pt x="8583" y="1"/>
                    <a:pt x="8511" y="1"/>
                    <a:pt x="8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9"/>
            <p:cNvSpPr/>
            <p:nvPr/>
          </p:nvSpPr>
          <p:spPr>
            <a:xfrm>
              <a:off x="2485625" y="498700"/>
              <a:ext cx="125350" cy="304650"/>
            </a:xfrm>
            <a:custGeom>
              <a:avLst/>
              <a:gdLst/>
              <a:ahLst/>
              <a:cxnLst/>
              <a:rect l="l" t="t" r="r" b="b"/>
              <a:pathLst>
                <a:path w="5014" h="12186" extrusionOk="0">
                  <a:moveTo>
                    <a:pt x="1990" y="1"/>
                  </a:moveTo>
                  <a:cubicBezTo>
                    <a:pt x="80" y="1712"/>
                    <a:pt x="0" y="5949"/>
                    <a:pt x="319" y="8276"/>
                  </a:cubicBezTo>
                  <a:cubicBezTo>
                    <a:pt x="517" y="9649"/>
                    <a:pt x="995" y="11081"/>
                    <a:pt x="2169" y="11837"/>
                  </a:cubicBezTo>
                  <a:cubicBezTo>
                    <a:pt x="2531" y="12054"/>
                    <a:pt x="2964" y="12186"/>
                    <a:pt x="3379" y="12186"/>
                  </a:cubicBezTo>
                  <a:cubicBezTo>
                    <a:pt x="3762" y="12186"/>
                    <a:pt x="4130" y="12075"/>
                    <a:pt x="4416" y="11817"/>
                  </a:cubicBezTo>
                  <a:cubicBezTo>
                    <a:pt x="5013" y="11240"/>
                    <a:pt x="4993" y="10285"/>
                    <a:pt x="4794" y="9490"/>
                  </a:cubicBezTo>
                  <a:cubicBezTo>
                    <a:pt x="4416" y="7898"/>
                    <a:pt x="3561" y="6466"/>
                    <a:pt x="2885" y="4974"/>
                  </a:cubicBezTo>
                  <a:cubicBezTo>
                    <a:pt x="2089" y="3223"/>
                    <a:pt x="2149" y="1791"/>
                    <a:pt x="1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9"/>
            <p:cNvSpPr/>
            <p:nvPr/>
          </p:nvSpPr>
          <p:spPr>
            <a:xfrm>
              <a:off x="2546300" y="405125"/>
              <a:ext cx="312325" cy="103550"/>
            </a:xfrm>
            <a:custGeom>
              <a:avLst/>
              <a:gdLst/>
              <a:ahLst/>
              <a:cxnLst/>
              <a:rect l="l" t="t" r="r" b="b"/>
              <a:pathLst>
                <a:path w="12493" h="4142" extrusionOk="0">
                  <a:moveTo>
                    <a:pt x="8551" y="0"/>
                  </a:moveTo>
                  <a:cubicBezTo>
                    <a:pt x="8271" y="0"/>
                    <a:pt x="7992" y="16"/>
                    <a:pt x="7719" y="44"/>
                  </a:cubicBezTo>
                  <a:cubicBezTo>
                    <a:pt x="5371" y="243"/>
                    <a:pt x="1273" y="1277"/>
                    <a:pt x="0" y="3545"/>
                  </a:cubicBezTo>
                  <a:cubicBezTo>
                    <a:pt x="1260" y="3389"/>
                    <a:pt x="2329" y="3143"/>
                    <a:pt x="3522" y="3143"/>
                  </a:cubicBezTo>
                  <a:cubicBezTo>
                    <a:pt x="4005" y="3143"/>
                    <a:pt x="4508" y="3183"/>
                    <a:pt x="5053" y="3286"/>
                  </a:cubicBezTo>
                  <a:cubicBezTo>
                    <a:pt x="6664" y="3624"/>
                    <a:pt x="8256" y="4142"/>
                    <a:pt x="9907" y="4142"/>
                  </a:cubicBezTo>
                  <a:cubicBezTo>
                    <a:pt x="10722" y="4142"/>
                    <a:pt x="11637" y="3943"/>
                    <a:pt x="12075" y="3246"/>
                  </a:cubicBezTo>
                  <a:cubicBezTo>
                    <a:pt x="12493" y="2550"/>
                    <a:pt x="12175" y="1595"/>
                    <a:pt x="11598" y="1038"/>
                  </a:cubicBezTo>
                  <a:cubicBezTo>
                    <a:pt x="10817" y="258"/>
                    <a:pt x="9679" y="0"/>
                    <a:pt x="8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9"/>
            <p:cNvSpPr/>
            <p:nvPr/>
          </p:nvSpPr>
          <p:spPr>
            <a:xfrm>
              <a:off x="2624875" y="606625"/>
              <a:ext cx="109925" cy="254275"/>
            </a:xfrm>
            <a:custGeom>
              <a:avLst/>
              <a:gdLst/>
              <a:ahLst/>
              <a:cxnLst/>
              <a:rect l="l" t="t" r="r" b="b"/>
              <a:pathLst>
                <a:path w="4397" h="10171" extrusionOk="0">
                  <a:moveTo>
                    <a:pt x="1552" y="1"/>
                  </a:moveTo>
                  <a:cubicBezTo>
                    <a:pt x="0" y="1532"/>
                    <a:pt x="40" y="5053"/>
                    <a:pt x="398" y="7003"/>
                  </a:cubicBezTo>
                  <a:cubicBezTo>
                    <a:pt x="597" y="8137"/>
                    <a:pt x="1035" y="9330"/>
                    <a:pt x="2029" y="9907"/>
                  </a:cubicBezTo>
                  <a:cubicBezTo>
                    <a:pt x="2321" y="10072"/>
                    <a:pt x="2669" y="10171"/>
                    <a:pt x="3002" y="10171"/>
                  </a:cubicBezTo>
                  <a:cubicBezTo>
                    <a:pt x="3352" y="10171"/>
                    <a:pt x="3685" y="10062"/>
                    <a:pt x="3919" y="9808"/>
                  </a:cubicBezTo>
                  <a:cubicBezTo>
                    <a:pt x="4397" y="9310"/>
                    <a:pt x="4357" y="8534"/>
                    <a:pt x="4178" y="7858"/>
                  </a:cubicBezTo>
                  <a:cubicBezTo>
                    <a:pt x="3800" y="6545"/>
                    <a:pt x="3044" y="5372"/>
                    <a:pt x="2447" y="4138"/>
                  </a:cubicBezTo>
                  <a:cubicBezTo>
                    <a:pt x="1731" y="2686"/>
                    <a:pt x="1751" y="1492"/>
                    <a:pt x="1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9"/>
            <p:cNvSpPr/>
            <p:nvPr/>
          </p:nvSpPr>
          <p:spPr>
            <a:xfrm>
              <a:off x="2673100" y="522750"/>
              <a:ext cx="259125" cy="85400"/>
            </a:xfrm>
            <a:custGeom>
              <a:avLst/>
              <a:gdLst/>
              <a:ahLst/>
              <a:cxnLst/>
              <a:rect l="l" t="t" r="r" b="b"/>
              <a:pathLst>
                <a:path w="10365" h="3416" extrusionOk="0">
                  <a:moveTo>
                    <a:pt x="7162" y="0"/>
                  </a:moveTo>
                  <a:cubicBezTo>
                    <a:pt x="6881" y="0"/>
                    <a:pt x="6600" y="20"/>
                    <a:pt x="6327" y="53"/>
                  </a:cubicBezTo>
                  <a:cubicBezTo>
                    <a:pt x="4357" y="312"/>
                    <a:pt x="976" y="1267"/>
                    <a:pt x="1" y="3196"/>
                  </a:cubicBezTo>
                  <a:cubicBezTo>
                    <a:pt x="1131" y="3013"/>
                    <a:pt x="2061" y="2760"/>
                    <a:pt x="3162" y="2760"/>
                  </a:cubicBezTo>
                  <a:cubicBezTo>
                    <a:pt x="3495" y="2760"/>
                    <a:pt x="3844" y="2783"/>
                    <a:pt x="4218" y="2838"/>
                  </a:cubicBezTo>
                  <a:cubicBezTo>
                    <a:pt x="5536" y="3052"/>
                    <a:pt x="6855" y="3416"/>
                    <a:pt x="8191" y="3416"/>
                  </a:cubicBezTo>
                  <a:cubicBezTo>
                    <a:pt x="8226" y="3416"/>
                    <a:pt x="8261" y="3416"/>
                    <a:pt x="8296" y="3415"/>
                  </a:cubicBezTo>
                  <a:cubicBezTo>
                    <a:pt x="8953" y="3395"/>
                    <a:pt x="9728" y="3216"/>
                    <a:pt x="10047" y="2619"/>
                  </a:cubicBezTo>
                  <a:cubicBezTo>
                    <a:pt x="10365" y="2023"/>
                    <a:pt x="10067" y="1247"/>
                    <a:pt x="9569" y="769"/>
                  </a:cubicBezTo>
                  <a:cubicBezTo>
                    <a:pt x="8935" y="196"/>
                    <a:pt x="8049" y="0"/>
                    <a:pt x="7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9"/>
            <p:cNvSpPr/>
            <p:nvPr/>
          </p:nvSpPr>
          <p:spPr>
            <a:xfrm>
              <a:off x="2180275" y="-47850"/>
              <a:ext cx="706200" cy="802700"/>
            </a:xfrm>
            <a:custGeom>
              <a:avLst/>
              <a:gdLst/>
              <a:ahLst/>
              <a:cxnLst/>
              <a:rect l="l" t="t" r="r" b="b"/>
              <a:pathLst>
                <a:path w="28248" h="32108" extrusionOk="0">
                  <a:moveTo>
                    <a:pt x="0" y="1"/>
                  </a:moveTo>
                  <a:lnTo>
                    <a:pt x="0" y="1"/>
                  </a:lnTo>
                  <a:cubicBezTo>
                    <a:pt x="3939" y="14304"/>
                    <a:pt x="15497" y="25264"/>
                    <a:pt x="28248" y="32108"/>
                  </a:cubicBezTo>
                  <a:cubicBezTo>
                    <a:pt x="25164" y="30138"/>
                    <a:pt x="22181" y="28049"/>
                    <a:pt x="19356" y="25782"/>
                  </a:cubicBezTo>
                  <a:cubicBezTo>
                    <a:pt x="10842" y="19058"/>
                    <a:pt x="3660" y="103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9"/>
            <p:cNvSpPr/>
            <p:nvPr/>
          </p:nvSpPr>
          <p:spPr>
            <a:xfrm>
              <a:off x="2644750" y="598675"/>
              <a:ext cx="34350" cy="189500"/>
            </a:xfrm>
            <a:custGeom>
              <a:avLst/>
              <a:gdLst/>
              <a:ahLst/>
              <a:cxnLst/>
              <a:rect l="l" t="t" r="r" b="b"/>
              <a:pathLst>
                <a:path w="1374" h="7580" extrusionOk="0">
                  <a:moveTo>
                    <a:pt x="1175" y="0"/>
                  </a:moveTo>
                  <a:lnTo>
                    <a:pt x="1175" y="0"/>
                  </a:lnTo>
                  <a:cubicBezTo>
                    <a:pt x="1" y="2367"/>
                    <a:pt x="598" y="5172"/>
                    <a:pt x="1374" y="7579"/>
                  </a:cubicBezTo>
                  <a:cubicBezTo>
                    <a:pt x="916" y="5113"/>
                    <a:pt x="299" y="244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9"/>
            <p:cNvSpPr/>
            <p:nvPr/>
          </p:nvSpPr>
          <p:spPr>
            <a:xfrm>
              <a:off x="2506500" y="490750"/>
              <a:ext cx="37325" cy="200450"/>
            </a:xfrm>
            <a:custGeom>
              <a:avLst/>
              <a:gdLst/>
              <a:ahLst/>
              <a:cxnLst/>
              <a:rect l="l" t="t" r="r" b="b"/>
              <a:pathLst>
                <a:path w="1493" h="8018" extrusionOk="0">
                  <a:moveTo>
                    <a:pt x="1493" y="1"/>
                  </a:moveTo>
                  <a:cubicBezTo>
                    <a:pt x="1" y="2408"/>
                    <a:pt x="438" y="5411"/>
                    <a:pt x="1055" y="8017"/>
                  </a:cubicBezTo>
                  <a:cubicBezTo>
                    <a:pt x="757" y="5391"/>
                    <a:pt x="339" y="2487"/>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9"/>
            <p:cNvSpPr/>
            <p:nvPr/>
          </p:nvSpPr>
          <p:spPr>
            <a:xfrm>
              <a:off x="2344875" y="344550"/>
              <a:ext cx="51750" cy="233750"/>
            </a:xfrm>
            <a:custGeom>
              <a:avLst/>
              <a:gdLst/>
              <a:ahLst/>
              <a:cxnLst/>
              <a:rect l="l" t="t" r="r" b="b"/>
              <a:pathLst>
                <a:path w="2070" h="9350" extrusionOk="0">
                  <a:moveTo>
                    <a:pt x="2069" y="0"/>
                  </a:moveTo>
                  <a:lnTo>
                    <a:pt x="2069" y="0"/>
                  </a:lnTo>
                  <a:cubicBezTo>
                    <a:pt x="1" y="2626"/>
                    <a:pt x="259" y="6286"/>
                    <a:pt x="1055" y="9350"/>
                  </a:cubicBezTo>
                  <a:cubicBezTo>
                    <a:pt x="578" y="6207"/>
                    <a:pt x="279" y="2785"/>
                    <a:pt x="20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9"/>
            <p:cNvSpPr/>
            <p:nvPr/>
          </p:nvSpPr>
          <p:spPr>
            <a:xfrm>
              <a:off x="2233975" y="179425"/>
              <a:ext cx="46275" cy="205425"/>
            </a:xfrm>
            <a:custGeom>
              <a:avLst/>
              <a:gdLst/>
              <a:ahLst/>
              <a:cxnLst/>
              <a:rect l="l" t="t" r="r" b="b"/>
              <a:pathLst>
                <a:path w="1851" h="8217" extrusionOk="0">
                  <a:moveTo>
                    <a:pt x="1851" y="1"/>
                  </a:moveTo>
                  <a:lnTo>
                    <a:pt x="1851" y="1"/>
                  </a:lnTo>
                  <a:cubicBezTo>
                    <a:pt x="1" y="2268"/>
                    <a:pt x="120" y="5491"/>
                    <a:pt x="617" y="8216"/>
                  </a:cubicBezTo>
                  <a:cubicBezTo>
                    <a:pt x="438" y="5451"/>
                    <a:pt x="299" y="2447"/>
                    <a:pt x="1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9"/>
            <p:cNvSpPr/>
            <p:nvPr/>
          </p:nvSpPr>
          <p:spPr>
            <a:xfrm>
              <a:off x="2679575" y="548575"/>
              <a:ext cx="170600" cy="47625"/>
            </a:xfrm>
            <a:custGeom>
              <a:avLst/>
              <a:gdLst/>
              <a:ahLst/>
              <a:cxnLst/>
              <a:rect l="l" t="t" r="r" b="b"/>
              <a:pathLst>
                <a:path w="6824" h="1905" extrusionOk="0">
                  <a:moveTo>
                    <a:pt x="6004" y="1"/>
                  </a:moveTo>
                  <a:cubicBezTo>
                    <a:pt x="3892" y="1"/>
                    <a:pt x="1744" y="672"/>
                    <a:pt x="0" y="1905"/>
                  </a:cubicBezTo>
                  <a:cubicBezTo>
                    <a:pt x="2129" y="791"/>
                    <a:pt x="4456" y="174"/>
                    <a:pt x="6824" y="35"/>
                  </a:cubicBezTo>
                  <a:cubicBezTo>
                    <a:pt x="6552" y="12"/>
                    <a:pt x="6278" y="1"/>
                    <a:pt x="6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9"/>
            <p:cNvSpPr/>
            <p:nvPr/>
          </p:nvSpPr>
          <p:spPr>
            <a:xfrm>
              <a:off x="2542800" y="445700"/>
              <a:ext cx="146750" cy="50550"/>
            </a:xfrm>
            <a:custGeom>
              <a:avLst/>
              <a:gdLst/>
              <a:ahLst/>
              <a:cxnLst/>
              <a:rect l="l" t="t" r="r" b="b"/>
              <a:pathLst>
                <a:path w="5870" h="2022" extrusionOk="0">
                  <a:moveTo>
                    <a:pt x="5185" y="0"/>
                  </a:moveTo>
                  <a:cubicBezTo>
                    <a:pt x="3289" y="0"/>
                    <a:pt x="1368" y="726"/>
                    <a:pt x="1" y="2021"/>
                  </a:cubicBezTo>
                  <a:cubicBezTo>
                    <a:pt x="1771" y="848"/>
                    <a:pt x="3781" y="151"/>
                    <a:pt x="5869" y="32"/>
                  </a:cubicBezTo>
                  <a:cubicBezTo>
                    <a:pt x="5642" y="11"/>
                    <a:pt x="5414" y="0"/>
                    <a:pt x="5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9"/>
            <p:cNvSpPr/>
            <p:nvPr/>
          </p:nvSpPr>
          <p:spPr>
            <a:xfrm>
              <a:off x="2400575" y="307375"/>
              <a:ext cx="192975" cy="40175"/>
            </a:xfrm>
            <a:custGeom>
              <a:avLst/>
              <a:gdLst/>
              <a:ahLst/>
              <a:cxnLst/>
              <a:rect l="l" t="t" r="r" b="b"/>
              <a:pathLst>
                <a:path w="7719" h="1607" extrusionOk="0">
                  <a:moveTo>
                    <a:pt x="5779" y="1"/>
                  </a:moveTo>
                  <a:cubicBezTo>
                    <a:pt x="3758" y="1"/>
                    <a:pt x="1731" y="553"/>
                    <a:pt x="1" y="1606"/>
                  </a:cubicBezTo>
                  <a:cubicBezTo>
                    <a:pt x="2114" y="646"/>
                    <a:pt x="4427" y="145"/>
                    <a:pt x="6751" y="145"/>
                  </a:cubicBezTo>
                  <a:cubicBezTo>
                    <a:pt x="7074" y="145"/>
                    <a:pt x="7397" y="155"/>
                    <a:pt x="7719" y="174"/>
                  </a:cubicBezTo>
                  <a:cubicBezTo>
                    <a:pt x="7079" y="58"/>
                    <a:pt x="6429" y="1"/>
                    <a:pt x="5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9"/>
            <p:cNvSpPr/>
            <p:nvPr/>
          </p:nvSpPr>
          <p:spPr>
            <a:xfrm>
              <a:off x="2286200" y="139775"/>
              <a:ext cx="203425" cy="37200"/>
            </a:xfrm>
            <a:custGeom>
              <a:avLst/>
              <a:gdLst/>
              <a:ahLst/>
              <a:cxnLst/>
              <a:rect l="l" t="t" r="r" b="b"/>
              <a:pathLst>
                <a:path w="8137" h="1488" extrusionOk="0">
                  <a:moveTo>
                    <a:pt x="4952" y="1"/>
                  </a:moveTo>
                  <a:cubicBezTo>
                    <a:pt x="3197" y="1"/>
                    <a:pt x="1436" y="506"/>
                    <a:pt x="0" y="1487"/>
                  </a:cubicBezTo>
                  <a:cubicBezTo>
                    <a:pt x="1633" y="664"/>
                    <a:pt x="3455" y="236"/>
                    <a:pt x="5285" y="236"/>
                  </a:cubicBezTo>
                  <a:cubicBezTo>
                    <a:pt x="6242" y="236"/>
                    <a:pt x="7201" y="353"/>
                    <a:pt x="8136" y="592"/>
                  </a:cubicBezTo>
                  <a:cubicBezTo>
                    <a:pt x="7130" y="196"/>
                    <a:pt x="6042" y="1"/>
                    <a:pt x="4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0" name="Google Shape;1420;p19"/>
          <p:cNvGrpSpPr/>
          <p:nvPr/>
        </p:nvGrpSpPr>
        <p:grpSpPr>
          <a:xfrm rot="-9460325" flipH="1">
            <a:off x="255139" y="4584462"/>
            <a:ext cx="824375" cy="921890"/>
            <a:chOff x="2180275" y="-47850"/>
            <a:chExt cx="812625" cy="908750"/>
          </a:xfrm>
        </p:grpSpPr>
        <p:sp>
          <p:nvSpPr>
            <p:cNvPr id="1421" name="Google Shape;1421;p19"/>
            <p:cNvSpPr/>
            <p:nvPr/>
          </p:nvSpPr>
          <p:spPr>
            <a:xfrm>
              <a:off x="2722850" y="650400"/>
              <a:ext cx="270050" cy="184225"/>
            </a:xfrm>
            <a:custGeom>
              <a:avLst/>
              <a:gdLst/>
              <a:ahLst/>
              <a:cxnLst/>
              <a:rect l="l" t="t" r="r" b="b"/>
              <a:pathLst>
                <a:path w="10802" h="7369" extrusionOk="0">
                  <a:moveTo>
                    <a:pt x="0" y="0"/>
                  </a:moveTo>
                  <a:lnTo>
                    <a:pt x="0" y="0"/>
                  </a:lnTo>
                  <a:cubicBezTo>
                    <a:pt x="1572" y="1393"/>
                    <a:pt x="2566" y="3362"/>
                    <a:pt x="4078" y="4894"/>
                  </a:cubicBezTo>
                  <a:cubicBezTo>
                    <a:pt x="5232" y="6047"/>
                    <a:pt x="6565" y="7102"/>
                    <a:pt x="8196" y="7340"/>
                  </a:cubicBezTo>
                  <a:cubicBezTo>
                    <a:pt x="8329" y="7359"/>
                    <a:pt x="8467" y="7368"/>
                    <a:pt x="8608" y="7368"/>
                  </a:cubicBezTo>
                  <a:cubicBezTo>
                    <a:pt x="9392" y="7368"/>
                    <a:pt x="10236" y="7074"/>
                    <a:pt x="10523" y="6366"/>
                  </a:cubicBezTo>
                  <a:cubicBezTo>
                    <a:pt x="10802" y="5689"/>
                    <a:pt x="10523" y="4914"/>
                    <a:pt x="10086" y="4357"/>
                  </a:cubicBezTo>
                  <a:cubicBezTo>
                    <a:pt x="9429" y="3521"/>
                    <a:pt x="8435" y="3004"/>
                    <a:pt x="7460" y="2626"/>
                  </a:cubicBezTo>
                  <a:cubicBezTo>
                    <a:pt x="5093" y="1452"/>
                    <a:pt x="2347" y="133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9"/>
            <p:cNvSpPr/>
            <p:nvPr/>
          </p:nvSpPr>
          <p:spPr>
            <a:xfrm>
              <a:off x="2184750" y="178425"/>
              <a:ext cx="114900" cy="331200"/>
            </a:xfrm>
            <a:custGeom>
              <a:avLst/>
              <a:gdLst/>
              <a:ahLst/>
              <a:cxnLst/>
              <a:rect l="l" t="t" r="r" b="b"/>
              <a:pathLst>
                <a:path w="4596" h="13248" extrusionOk="0">
                  <a:moveTo>
                    <a:pt x="3561" y="1"/>
                  </a:moveTo>
                  <a:lnTo>
                    <a:pt x="3561" y="1"/>
                  </a:lnTo>
                  <a:cubicBezTo>
                    <a:pt x="1134" y="1433"/>
                    <a:pt x="199" y="5889"/>
                    <a:pt x="80" y="8435"/>
                  </a:cubicBezTo>
                  <a:cubicBezTo>
                    <a:pt x="0" y="9927"/>
                    <a:pt x="219" y="11559"/>
                    <a:pt x="1293" y="12593"/>
                  </a:cubicBezTo>
                  <a:cubicBezTo>
                    <a:pt x="1711" y="12984"/>
                    <a:pt x="2299" y="13247"/>
                    <a:pt x="2863" y="13247"/>
                  </a:cubicBezTo>
                  <a:cubicBezTo>
                    <a:pt x="3158" y="13247"/>
                    <a:pt x="3447" y="13175"/>
                    <a:pt x="3700" y="13011"/>
                  </a:cubicBezTo>
                  <a:cubicBezTo>
                    <a:pt x="4456" y="12533"/>
                    <a:pt x="4595" y="11519"/>
                    <a:pt x="4576" y="10643"/>
                  </a:cubicBezTo>
                  <a:cubicBezTo>
                    <a:pt x="4496" y="8873"/>
                    <a:pt x="3879" y="7182"/>
                    <a:pt x="3481" y="5451"/>
                  </a:cubicBezTo>
                  <a:cubicBezTo>
                    <a:pt x="3004" y="3442"/>
                    <a:pt x="3382" y="1911"/>
                    <a:pt x="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9"/>
            <p:cNvSpPr/>
            <p:nvPr/>
          </p:nvSpPr>
          <p:spPr>
            <a:xfrm>
              <a:off x="2285700" y="120125"/>
              <a:ext cx="335225" cy="124025"/>
            </a:xfrm>
            <a:custGeom>
              <a:avLst/>
              <a:gdLst/>
              <a:ahLst/>
              <a:cxnLst/>
              <a:rect l="l" t="t" r="r" b="b"/>
              <a:pathLst>
                <a:path w="13409" h="4961" extrusionOk="0">
                  <a:moveTo>
                    <a:pt x="7144" y="1"/>
                  </a:moveTo>
                  <a:cubicBezTo>
                    <a:pt x="4625" y="1"/>
                    <a:pt x="1445" y="499"/>
                    <a:pt x="0" y="2214"/>
                  </a:cubicBezTo>
                  <a:cubicBezTo>
                    <a:pt x="1930" y="2333"/>
                    <a:pt x="3482" y="2214"/>
                    <a:pt x="5411" y="2969"/>
                  </a:cubicBezTo>
                  <a:cubicBezTo>
                    <a:pt x="7042" y="3646"/>
                    <a:pt x="8634" y="4521"/>
                    <a:pt x="10384" y="4859"/>
                  </a:cubicBezTo>
                  <a:cubicBezTo>
                    <a:pt x="10668" y="4920"/>
                    <a:pt x="10977" y="4960"/>
                    <a:pt x="11284" y="4960"/>
                  </a:cubicBezTo>
                  <a:cubicBezTo>
                    <a:pt x="11881" y="4960"/>
                    <a:pt x="12470" y="4809"/>
                    <a:pt x="12851" y="4362"/>
                  </a:cubicBezTo>
                  <a:cubicBezTo>
                    <a:pt x="13408" y="3725"/>
                    <a:pt x="13289" y="2651"/>
                    <a:pt x="12791" y="1935"/>
                  </a:cubicBezTo>
                  <a:cubicBezTo>
                    <a:pt x="11956" y="722"/>
                    <a:pt x="10365" y="244"/>
                    <a:pt x="8892" y="85"/>
                  </a:cubicBezTo>
                  <a:cubicBezTo>
                    <a:pt x="8378" y="33"/>
                    <a:pt x="7782" y="1"/>
                    <a:pt x="7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9"/>
            <p:cNvSpPr/>
            <p:nvPr/>
          </p:nvSpPr>
          <p:spPr>
            <a:xfrm>
              <a:off x="2320025" y="350000"/>
              <a:ext cx="123350" cy="331575"/>
            </a:xfrm>
            <a:custGeom>
              <a:avLst/>
              <a:gdLst/>
              <a:ahLst/>
              <a:cxnLst/>
              <a:rect l="l" t="t" r="r" b="b"/>
              <a:pathLst>
                <a:path w="4934" h="13263" extrusionOk="0">
                  <a:moveTo>
                    <a:pt x="2825" y="1"/>
                  </a:moveTo>
                  <a:cubicBezTo>
                    <a:pt x="557" y="1652"/>
                    <a:pt x="0" y="6168"/>
                    <a:pt x="139" y="8734"/>
                  </a:cubicBezTo>
                  <a:cubicBezTo>
                    <a:pt x="179" y="10226"/>
                    <a:pt x="557" y="11837"/>
                    <a:pt x="1731" y="12732"/>
                  </a:cubicBezTo>
                  <a:cubicBezTo>
                    <a:pt x="2127" y="13059"/>
                    <a:pt x="2654" y="13262"/>
                    <a:pt x="3163" y="13262"/>
                  </a:cubicBezTo>
                  <a:cubicBezTo>
                    <a:pt x="3521" y="13262"/>
                    <a:pt x="3870" y="13161"/>
                    <a:pt x="4158" y="12931"/>
                  </a:cubicBezTo>
                  <a:cubicBezTo>
                    <a:pt x="4854" y="12394"/>
                    <a:pt x="4933" y="11360"/>
                    <a:pt x="4794" y="10504"/>
                  </a:cubicBezTo>
                  <a:cubicBezTo>
                    <a:pt x="4555" y="8734"/>
                    <a:pt x="3800" y="7122"/>
                    <a:pt x="3243" y="5432"/>
                  </a:cubicBezTo>
                  <a:cubicBezTo>
                    <a:pt x="2586" y="3482"/>
                    <a:pt x="2825" y="191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9"/>
            <p:cNvSpPr/>
            <p:nvPr/>
          </p:nvSpPr>
          <p:spPr>
            <a:xfrm>
              <a:off x="2402075" y="272875"/>
              <a:ext cx="337700" cy="117250"/>
            </a:xfrm>
            <a:custGeom>
              <a:avLst/>
              <a:gdLst/>
              <a:ahLst/>
              <a:cxnLst/>
              <a:rect l="l" t="t" r="r" b="b"/>
              <a:pathLst>
                <a:path w="13508" h="4690" extrusionOk="0">
                  <a:moveTo>
                    <a:pt x="8437" y="1"/>
                  </a:moveTo>
                  <a:cubicBezTo>
                    <a:pt x="5877" y="1"/>
                    <a:pt x="1566" y="685"/>
                    <a:pt x="0" y="2967"/>
                  </a:cubicBezTo>
                  <a:cubicBezTo>
                    <a:pt x="975" y="2937"/>
                    <a:pt x="1840" y="2857"/>
                    <a:pt x="2711" y="2857"/>
                  </a:cubicBezTo>
                  <a:cubicBezTo>
                    <a:pt x="3581" y="2857"/>
                    <a:pt x="4456" y="2937"/>
                    <a:pt x="5451" y="3225"/>
                  </a:cubicBezTo>
                  <a:cubicBezTo>
                    <a:pt x="7162" y="3762"/>
                    <a:pt x="8813" y="4458"/>
                    <a:pt x="10583" y="4657"/>
                  </a:cubicBezTo>
                  <a:cubicBezTo>
                    <a:pt x="10759" y="4678"/>
                    <a:pt x="10943" y="4690"/>
                    <a:pt x="11128" y="4690"/>
                  </a:cubicBezTo>
                  <a:cubicBezTo>
                    <a:pt x="11842" y="4690"/>
                    <a:pt x="12579" y="4510"/>
                    <a:pt x="12990" y="3941"/>
                  </a:cubicBezTo>
                  <a:cubicBezTo>
                    <a:pt x="13507" y="3205"/>
                    <a:pt x="13289" y="2171"/>
                    <a:pt x="12712" y="1494"/>
                  </a:cubicBezTo>
                  <a:cubicBezTo>
                    <a:pt x="11777" y="361"/>
                    <a:pt x="10146" y="22"/>
                    <a:pt x="8654" y="2"/>
                  </a:cubicBezTo>
                  <a:cubicBezTo>
                    <a:pt x="8583" y="1"/>
                    <a:pt x="8511" y="1"/>
                    <a:pt x="8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9"/>
            <p:cNvSpPr/>
            <p:nvPr/>
          </p:nvSpPr>
          <p:spPr>
            <a:xfrm>
              <a:off x="2485625" y="498700"/>
              <a:ext cx="125350" cy="304650"/>
            </a:xfrm>
            <a:custGeom>
              <a:avLst/>
              <a:gdLst/>
              <a:ahLst/>
              <a:cxnLst/>
              <a:rect l="l" t="t" r="r" b="b"/>
              <a:pathLst>
                <a:path w="5014" h="12186" extrusionOk="0">
                  <a:moveTo>
                    <a:pt x="1990" y="1"/>
                  </a:moveTo>
                  <a:cubicBezTo>
                    <a:pt x="80" y="1712"/>
                    <a:pt x="0" y="5949"/>
                    <a:pt x="319" y="8276"/>
                  </a:cubicBezTo>
                  <a:cubicBezTo>
                    <a:pt x="517" y="9649"/>
                    <a:pt x="995" y="11081"/>
                    <a:pt x="2169" y="11837"/>
                  </a:cubicBezTo>
                  <a:cubicBezTo>
                    <a:pt x="2531" y="12054"/>
                    <a:pt x="2964" y="12186"/>
                    <a:pt x="3379" y="12186"/>
                  </a:cubicBezTo>
                  <a:cubicBezTo>
                    <a:pt x="3762" y="12186"/>
                    <a:pt x="4130" y="12075"/>
                    <a:pt x="4416" y="11817"/>
                  </a:cubicBezTo>
                  <a:cubicBezTo>
                    <a:pt x="5013" y="11240"/>
                    <a:pt x="4993" y="10285"/>
                    <a:pt x="4794" y="9490"/>
                  </a:cubicBezTo>
                  <a:cubicBezTo>
                    <a:pt x="4416" y="7898"/>
                    <a:pt x="3561" y="6466"/>
                    <a:pt x="2885" y="4974"/>
                  </a:cubicBezTo>
                  <a:cubicBezTo>
                    <a:pt x="2089" y="3223"/>
                    <a:pt x="2149" y="1791"/>
                    <a:pt x="1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9"/>
            <p:cNvSpPr/>
            <p:nvPr/>
          </p:nvSpPr>
          <p:spPr>
            <a:xfrm>
              <a:off x="2546300" y="405125"/>
              <a:ext cx="312325" cy="103550"/>
            </a:xfrm>
            <a:custGeom>
              <a:avLst/>
              <a:gdLst/>
              <a:ahLst/>
              <a:cxnLst/>
              <a:rect l="l" t="t" r="r" b="b"/>
              <a:pathLst>
                <a:path w="12493" h="4142" extrusionOk="0">
                  <a:moveTo>
                    <a:pt x="8551" y="0"/>
                  </a:moveTo>
                  <a:cubicBezTo>
                    <a:pt x="8271" y="0"/>
                    <a:pt x="7992" y="16"/>
                    <a:pt x="7719" y="44"/>
                  </a:cubicBezTo>
                  <a:cubicBezTo>
                    <a:pt x="5371" y="243"/>
                    <a:pt x="1273" y="1277"/>
                    <a:pt x="0" y="3545"/>
                  </a:cubicBezTo>
                  <a:cubicBezTo>
                    <a:pt x="1260" y="3389"/>
                    <a:pt x="2329" y="3143"/>
                    <a:pt x="3522" y="3143"/>
                  </a:cubicBezTo>
                  <a:cubicBezTo>
                    <a:pt x="4005" y="3143"/>
                    <a:pt x="4508" y="3183"/>
                    <a:pt x="5053" y="3286"/>
                  </a:cubicBezTo>
                  <a:cubicBezTo>
                    <a:pt x="6664" y="3624"/>
                    <a:pt x="8256" y="4142"/>
                    <a:pt x="9907" y="4142"/>
                  </a:cubicBezTo>
                  <a:cubicBezTo>
                    <a:pt x="10722" y="4142"/>
                    <a:pt x="11637" y="3943"/>
                    <a:pt x="12075" y="3246"/>
                  </a:cubicBezTo>
                  <a:cubicBezTo>
                    <a:pt x="12493" y="2550"/>
                    <a:pt x="12175" y="1595"/>
                    <a:pt x="11598" y="1038"/>
                  </a:cubicBezTo>
                  <a:cubicBezTo>
                    <a:pt x="10817" y="258"/>
                    <a:pt x="9679" y="0"/>
                    <a:pt x="8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9"/>
            <p:cNvSpPr/>
            <p:nvPr/>
          </p:nvSpPr>
          <p:spPr>
            <a:xfrm>
              <a:off x="2624875" y="606625"/>
              <a:ext cx="109925" cy="254275"/>
            </a:xfrm>
            <a:custGeom>
              <a:avLst/>
              <a:gdLst/>
              <a:ahLst/>
              <a:cxnLst/>
              <a:rect l="l" t="t" r="r" b="b"/>
              <a:pathLst>
                <a:path w="4397" h="10171" extrusionOk="0">
                  <a:moveTo>
                    <a:pt x="1552" y="1"/>
                  </a:moveTo>
                  <a:cubicBezTo>
                    <a:pt x="0" y="1532"/>
                    <a:pt x="40" y="5053"/>
                    <a:pt x="398" y="7003"/>
                  </a:cubicBezTo>
                  <a:cubicBezTo>
                    <a:pt x="597" y="8137"/>
                    <a:pt x="1035" y="9330"/>
                    <a:pt x="2029" y="9907"/>
                  </a:cubicBezTo>
                  <a:cubicBezTo>
                    <a:pt x="2321" y="10072"/>
                    <a:pt x="2669" y="10171"/>
                    <a:pt x="3002" y="10171"/>
                  </a:cubicBezTo>
                  <a:cubicBezTo>
                    <a:pt x="3352" y="10171"/>
                    <a:pt x="3685" y="10062"/>
                    <a:pt x="3919" y="9808"/>
                  </a:cubicBezTo>
                  <a:cubicBezTo>
                    <a:pt x="4397" y="9310"/>
                    <a:pt x="4357" y="8534"/>
                    <a:pt x="4178" y="7858"/>
                  </a:cubicBezTo>
                  <a:cubicBezTo>
                    <a:pt x="3800" y="6545"/>
                    <a:pt x="3044" y="5372"/>
                    <a:pt x="2447" y="4138"/>
                  </a:cubicBezTo>
                  <a:cubicBezTo>
                    <a:pt x="1731" y="2686"/>
                    <a:pt x="1751" y="1492"/>
                    <a:pt x="1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9"/>
            <p:cNvSpPr/>
            <p:nvPr/>
          </p:nvSpPr>
          <p:spPr>
            <a:xfrm>
              <a:off x="2673100" y="522750"/>
              <a:ext cx="259125" cy="85400"/>
            </a:xfrm>
            <a:custGeom>
              <a:avLst/>
              <a:gdLst/>
              <a:ahLst/>
              <a:cxnLst/>
              <a:rect l="l" t="t" r="r" b="b"/>
              <a:pathLst>
                <a:path w="10365" h="3416" extrusionOk="0">
                  <a:moveTo>
                    <a:pt x="7162" y="0"/>
                  </a:moveTo>
                  <a:cubicBezTo>
                    <a:pt x="6881" y="0"/>
                    <a:pt x="6600" y="20"/>
                    <a:pt x="6327" y="53"/>
                  </a:cubicBezTo>
                  <a:cubicBezTo>
                    <a:pt x="4357" y="312"/>
                    <a:pt x="976" y="1267"/>
                    <a:pt x="1" y="3196"/>
                  </a:cubicBezTo>
                  <a:cubicBezTo>
                    <a:pt x="1131" y="3013"/>
                    <a:pt x="2061" y="2760"/>
                    <a:pt x="3162" y="2760"/>
                  </a:cubicBezTo>
                  <a:cubicBezTo>
                    <a:pt x="3495" y="2760"/>
                    <a:pt x="3844" y="2783"/>
                    <a:pt x="4218" y="2838"/>
                  </a:cubicBezTo>
                  <a:cubicBezTo>
                    <a:pt x="5536" y="3052"/>
                    <a:pt x="6855" y="3416"/>
                    <a:pt x="8191" y="3416"/>
                  </a:cubicBezTo>
                  <a:cubicBezTo>
                    <a:pt x="8226" y="3416"/>
                    <a:pt x="8261" y="3416"/>
                    <a:pt x="8296" y="3415"/>
                  </a:cubicBezTo>
                  <a:cubicBezTo>
                    <a:pt x="8953" y="3395"/>
                    <a:pt x="9728" y="3216"/>
                    <a:pt x="10047" y="2619"/>
                  </a:cubicBezTo>
                  <a:cubicBezTo>
                    <a:pt x="10365" y="2023"/>
                    <a:pt x="10067" y="1247"/>
                    <a:pt x="9569" y="769"/>
                  </a:cubicBezTo>
                  <a:cubicBezTo>
                    <a:pt x="8935" y="196"/>
                    <a:pt x="8049" y="0"/>
                    <a:pt x="7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9"/>
            <p:cNvSpPr/>
            <p:nvPr/>
          </p:nvSpPr>
          <p:spPr>
            <a:xfrm>
              <a:off x="2180275" y="-47850"/>
              <a:ext cx="706200" cy="802700"/>
            </a:xfrm>
            <a:custGeom>
              <a:avLst/>
              <a:gdLst/>
              <a:ahLst/>
              <a:cxnLst/>
              <a:rect l="l" t="t" r="r" b="b"/>
              <a:pathLst>
                <a:path w="28248" h="32108" extrusionOk="0">
                  <a:moveTo>
                    <a:pt x="0" y="1"/>
                  </a:moveTo>
                  <a:lnTo>
                    <a:pt x="0" y="1"/>
                  </a:lnTo>
                  <a:cubicBezTo>
                    <a:pt x="3939" y="14304"/>
                    <a:pt x="15497" y="25264"/>
                    <a:pt x="28248" y="32108"/>
                  </a:cubicBezTo>
                  <a:cubicBezTo>
                    <a:pt x="25164" y="30138"/>
                    <a:pt x="22181" y="28049"/>
                    <a:pt x="19356" y="25782"/>
                  </a:cubicBezTo>
                  <a:cubicBezTo>
                    <a:pt x="10842" y="19058"/>
                    <a:pt x="3660" y="103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9"/>
            <p:cNvSpPr/>
            <p:nvPr/>
          </p:nvSpPr>
          <p:spPr>
            <a:xfrm>
              <a:off x="2644750" y="598675"/>
              <a:ext cx="34350" cy="189500"/>
            </a:xfrm>
            <a:custGeom>
              <a:avLst/>
              <a:gdLst/>
              <a:ahLst/>
              <a:cxnLst/>
              <a:rect l="l" t="t" r="r" b="b"/>
              <a:pathLst>
                <a:path w="1374" h="7580" extrusionOk="0">
                  <a:moveTo>
                    <a:pt x="1175" y="0"/>
                  </a:moveTo>
                  <a:lnTo>
                    <a:pt x="1175" y="0"/>
                  </a:lnTo>
                  <a:cubicBezTo>
                    <a:pt x="1" y="2367"/>
                    <a:pt x="598" y="5172"/>
                    <a:pt x="1374" y="7579"/>
                  </a:cubicBezTo>
                  <a:cubicBezTo>
                    <a:pt x="916" y="5113"/>
                    <a:pt x="299" y="244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9"/>
            <p:cNvSpPr/>
            <p:nvPr/>
          </p:nvSpPr>
          <p:spPr>
            <a:xfrm>
              <a:off x="2506500" y="490750"/>
              <a:ext cx="37325" cy="200450"/>
            </a:xfrm>
            <a:custGeom>
              <a:avLst/>
              <a:gdLst/>
              <a:ahLst/>
              <a:cxnLst/>
              <a:rect l="l" t="t" r="r" b="b"/>
              <a:pathLst>
                <a:path w="1493" h="8018" extrusionOk="0">
                  <a:moveTo>
                    <a:pt x="1493" y="1"/>
                  </a:moveTo>
                  <a:cubicBezTo>
                    <a:pt x="1" y="2408"/>
                    <a:pt x="438" y="5411"/>
                    <a:pt x="1055" y="8017"/>
                  </a:cubicBezTo>
                  <a:cubicBezTo>
                    <a:pt x="757" y="5391"/>
                    <a:pt x="339" y="2487"/>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9"/>
            <p:cNvSpPr/>
            <p:nvPr/>
          </p:nvSpPr>
          <p:spPr>
            <a:xfrm>
              <a:off x="2344875" y="344550"/>
              <a:ext cx="51750" cy="233750"/>
            </a:xfrm>
            <a:custGeom>
              <a:avLst/>
              <a:gdLst/>
              <a:ahLst/>
              <a:cxnLst/>
              <a:rect l="l" t="t" r="r" b="b"/>
              <a:pathLst>
                <a:path w="2070" h="9350" extrusionOk="0">
                  <a:moveTo>
                    <a:pt x="2069" y="0"/>
                  </a:moveTo>
                  <a:lnTo>
                    <a:pt x="2069" y="0"/>
                  </a:lnTo>
                  <a:cubicBezTo>
                    <a:pt x="1" y="2626"/>
                    <a:pt x="259" y="6286"/>
                    <a:pt x="1055" y="9350"/>
                  </a:cubicBezTo>
                  <a:cubicBezTo>
                    <a:pt x="578" y="6207"/>
                    <a:pt x="279" y="2785"/>
                    <a:pt x="20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9"/>
            <p:cNvSpPr/>
            <p:nvPr/>
          </p:nvSpPr>
          <p:spPr>
            <a:xfrm>
              <a:off x="2233975" y="179425"/>
              <a:ext cx="46275" cy="205425"/>
            </a:xfrm>
            <a:custGeom>
              <a:avLst/>
              <a:gdLst/>
              <a:ahLst/>
              <a:cxnLst/>
              <a:rect l="l" t="t" r="r" b="b"/>
              <a:pathLst>
                <a:path w="1851" h="8217" extrusionOk="0">
                  <a:moveTo>
                    <a:pt x="1851" y="1"/>
                  </a:moveTo>
                  <a:lnTo>
                    <a:pt x="1851" y="1"/>
                  </a:lnTo>
                  <a:cubicBezTo>
                    <a:pt x="1" y="2268"/>
                    <a:pt x="120" y="5491"/>
                    <a:pt x="617" y="8216"/>
                  </a:cubicBezTo>
                  <a:cubicBezTo>
                    <a:pt x="438" y="5451"/>
                    <a:pt x="299" y="2447"/>
                    <a:pt x="1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9"/>
            <p:cNvSpPr/>
            <p:nvPr/>
          </p:nvSpPr>
          <p:spPr>
            <a:xfrm>
              <a:off x="2679575" y="548575"/>
              <a:ext cx="170600" cy="47625"/>
            </a:xfrm>
            <a:custGeom>
              <a:avLst/>
              <a:gdLst/>
              <a:ahLst/>
              <a:cxnLst/>
              <a:rect l="l" t="t" r="r" b="b"/>
              <a:pathLst>
                <a:path w="6824" h="1905" extrusionOk="0">
                  <a:moveTo>
                    <a:pt x="6004" y="1"/>
                  </a:moveTo>
                  <a:cubicBezTo>
                    <a:pt x="3892" y="1"/>
                    <a:pt x="1744" y="672"/>
                    <a:pt x="0" y="1905"/>
                  </a:cubicBezTo>
                  <a:cubicBezTo>
                    <a:pt x="2129" y="791"/>
                    <a:pt x="4456" y="174"/>
                    <a:pt x="6824" y="35"/>
                  </a:cubicBezTo>
                  <a:cubicBezTo>
                    <a:pt x="6552" y="12"/>
                    <a:pt x="6278" y="1"/>
                    <a:pt x="6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9"/>
            <p:cNvSpPr/>
            <p:nvPr/>
          </p:nvSpPr>
          <p:spPr>
            <a:xfrm>
              <a:off x="2542800" y="445700"/>
              <a:ext cx="146750" cy="50550"/>
            </a:xfrm>
            <a:custGeom>
              <a:avLst/>
              <a:gdLst/>
              <a:ahLst/>
              <a:cxnLst/>
              <a:rect l="l" t="t" r="r" b="b"/>
              <a:pathLst>
                <a:path w="5870" h="2022" extrusionOk="0">
                  <a:moveTo>
                    <a:pt x="5185" y="0"/>
                  </a:moveTo>
                  <a:cubicBezTo>
                    <a:pt x="3289" y="0"/>
                    <a:pt x="1368" y="726"/>
                    <a:pt x="1" y="2021"/>
                  </a:cubicBezTo>
                  <a:cubicBezTo>
                    <a:pt x="1771" y="848"/>
                    <a:pt x="3781" y="151"/>
                    <a:pt x="5869" y="32"/>
                  </a:cubicBezTo>
                  <a:cubicBezTo>
                    <a:pt x="5642" y="11"/>
                    <a:pt x="5414" y="0"/>
                    <a:pt x="5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9"/>
            <p:cNvSpPr/>
            <p:nvPr/>
          </p:nvSpPr>
          <p:spPr>
            <a:xfrm>
              <a:off x="2400575" y="307375"/>
              <a:ext cx="192975" cy="40175"/>
            </a:xfrm>
            <a:custGeom>
              <a:avLst/>
              <a:gdLst/>
              <a:ahLst/>
              <a:cxnLst/>
              <a:rect l="l" t="t" r="r" b="b"/>
              <a:pathLst>
                <a:path w="7719" h="1607" extrusionOk="0">
                  <a:moveTo>
                    <a:pt x="5779" y="1"/>
                  </a:moveTo>
                  <a:cubicBezTo>
                    <a:pt x="3758" y="1"/>
                    <a:pt x="1731" y="553"/>
                    <a:pt x="1" y="1606"/>
                  </a:cubicBezTo>
                  <a:cubicBezTo>
                    <a:pt x="2114" y="646"/>
                    <a:pt x="4427" y="145"/>
                    <a:pt x="6751" y="145"/>
                  </a:cubicBezTo>
                  <a:cubicBezTo>
                    <a:pt x="7074" y="145"/>
                    <a:pt x="7397" y="155"/>
                    <a:pt x="7719" y="174"/>
                  </a:cubicBezTo>
                  <a:cubicBezTo>
                    <a:pt x="7079" y="58"/>
                    <a:pt x="6429" y="1"/>
                    <a:pt x="5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9"/>
            <p:cNvSpPr/>
            <p:nvPr/>
          </p:nvSpPr>
          <p:spPr>
            <a:xfrm>
              <a:off x="2286200" y="139775"/>
              <a:ext cx="203425" cy="37200"/>
            </a:xfrm>
            <a:custGeom>
              <a:avLst/>
              <a:gdLst/>
              <a:ahLst/>
              <a:cxnLst/>
              <a:rect l="l" t="t" r="r" b="b"/>
              <a:pathLst>
                <a:path w="8137" h="1488" extrusionOk="0">
                  <a:moveTo>
                    <a:pt x="4952" y="1"/>
                  </a:moveTo>
                  <a:cubicBezTo>
                    <a:pt x="3197" y="1"/>
                    <a:pt x="1436" y="506"/>
                    <a:pt x="0" y="1487"/>
                  </a:cubicBezTo>
                  <a:cubicBezTo>
                    <a:pt x="1633" y="664"/>
                    <a:pt x="3455" y="236"/>
                    <a:pt x="5285" y="236"/>
                  </a:cubicBezTo>
                  <a:cubicBezTo>
                    <a:pt x="6242" y="236"/>
                    <a:pt x="7201" y="353"/>
                    <a:pt x="8136" y="592"/>
                  </a:cubicBezTo>
                  <a:cubicBezTo>
                    <a:pt x="7130" y="196"/>
                    <a:pt x="6042" y="1"/>
                    <a:pt x="4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9" name="Google Shape;1439;p19"/>
          <p:cNvGrpSpPr/>
          <p:nvPr/>
        </p:nvGrpSpPr>
        <p:grpSpPr>
          <a:xfrm rot="6957884">
            <a:off x="-180491" y="4677044"/>
            <a:ext cx="647223" cy="397277"/>
            <a:chOff x="3635425" y="69650"/>
            <a:chExt cx="965800" cy="592825"/>
          </a:xfrm>
        </p:grpSpPr>
        <p:sp>
          <p:nvSpPr>
            <p:cNvPr id="1440" name="Google Shape;1440;p19"/>
            <p:cNvSpPr/>
            <p:nvPr/>
          </p:nvSpPr>
          <p:spPr>
            <a:xfrm>
              <a:off x="3741350" y="90400"/>
              <a:ext cx="859875" cy="436675"/>
            </a:xfrm>
            <a:custGeom>
              <a:avLst/>
              <a:gdLst/>
              <a:ahLst/>
              <a:cxnLst/>
              <a:rect l="l" t="t" r="r" b="b"/>
              <a:pathLst>
                <a:path w="34395" h="17467" fill="none" extrusionOk="0">
                  <a:moveTo>
                    <a:pt x="0" y="17467"/>
                  </a:moveTo>
                  <a:cubicBezTo>
                    <a:pt x="10464" y="9848"/>
                    <a:pt x="21723" y="2746"/>
                    <a:pt x="34395" y="1"/>
                  </a:cubicBezTo>
                </a:path>
              </a:pathLst>
            </a:custGeom>
            <a:solidFill>
              <a:schemeClr val="dk1"/>
            </a:solidFill>
            <a:ln w="10450" cap="flat" cmpd="sng">
              <a:solidFill>
                <a:srgbClr val="28292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9"/>
            <p:cNvSpPr/>
            <p:nvPr/>
          </p:nvSpPr>
          <p:spPr>
            <a:xfrm>
              <a:off x="3783125" y="468375"/>
              <a:ext cx="70150" cy="192650"/>
            </a:xfrm>
            <a:custGeom>
              <a:avLst/>
              <a:gdLst/>
              <a:ahLst/>
              <a:cxnLst/>
              <a:rect l="l" t="t" r="r" b="b"/>
              <a:pathLst>
                <a:path w="2806" h="7706" extrusionOk="0">
                  <a:moveTo>
                    <a:pt x="2805" y="0"/>
                  </a:moveTo>
                  <a:cubicBezTo>
                    <a:pt x="2805" y="1"/>
                    <a:pt x="279" y="5471"/>
                    <a:pt x="140" y="6167"/>
                  </a:cubicBezTo>
                  <a:cubicBezTo>
                    <a:pt x="0" y="6843"/>
                    <a:pt x="418" y="7520"/>
                    <a:pt x="1114" y="7679"/>
                  </a:cubicBezTo>
                  <a:cubicBezTo>
                    <a:pt x="1204" y="7697"/>
                    <a:pt x="1294" y="7706"/>
                    <a:pt x="1382" y="7706"/>
                  </a:cubicBezTo>
                  <a:cubicBezTo>
                    <a:pt x="1976" y="7706"/>
                    <a:pt x="2505" y="7310"/>
                    <a:pt x="2626" y="6704"/>
                  </a:cubicBezTo>
                  <a:cubicBezTo>
                    <a:pt x="2785" y="6008"/>
                    <a:pt x="2805" y="1"/>
                    <a:pt x="2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9"/>
            <p:cNvSpPr/>
            <p:nvPr/>
          </p:nvSpPr>
          <p:spPr>
            <a:xfrm>
              <a:off x="3865675" y="221850"/>
              <a:ext cx="70150" cy="192825"/>
            </a:xfrm>
            <a:custGeom>
              <a:avLst/>
              <a:gdLst/>
              <a:ahLst/>
              <a:cxnLst/>
              <a:rect l="l" t="t" r="r" b="b"/>
              <a:pathLst>
                <a:path w="2806" h="7713" extrusionOk="0">
                  <a:moveTo>
                    <a:pt x="1396" y="1"/>
                  </a:moveTo>
                  <a:cubicBezTo>
                    <a:pt x="813" y="1"/>
                    <a:pt x="299" y="395"/>
                    <a:pt x="180" y="1009"/>
                  </a:cubicBezTo>
                  <a:cubicBezTo>
                    <a:pt x="20" y="1685"/>
                    <a:pt x="0" y="7713"/>
                    <a:pt x="0" y="7713"/>
                  </a:cubicBezTo>
                  <a:cubicBezTo>
                    <a:pt x="0" y="7713"/>
                    <a:pt x="2507" y="2242"/>
                    <a:pt x="2666" y="1546"/>
                  </a:cubicBezTo>
                  <a:cubicBezTo>
                    <a:pt x="2805" y="850"/>
                    <a:pt x="2388" y="174"/>
                    <a:pt x="1691" y="34"/>
                  </a:cubicBezTo>
                  <a:cubicBezTo>
                    <a:pt x="1592" y="12"/>
                    <a:pt x="1493" y="1"/>
                    <a:pt x="13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9"/>
            <p:cNvSpPr/>
            <p:nvPr/>
          </p:nvSpPr>
          <p:spPr>
            <a:xfrm>
              <a:off x="3874125" y="464400"/>
              <a:ext cx="125350" cy="170850"/>
            </a:xfrm>
            <a:custGeom>
              <a:avLst/>
              <a:gdLst/>
              <a:ahLst/>
              <a:cxnLst/>
              <a:rect l="l" t="t" r="r" b="b"/>
              <a:pathLst>
                <a:path w="5014" h="6834" extrusionOk="0">
                  <a:moveTo>
                    <a:pt x="1" y="0"/>
                  </a:moveTo>
                  <a:cubicBezTo>
                    <a:pt x="1" y="1"/>
                    <a:pt x="2089" y="5650"/>
                    <a:pt x="2487" y="6247"/>
                  </a:cubicBezTo>
                  <a:cubicBezTo>
                    <a:pt x="2731" y="6631"/>
                    <a:pt x="3147" y="6834"/>
                    <a:pt x="3573" y="6834"/>
                  </a:cubicBezTo>
                  <a:cubicBezTo>
                    <a:pt x="3808" y="6834"/>
                    <a:pt x="4045" y="6772"/>
                    <a:pt x="4258" y="6644"/>
                  </a:cubicBezTo>
                  <a:cubicBezTo>
                    <a:pt x="4835" y="6266"/>
                    <a:pt x="5014" y="5471"/>
                    <a:pt x="4636" y="4874"/>
                  </a:cubicBezTo>
                  <a:cubicBezTo>
                    <a:pt x="4258" y="4277"/>
                    <a:pt x="1" y="1"/>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9"/>
            <p:cNvSpPr/>
            <p:nvPr/>
          </p:nvSpPr>
          <p:spPr>
            <a:xfrm>
              <a:off x="3719475" y="247575"/>
              <a:ext cx="125825" cy="171100"/>
            </a:xfrm>
            <a:custGeom>
              <a:avLst/>
              <a:gdLst/>
              <a:ahLst/>
              <a:cxnLst/>
              <a:rect l="l" t="t" r="r" b="b"/>
              <a:pathLst>
                <a:path w="5033" h="6844" extrusionOk="0">
                  <a:moveTo>
                    <a:pt x="1459" y="1"/>
                  </a:moveTo>
                  <a:cubicBezTo>
                    <a:pt x="1225" y="1"/>
                    <a:pt x="988" y="65"/>
                    <a:pt x="776" y="199"/>
                  </a:cubicBezTo>
                  <a:cubicBezTo>
                    <a:pt x="179" y="577"/>
                    <a:pt x="0" y="1373"/>
                    <a:pt x="398" y="1969"/>
                  </a:cubicBezTo>
                  <a:cubicBezTo>
                    <a:pt x="776" y="2566"/>
                    <a:pt x="5033" y="6843"/>
                    <a:pt x="5033" y="6843"/>
                  </a:cubicBezTo>
                  <a:cubicBezTo>
                    <a:pt x="5033" y="6843"/>
                    <a:pt x="2944" y="1194"/>
                    <a:pt x="2546" y="597"/>
                  </a:cubicBezTo>
                  <a:cubicBezTo>
                    <a:pt x="2303" y="212"/>
                    <a:pt x="1885"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9"/>
            <p:cNvSpPr/>
            <p:nvPr/>
          </p:nvSpPr>
          <p:spPr>
            <a:xfrm>
              <a:off x="3660775" y="456425"/>
              <a:ext cx="175575" cy="120425"/>
            </a:xfrm>
            <a:custGeom>
              <a:avLst/>
              <a:gdLst/>
              <a:ahLst/>
              <a:cxnLst/>
              <a:rect l="l" t="t" r="r" b="b"/>
              <a:pathLst>
                <a:path w="7023" h="4817" extrusionOk="0">
                  <a:moveTo>
                    <a:pt x="7023" y="1"/>
                  </a:moveTo>
                  <a:cubicBezTo>
                    <a:pt x="7022" y="1"/>
                    <a:pt x="1373" y="2090"/>
                    <a:pt x="777" y="2487"/>
                  </a:cubicBezTo>
                  <a:cubicBezTo>
                    <a:pt x="180" y="2865"/>
                    <a:pt x="1" y="3661"/>
                    <a:pt x="379" y="4258"/>
                  </a:cubicBezTo>
                  <a:cubicBezTo>
                    <a:pt x="621" y="4614"/>
                    <a:pt x="1033" y="4816"/>
                    <a:pt x="1456" y="4816"/>
                  </a:cubicBezTo>
                  <a:cubicBezTo>
                    <a:pt x="1693" y="4816"/>
                    <a:pt x="1934" y="4752"/>
                    <a:pt x="2149" y="4616"/>
                  </a:cubicBezTo>
                  <a:cubicBezTo>
                    <a:pt x="2746" y="4258"/>
                    <a:pt x="7023" y="1"/>
                    <a:pt x="7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9"/>
            <p:cNvSpPr/>
            <p:nvPr/>
          </p:nvSpPr>
          <p:spPr>
            <a:xfrm>
              <a:off x="3883075" y="305750"/>
              <a:ext cx="175075" cy="120875"/>
            </a:xfrm>
            <a:custGeom>
              <a:avLst/>
              <a:gdLst/>
              <a:ahLst/>
              <a:cxnLst/>
              <a:rect l="l" t="t" r="r" b="b"/>
              <a:pathLst>
                <a:path w="7003" h="4835" extrusionOk="0">
                  <a:moveTo>
                    <a:pt x="5549" y="0"/>
                  </a:moveTo>
                  <a:cubicBezTo>
                    <a:pt x="5315" y="0"/>
                    <a:pt x="5081" y="64"/>
                    <a:pt x="4874" y="199"/>
                  </a:cubicBezTo>
                  <a:cubicBezTo>
                    <a:pt x="4278" y="577"/>
                    <a:pt x="1" y="4834"/>
                    <a:pt x="1" y="4834"/>
                  </a:cubicBezTo>
                  <a:cubicBezTo>
                    <a:pt x="1" y="4834"/>
                    <a:pt x="5630" y="2746"/>
                    <a:pt x="6247" y="2348"/>
                  </a:cubicBezTo>
                  <a:cubicBezTo>
                    <a:pt x="6824" y="1970"/>
                    <a:pt x="7003" y="1174"/>
                    <a:pt x="6645" y="577"/>
                  </a:cubicBezTo>
                  <a:cubicBezTo>
                    <a:pt x="6389" y="207"/>
                    <a:pt x="5969" y="0"/>
                    <a:pt x="5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9"/>
            <p:cNvSpPr/>
            <p:nvPr/>
          </p:nvSpPr>
          <p:spPr>
            <a:xfrm>
              <a:off x="3886075" y="447475"/>
              <a:ext cx="195950" cy="67350"/>
            </a:xfrm>
            <a:custGeom>
              <a:avLst/>
              <a:gdLst/>
              <a:ahLst/>
              <a:cxnLst/>
              <a:rect l="l" t="t" r="r" b="b"/>
              <a:pathLst>
                <a:path w="7838" h="2694" extrusionOk="0">
                  <a:moveTo>
                    <a:pt x="0" y="1"/>
                  </a:moveTo>
                  <a:cubicBezTo>
                    <a:pt x="0" y="1"/>
                    <a:pt x="5471" y="2527"/>
                    <a:pt x="6167" y="2666"/>
                  </a:cubicBezTo>
                  <a:cubicBezTo>
                    <a:pt x="6257" y="2684"/>
                    <a:pt x="6346" y="2693"/>
                    <a:pt x="6435" y="2693"/>
                  </a:cubicBezTo>
                  <a:cubicBezTo>
                    <a:pt x="7029" y="2693"/>
                    <a:pt x="7557" y="2298"/>
                    <a:pt x="7679" y="1692"/>
                  </a:cubicBezTo>
                  <a:cubicBezTo>
                    <a:pt x="7838" y="995"/>
                    <a:pt x="7420" y="339"/>
                    <a:pt x="6724" y="180"/>
                  </a:cubicBezTo>
                  <a:cubicBezTo>
                    <a:pt x="6028" y="21"/>
                    <a:pt x="0"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9"/>
            <p:cNvSpPr/>
            <p:nvPr/>
          </p:nvSpPr>
          <p:spPr>
            <a:xfrm>
              <a:off x="3636900" y="368075"/>
              <a:ext cx="195975" cy="67000"/>
            </a:xfrm>
            <a:custGeom>
              <a:avLst/>
              <a:gdLst/>
              <a:ahLst/>
              <a:cxnLst/>
              <a:rect l="l" t="t" r="r" b="b"/>
              <a:pathLst>
                <a:path w="7839" h="2680" extrusionOk="0">
                  <a:moveTo>
                    <a:pt x="1357" y="0"/>
                  </a:moveTo>
                  <a:cubicBezTo>
                    <a:pt x="778" y="0"/>
                    <a:pt x="276" y="392"/>
                    <a:pt x="140" y="989"/>
                  </a:cubicBezTo>
                  <a:cubicBezTo>
                    <a:pt x="1" y="1685"/>
                    <a:pt x="419" y="2361"/>
                    <a:pt x="1115" y="2520"/>
                  </a:cubicBezTo>
                  <a:cubicBezTo>
                    <a:pt x="1811" y="2660"/>
                    <a:pt x="7839" y="2680"/>
                    <a:pt x="7839" y="2680"/>
                  </a:cubicBezTo>
                  <a:cubicBezTo>
                    <a:pt x="7839" y="2680"/>
                    <a:pt x="2368" y="173"/>
                    <a:pt x="1652" y="34"/>
                  </a:cubicBezTo>
                  <a:cubicBezTo>
                    <a:pt x="1552" y="11"/>
                    <a:pt x="1453" y="0"/>
                    <a:pt x="1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9"/>
            <p:cNvSpPr/>
            <p:nvPr/>
          </p:nvSpPr>
          <p:spPr>
            <a:xfrm>
              <a:off x="3713500" y="464400"/>
              <a:ext cx="130325" cy="166675"/>
            </a:xfrm>
            <a:custGeom>
              <a:avLst/>
              <a:gdLst/>
              <a:ahLst/>
              <a:cxnLst/>
              <a:rect l="l" t="t" r="r" b="b"/>
              <a:pathLst>
                <a:path w="5213" h="6667" extrusionOk="0">
                  <a:moveTo>
                    <a:pt x="5212" y="0"/>
                  </a:moveTo>
                  <a:cubicBezTo>
                    <a:pt x="5212" y="1"/>
                    <a:pt x="816" y="4098"/>
                    <a:pt x="398" y="4675"/>
                  </a:cubicBezTo>
                  <a:cubicBezTo>
                    <a:pt x="0" y="5252"/>
                    <a:pt x="140" y="6048"/>
                    <a:pt x="716" y="6445"/>
                  </a:cubicBezTo>
                  <a:cubicBezTo>
                    <a:pt x="934" y="6596"/>
                    <a:pt x="1180" y="6666"/>
                    <a:pt x="1425" y="6666"/>
                  </a:cubicBezTo>
                  <a:cubicBezTo>
                    <a:pt x="1828" y="6666"/>
                    <a:pt x="2227" y="6474"/>
                    <a:pt x="2487" y="6127"/>
                  </a:cubicBezTo>
                  <a:cubicBezTo>
                    <a:pt x="2885" y="5550"/>
                    <a:pt x="5212" y="1"/>
                    <a:pt x="52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9"/>
            <p:cNvSpPr/>
            <p:nvPr/>
          </p:nvSpPr>
          <p:spPr>
            <a:xfrm>
              <a:off x="3875625" y="251850"/>
              <a:ext cx="130325" cy="166825"/>
            </a:xfrm>
            <a:custGeom>
              <a:avLst/>
              <a:gdLst/>
              <a:ahLst/>
              <a:cxnLst/>
              <a:rect l="l" t="t" r="r" b="b"/>
              <a:pathLst>
                <a:path w="5213" h="6673" extrusionOk="0">
                  <a:moveTo>
                    <a:pt x="3770" y="0"/>
                  </a:moveTo>
                  <a:cubicBezTo>
                    <a:pt x="3367" y="0"/>
                    <a:pt x="2971" y="190"/>
                    <a:pt x="2726" y="545"/>
                  </a:cubicBezTo>
                  <a:cubicBezTo>
                    <a:pt x="2328" y="1122"/>
                    <a:pt x="0" y="6672"/>
                    <a:pt x="0" y="6672"/>
                  </a:cubicBezTo>
                  <a:cubicBezTo>
                    <a:pt x="0" y="6672"/>
                    <a:pt x="4397" y="2554"/>
                    <a:pt x="4814" y="1977"/>
                  </a:cubicBezTo>
                  <a:cubicBezTo>
                    <a:pt x="5212" y="1420"/>
                    <a:pt x="5073" y="625"/>
                    <a:pt x="4496" y="227"/>
                  </a:cubicBezTo>
                  <a:cubicBezTo>
                    <a:pt x="4275" y="74"/>
                    <a:pt x="4021" y="0"/>
                    <a:pt x="3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9"/>
            <p:cNvSpPr/>
            <p:nvPr/>
          </p:nvSpPr>
          <p:spPr>
            <a:xfrm>
              <a:off x="3858700" y="468875"/>
              <a:ext cx="68175" cy="193600"/>
            </a:xfrm>
            <a:custGeom>
              <a:avLst/>
              <a:gdLst/>
              <a:ahLst/>
              <a:cxnLst/>
              <a:rect l="l" t="t" r="r" b="b"/>
              <a:pathLst>
                <a:path w="2727" h="7744" extrusionOk="0">
                  <a:moveTo>
                    <a:pt x="220" y="0"/>
                  </a:moveTo>
                  <a:cubicBezTo>
                    <a:pt x="220" y="0"/>
                    <a:pt x="1" y="6008"/>
                    <a:pt x="120" y="6704"/>
                  </a:cubicBezTo>
                  <a:cubicBezTo>
                    <a:pt x="243" y="7316"/>
                    <a:pt x="749" y="7744"/>
                    <a:pt x="1343" y="7744"/>
                  </a:cubicBezTo>
                  <a:cubicBezTo>
                    <a:pt x="1425" y="7744"/>
                    <a:pt x="1508" y="7735"/>
                    <a:pt x="1592" y="7719"/>
                  </a:cubicBezTo>
                  <a:cubicBezTo>
                    <a:pt x="2289" y="7599"/>
                    <a:pt x="2726" y="6963"/>
                    <a:pt x="2647" y="6266"/>
                  </a:cubicBezTo>
                  <a:cubicBezTo>
                    <a:pt x="2507" y="5570"/>
                    <a:pt x="220"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9"/>
            <p:cNvSpPr/>
            <p:nvPr/>
          </p:nvSpPr>
          <p:spPr>
            <a:xfrm>
              <a:off x="3791575" y="220225"/>
              <a:ext cx="69150" cy="193975"/>
            </a:xfrm>
            <a:custGeom>
              <a:avLst/>
              <a:gdLst/>
              <a:ahLst/>
              <a:cxnLst/>
              <a:rect l="l" t="t" r="r" b="b"/>
              <a:pathLst>
                <a:path w="2766" h="7759" extrusionOk="0">
                  <a:moveTo>
                    <a:pt x="1402" y="0"/>
                  </a:moveTo>
                  <a:cubicBezTo>
                    <a:pt x="1327" y="0"/>
                    <a:pt x="1251" y="7"/>
                    <a:pt x="1174" y="20"/>
                  </a:cubicBezTo>
                  <a:cubicBezTo>
                    <a:pt x="438" y="139"/>
                    <a:pt x="0" y="796"/>
                    <a:pt x="120" y="1492"/>
                  </a:cubicBezTo>
                  <a:cubicBezTo>
                    <a:pt x="259" y="2188"/>
                    <a:pt x="2547" y="7758"/>
                    <a:pt x="2547" y="7758"/>
                  </a:cubicBezTo>
                  <a:cubicBezTo>
                    <a:pt x="2547" y="7758"/>
                    <a:pt x="2766" y="1731"/>
                    <a:pt x="2646" y="1034"/>
                  </a:cubicBezTo>
                  <a:cubicBezTo>
                    <a:pt x="2522" y="415"/>
                    <a:pt x="2005" y="0"/>
                    <a:pt x="1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9"/>
            <p:cNvSpPr/>
            <p:nvPr/>
          </p:nvSpPr>
          <p:spPr>
            <a:xfrm>
              <a:off x="3635425" y="442425"/>
              <a:ext cx="196450" cy="64250"/>
            </a:xfrm>
            <a:custGeom>
              <a:avLst/>
              <a:gdLst/>
              <a:ahLst/>
              <a:cxnLst/>
              <a:rect l="l" t="t" r="r" b="b"/>
              <a:pathLst>
                <a:path w="7858" h="2570" extrusionOk="0">
                  <a:moveTo>
                    <a:pt x="2308" y="0"/>
                  </a:moveTo>
                  <a:cubicBezTo>
                    <a:pt x="1739" y="0"/>
                    <a:pt x="1311" y="12"/>
                    <a:pt x="1154" y="44"/>
                  </a:cubicBezTo>
                  <a:cubicBezTo>
                    <a:pt x="458" y="163"/>
                    <a:pt x="0" y="800"/>
                    <a:pt x="120" y="1496"/>
                  </a:cubicBezTo>
                  <a:cubicBezTo>
                    <a:pt x="243" y="2151"/>
                    <a:pt x="793" y="2570"/>
                    <a:pt x="1375" y="2570"/>
                  </a:cubicBezTo>
                  <a:cubicBezTo>
                    <a:pt x="1447" y="2570"/>
                    <a:pt x="1519" y="2563"/>
                    <a:pt x="1592" y="2550"/>
                  </a:cubicBezTo>
                  <a:cubicBezTo>
                    <a:pt x="2288" y="2431"/>
                    <a:pt x="7858" y="143"/>
                    <a:pt x="7858" y="143"/>
                  </a:cubicBezTo>
                  <a:cubicBezTo>
                    <a:pt x="7858" y="143"/>
                    <a:pt x="4257"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9"/>
            <p:cNvSpPr/>
            <p:nvPr/>
          </p:nvSpPr>
          <p:spPr>
            <a:xfrm>
              <a:off x="3886550" y="376375"/>
              <a:ext cx="196475" cy="64075"/>
            </a:xfrm>
            <a:custGeom>
              <a:avLst/>
              <a:gdLst/>
              <a:ahLst/>
              <a:cxnLst/>
              <a:rect l="l" t="t" r="r" b="b"/>
              <a:pathLst>
                <a:path w="7859" h="2563" extrusionOk="0">
                  <a:moveTo>
                    <a:pt x="6495" y="1"/>
                  </a:moveTo>
                  <a:cubicBezTo>
                    <a:pt x="6420" y="1"/>
                    <a:pt x="6344" y="7"/>
                    <a:pt x="6267" y="20"/>
                  </a:cubicBezTo>
                  <a:cubicBezTo>
                    <a:pt x="5571" y="139"/>
                    <a:pt x="1" y="2427"/>
                    <a:pt x="1" y="2427"/>
                  </a:cubicBezTo>
                  <a:cubicBezTo>
                    <a:pt x="1" y="2427"/>
                    <a:pt x="3722" y="2562"/>
                    <a:pt x="5654" y="2562"/>
                  </a:cubicBezTo>
                  <a:cubicBezTo>
                    <a:pt x="6182" y="2562"/>
                    <a:pt x="6576" y="2552"/>
                    <a:pt x="6725" y="2527"/>
                  </a:cubicBezTo>
                  <a:cubicBezTo>
                    <a:pt x="7421" y="2407"/>
                    <a:pt x="7859" y="1751"/>
                    <a:pt x="7739" y="1054"/>
                  </a:cubicBezTo>
                  <a:cubicBezTo>
                    <a:pt x="7633" y="417"/>
                    <a:pt x="7102" y="1"/>
                    <a:pt x="6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9"/>
            <p:cNvSpPr/>
            <p:nvPr/>
          </p:nvSpPr>
          <p:spPr>
            <a:xfrm>
              <a:off x="3882575" y="456925"/>
              <a:ext cx="170625" cy="126500"/>
            </a:xfrm>
            <a:custGeom>
              <a:avLst/>
              <a:gdLst/>
              <a:ahLst/>
              <a:cxnLst/>
              <a:rect l="l" t="t" r="r" b="b"/>
              <a:pathLst>
                <a:path w="6825" h="5060" extrusionOk="0">
                  <a:moveTo>
                    <a:pt x="1" y="1"/>
                  </a:moveTo>
                  <a:cubicBezTo>
                    <a:pt x="1" y="1"/>
                    <a:pt x="4099" y="4437"/>
                    <a:pt x="4676" y="4835"/>
                  </a:cubicBezTo>
                  <a:cubicBezTo>
                    <a:pt x="4888" y="4986"/>
                    <a:pt x="5135" y="5060"/>
                    <a:pt x="5381" y="5060"/>
                  </a:cubicBezTo>
                  <a:cubicBezTo>
                    <a:pt x="5781" y="5060"/>
                    <a:pt x="6180" y="4866"/>
                    <a:pt x="6426" y="4497"/>
                  </a:cubicBezTo>
                  <a:cubicBezTo>
                    <a:pt x="6824" y="3940"/>
                    <a:pt x="6685" y="3164"/>
                    <a:pt x="6108" y="2746"/>
                  </a:cubicBezTo>
                  <a:cubicBezTo>
                    <a:pt x="5531" y="234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9"/>
            <p:cNvSpPr/>
            <p:nvPr/>
          </p:nvSpPr>
          <p:spPr>
            <a:xfrm>
              <a:off x="3665250" y="299725"/>
              <a:ext cx="171100" cy="126400"/>
            </a:xfrm>
            <a:custGeom>
              <a:avLst/>
              <a:gdLst/>
              <a:ahLst/>
              <a:cxnLst/>
              <a:rect l="l" t="t" r="r" b="b"/>
              <a:pathLst>
                <a:path w="6844" h="5056" extrusionOk="0">
                  <a:moveTo>
                    <a:pt x="1455" y="1"/>
                  </a:moveTo>
                  <a:cubicBezTo>
                    <a:pt x="1048" y="1"/>
                    <a:pt x="646" y="193"/>
                    <a:pt x="399" y="540"/>
                  </a:cubicBezTo>
                  <a:cubicBezTo>
                    <a:pt x="1" y="1117"/>
                    <a:pt x="160" y="1912"/>
                    <a:pt x="737" y="2310"/>
                  </a:cubicBezTo>
                  <a:cubicBezTo>
                    <a:pt x="1294" y="2708"/>
                    <a:pt x="6844" y="5055"/>
                    <a:pt x="6844" y="5055"/>
                  </a:cubicBezTo>
                  <a:cubicBezTo>
                    <a:pt x="6844" y="5055"/>
                    <a:pt x="2746" y="639"/>
                    <a:pt x="2169" y="222"/>
                  </a:cubicBezTo>
                  <a:cubicBezTo>
                    <a:pt x="1951" y="71"/>
                    <a:pt x="1702" y="1"/>
                    <a:pt x="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9"/>
            <p:cNvSpPr/>
            <p:nvPr/>
          </p:nvSpPr>
          <p:spPr>
            <a:xfrm>
              <a:off x="3793075" y="382575"/>
              <a:ext cx="133300" cy="117275"/>
            </a:xfrm>
            <a:custGeom>
              <a:avLst/>
              <a:gdLst/>
              <a:ahLst/>
              <a:cxnLst/>
              <a:rect l="l" t="t" r="r" b="b"/>
              <a:pathLst>
                <a:path w="5332" h="4691" extrusionOk="0">
                  <a:moveTo>
                    <a:pt x="2669" y="0"/>
                  </a:moveTo>
                  <a:cubicBezTo>
                    <a:pt x="2240" y="0"/>
                    <a:pt x="1804" y="119"/>
                    <a:pt x="1413" y="369"/>
                  </a:cubicBezTo>
                  <a:cubicBezTo>
                    <a:pt x="318" y="1065"/>
                    <a:pt x="0" y="2497"/>
                    <a:pt x="696" y="3591"/>
                  </a:cubicBezTo>
                  <a:cubicBezTo>
                    <a:pt x="1134" y="4299"/>
                    <a:pt x="1896" y="4690"/>
                    <a:pt x="2675" y="4690"/>
                  </a:cubicBezTo>
                  <a:cubicBezTo>
                    <a:pt x="3101" y="4690"/>
                    <a:pt x="3532" y="4574"/>
                    <a:pt x="3919" y="4328"/>
                  </a:cubicBezTo>
                  <a:cubicBezTo>
                    <a:pt x="5013" y="3631"/>
                    <a:pt x="5331" y="2179"/>
                    <a:pt x="4635" y="1085"/>
                  </a:cubicBezTo>
                  <a:cubicBezTo>
                    <a:pt x="4188" y="383"/>
                    <a:pt x="3438" y="0"/>
                    <a:pt x="26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9"/>
            <p:cNvSpPr/>
            <p:nvPr/>
          </p:nvSpPr>
          <p:spPr>
            <a:xfrm>
              <a:off x="4119300" y="154075"/>
              <a:ext cx="281525" cy="399950"/>
            </a:xfrm>
            <a:custGeom>
              <a:avLst/>
              <a:gdLst/>
              <a:ahLst/>
              <a:cxnLst/>
              <a:rect l="l" t="t" r="r" b="b"/>
              <a:pathLst>
                <a:path w="11261" h="15998" extrusionOk="0">
                  <a:moveTo>
                    <a:pt x="11260" y="0"/>
                  </a:moveTo>
                  <a:lnTo>
                    <a:pt x="11260" y="0"/>
                  </a:lnTo>
                  <a:cubicBezTo>
                    <a:pt x="8177" y="1552"/>
                    <a:pt x="5372" y="3143"/>
                    <a:pt x="3124" y="5849"/>
                  </a:cubicBezTo>
                  <a:cubicBezTo>
                    <a:pt x="1353" y="7957"/>
                    <a:pt x="120" y="10603"/>
                    <a:pt x="21" y="13368"/>
                  </a:cubicBezTo>
                  <a:cubicBezTo>
                    <a:pt x="1" y="14025"/>
                    <a:pt x="41" y="14721"/>
                    <a:pt x="419" y="15298"/>
                  </a:cubicBezTo>
                  <a:cubicBezTo>
                    <a:pt x="696" y="15706"/>
                    <a:pt x="1188" y="15997"/>
                    <a:pt x="1666" y="15997"/>
                  </a:cubicBezTo>
                  <a:cubicBezTo>
                    <a:pt x="1839" y="15997"/>
                    <a:pt x="2010" y="15959"/>
                    <a:pt x="2169" y="15875"/>
                  </a:cubicBezTo>
                  <a:cubicBezTo>
                    <a:pt x="2487" y="15695"/>
                    <a:pt x="2686" y="15377"/>
                    <a:pt x="2865" y="15079"/>
                  </a:cubicBezTo>
                  <a:cubicBezTo>
                    <a:pt x="4775" y="11697"/>
                    <a:pt x="4695" y="7420"/>
                    <a:pt x="6864" y="4178"/>
                  </a:cubicBezTo>
                  <a:cubicBezTo>
                    <a:pt x="7998" y="2467"/>
                    <a:pt x="9669" y="1253"/>
                    <a:pt x="11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9"/>
            <p:cNvSpPr/>
            <p:nvPr/>
          </p:nvSpPr>
          <p:spPr>
            <a:xfrm>
              <a:off x="4182475" y="143125"/>
              <a:ext cx="238725" cy="251675"/>
            </a:xfrm>
            <a:custGeom>
              <a:avLst/>
              <a:gdLst/>
              <a:ahLst/>
              <a:cxnLst/>
              <a:rect l="l" t="t" r="r" b="b"/>
              <a:pathLst>
                <a:path w="9549" h="10067" extrusionOk="0">
                  <a:moveTo>
                    <a:pt x="9549" y="0"/>
                  </a:moveTo>
                  <a:cubicBezTo>
                    <a:pt x="5630" y="1453"/>
                    <a:pt x="2347" y="4576"/>
                    <a:pt x="637" y="8395"/>
                  </a:cubicBezTo>
                  <a:cubicBezTo>
                    <a:pt x="438" y="8873"/>
                    <a:pt x="159" y="9569"/>
                    <a:pt x="0" y="10066"/>
                  </a:cubicBezTo>
                  <a:cubicBezTo>
                    <a:pt x="199" y="9589"/>
                    <a:pt x="537" y="8893"/>
                    <a:pt x="776" y="8455"/>
                  </a:cubicBezTo>
                  <a:cubicBezTo>
                    <a:pt x="2686" y="4775"/>
                    <a:pt x="5849" y="1811"/>
                    <a:pt x="9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9"/>
            <p:cNvSpPr/>
            <p:nvPr/>
          </p:nvSpPr>
          <p:spPr>
            <a:xfrm>
              <a:off x="3937300" y="69650"/>
              <a:ext cx="472475" cy="140675"/>
            </a:xfrm>
            <a:custGeom>
              <a:avLst/>
              <a:gdLst/>
              <a:ahLst/>
              <a:cxnLst/>
              <a:rect l="l" t="t" r="r" b="b"/>
              <a:pathLst>
                <a:path w="18899" h="5627" extrusionOk="0">
                  <a:moveTo>
                    <a:pt x="1338" y="0"/>
                  </a:moveTo>
                  <a:cubicBezTo>
                    <a:pt x="1154" y="0"/>
                    <a:pt x="975" y="25"/>
                    <a:pt x="816" y="95"/>
                  </a:cubicBezTo>
                  <a:cubicBezTo>
                    <a:pt x="219" y="373"/>
                    <a:pt x="0" y="1169"/>
                    <a:pt x="199" y="1825"/>
                  </a:cubicBezTo>
                  <a:cubicBezTo>
                    <a:pt x="398" y="2462"/>
                    <a:pt x="895" y="2939"/>
                    <a:pt x="1432" y="3337"/>
                  </a:cubicBezTo>
                  <a:cubicBezTo>
                    <a:pt x="3581" y="4925"/>
                    <a:pt x="6332" y="5627"/>
                    <a:pt x="9027" y="5627"/>
                  </a:cubicBezTo>
                  <a:cubicBezTo>
                    <a:pt x="9101" y="5627"/>
                    <a:pt x="9176" y="5626"/>
                    <a:pt x="9250" y="5625"/>
                  </a:cubicBezTo>
                  <a:cubicBezTo>
                    <a:pt x="12771" y="5565"/>
                    <a:pt x="15775" y="4372"/>
                    <a:pt x="18898" y="2939"/>
                  </a:cubicBezTo>
                  <a:lnTo>
                    <a:pt x="18898" y="2939"/>
                  </a:lnTo>
                  <a:cubicBezTo>
                    <a:pt x="17185" y="3351"/>
                    <a:pt x="15486" y="3791"/>
                    <a:pt x="13726" y="3791"/>
                  </a:cubicBezTo>
                  <a:cubicBezTo>
                    <a:pt x="13443" y="3791"/>
                    <a:pt x="13158" y="3780"/>
                    <a:pt x="12871" y="3755"/>
                  </a:cubicBezTo>
                  <a:cubicBezTo>
                    <a:pt x="9011" y="3417"/>
                    <a:pt x="5709" y="672"/>
                    <a:pt x="1890" y="55"/>
                  </a:cubicBezTo>
                  <a:cubicBezTo>
                    <a:pt x="1711" y="25"/>
                    <a:pt x="1522" y="0"/>
                    <a:pt x="1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9"/>
            <p:cNvSpPr/>
            <p:nvPr/>
          </p:nvSpPr>
          <p:spPr>
            <a:xfrm>
              <a:off x="4085500" y="134175"/>
              <a:ext cx="345650" cy="55525"/>
            </a:xfrm>
            <a:custGeom>
              <a:avLst/>
              <a:gdLst/>
              <a:ahLst/>
              <a:cxnLst/>
              <a:rect l="l" t="t" r="r" b="b"/>
              <a:pathLst>
                <a:path w="13826" h="2221" extrusionOk="0">
                  <a:moveTo>
                    <a:pt x="13825" y="0"/>
                  </a:moveTo>
                  <a:lnTo>
                    <a:pt x="13825" y="0"/>
                  </a:lnTo>
                  <a:cubicBezTo>
                    <a:pt x="11191" y="1254"/>
                    <a:pt x="8267" y="1910"/>
                    <a:pt x="5343" y="1910"/>
                  </a:cubicBezTo>
                  <a:cubicBezTo>
                    <a:pt x="4139" y="1910"/>
                    <a:pt x="2935" y="1798"/>
                    <a:pt x="1751" y="1572"/>
                  </a:cubicBezTo>
                  <a:cubicBezTo>
                    <a:pt x="1214" y="1472"/>
                    <a:pt x="497" y="1274"/>
                    <a:pt x="0" y="1154"/>
                  </a:cubicBezTo>
                  <a:lnTo>
                    <a:pt x="0" y="1154"/>
                  </a:lnTo>
                  <a:cubicBezTo>
                    <a:pt x="477" y="1353"/>
                    <a:pt x="1194" y="1572"/>
                    <a:pt x="1691" y="1731"/>
                  </a:cubicBezTo>
                  <a:cubicBezTo>
                    <a:pt x="2977" y="2059"/>
                    <a:pt x="4305" y="2221"/>
                    <a:pt x="5633" y="2221"/>
                  </a:cubicBezTo>
                  <a:cubicBezTo>
                    <a:pt x="8498" y="2221"/>
                    <a:pt x="11366" y="1468"/>
                    <a:pt x="13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2" name="Google Shape;1462;p19"/>
          <p:cNvGrpSpPr/>
          <p:nvPr/>
        </p:nvGrpSpPr>
        <p:grpSpPr>
          <a:xfrm flipH="1">
            <a:off x="7382043" y="3931951"/>
            <a:ext cx="2554939" cy="2227075"/>
            <a:chOff x="-5434800" y="644925"/>
            <a:chExt cx="3658275" cy="3188825"/>
          </a:xfrm>
        </p:grpSpPr>
        <p:sp>
          <p:nvSpPr>
            <p:cNvPr id="1463" name="Google Shape;1463;p19"/>
            <p:cNvSpPr/>
            <p:nvPr/>
          </p:nvSpPr>
          <p:spPr>
            <a:xfrm>
              <a:off x="-5434800" y="644925"/>
              <a:ext cx="2163850" cy="2651225"/>
            </a:xfrm>
            <a:custGeom>
              <a:avLst/>
              <a:gdLst/>
              <a:ahLst/>
              <a:cxnLst/>
              <a:rect l="l" t="t" r="r" b="b"/>
              <a:pathLst>
                <a:path w="86554" h="106049" extrusionOk="0">
                  <a:moveTo>
                    <a:pt x="26776" y="1"/>
                  </a:moveTo>
                  <a:lnTo>
                    <a:pt x="0" y="93079"/>
                  </a:lnTo>
                  <a:lnTo>
                    <a:pt x="60991" y="106049"/>
                  </a:lnTo>
                  <a:lnTo>
                    <a:pt x="86553" y="17228"/>
                  </a:lnTo>
                  <a:cubicBezTo>
                    <a:pt x="54387" y="1373"/>
                    <a:pt x="26776" y="1"/>
                    <a:pt x="26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9"/>
            <p:cNvSpPr/>
            <p:nvPr/>
          </p:nvSpPr>
          <p:spPr>
            <a:xfrm>
              <a:off x="-5340325" y="890100"/>
              <a:ext cx="2010200" cy="2403575"/>
            </a:xfrm>
            <a:custGeom>
              <a:avLst/>
              <a:gdLst/>
              <a:ahLst/>
              <a:cxnLst/>
              <a:rect l="l" t="t" r="r" b="b"/>
              <a:pathLst>
                <a:path w="80408" h="96143" extrusionOk="0">
                  <a:moveTo>
                    <a:pt x="25523" y="1"/>
                  </a:moveTo>
                  <a:lnTo>
                    <a:pt x="1" y="78259"/>
                  </a:lnTo>
                  <a:lnTo>
                    <a:pt x="1553" y="83172"/>
                  </a:lnTo>
                  <a:cubicBezTo>
                    <a:pt x="20471" y="85519"/>
                    <a:pt x="39965" y="88046"/>
                    <a:pt x="57252" y="96142"/>
                  </a:cubicBezTo>
                  <a:lnTo>
                    <a:pt x="80407" y="15855"/>
                  </a:lnTo>
                  <a:cubicBezTo>
                    <a:pt x="63777" y="8037"/>
                    <a:pt x="45854" y="2766"/>
                    <a:pt x="27652" y="299"/>
                  </a:cubicBezTo>
                  <a:lnTo>
                    <a:pt x="255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9"/>
            <p:cNvSpPr/>
            <p:nvPr/>
          </p:nvSpPr>
          <p:spPr>
            <a:xfrm>
              <a:off x="-5340800" y="704100"/>
              <a:ext cx="2058400" cy="2557750"/>
            </a:xfrm>
            <a:custGeom>
              <a:avLst/>
              <a:gdLst/>
              <a:ahLst/>
              <a:cxnLst/>
              <a:rect l="l" t="t" r="r" b="b"/>
              <a:pathLst>
                <a:path w="82336" h="102310" extrusionOk="0">
                  <a:moveTo>
                    <a:pt x="24707" y="1"/>
                  </a:moveTo>
                  <a:lnTo>
                    <a:pt x="0" y="85699"/>
                  </a:lnTo>
                  <a:cubicBezTo>
                    <a:pt x="19893" y="88165"/>
                    <a:pt x="39467" y="93815"/>
                    <a:pt x="57609" y="102309"/>
                  </a:cubicBezTo>
                  <a:lnTo>
                    <a:pt x="82336" y="16611"/>
                  </a:lnTo>
                  <a:cubicBezTo>
                    <a:pt x="64870" y="8395"/>
                    <a:pt x="46072" y="2845"/>
                    <a:pt x="26955" y="299"/>
                  </a:cubicBezTo>
                  <a:lnTo>
                    <a:pt x="247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9"/>
            <p:cNvSpPr/>
            <p:nvPr/>
          </p:nvSpPr>
          <p:spPr>
            <a:xfrm>
              <a:off x="-3900575" y="1119375"/>
              <a:ext cx="618175" cy="2142475"/>
            </a:xfrm>
            <a:custGeom>
              <a:avLst/>
              <a:gdLst/>
              <a:ahLst/>
              <a:cxnLst/>
              <a:rect l="l" t="t" r="r" b="b"/>
              <a:pathLst>
                <a:path w="24727" h="85699" extrusionOk="0">
                  <a:moveTo>
                    <a:pt x="0" y="85698"/>
                  </a:moveTo>
                  <a:lnTo>
                    <a:pt x="24727" y="0"/>
                  </a:lnTo>
                </a:path>
              </a:pathLst>
            </a:custGeom>
            <a:solidFill>
              <a:srgbClr val="779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9"/>
            <p:cNvSpPr/>
            <p:nvPr/>
          </p:nvSpPr>
          <p:spPr>
            <a:xfrm>
              <a:off x="-4599300" y="868725"/>
              <a:ext cx="1160250" cy="316800"/>
            </a:xfrm>
            <a:custGeom>
              <a:avLst/>
              <a:gdLst/>
              <a:ahLst/>
              <a:cxnLst/>
              <a:rect l="l" t="t" r="r" b="b"/>
              <a:pathLst>
                <a:path w="46410" h="12672" fill="none" extrusionOk="0">
                  <a:moveTo>
                    <a:pt x="0" y="0"/>
                  </a:moveTo>
                  <a:cubicBezTo>
                    <a:pt x="15855" y="2507"/>
                    <a:pt x="31490" y="6784"/>
                    <a:pt x="46410" y="1267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9"/>
            <p:cNvSpPr/>
            <p:nvPr/>
          </p:nvSpPr>
          <p:spPr>
            <a:xfrm>
              <a:off x="-4673400" y="1097975"/>
              <a:ext cx="1160250" cy="316825"/>
            </a:xfrm>
            <a:custGeom>
              <a:avLst/>
              <a:gdLst/>
              <a:ahLst/>
              <a:cxnLst/>
              <a:rect l="l" t="t" r="r" b="b"/>
              <a:pathLst>
                <a:path w="46410" h="12673" fill="none" extrusionOk="0">
                  <a:moveTo>
                    <a:pt x="0" y="1"/>
                  </a:moveTo>
                  <a:cubicBezTo>
                    <a:pt x="15855" y="2507"/>
                    <a:pt x="31490" y="6784"/>
                    <a:pt x="46410" y="1267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9"/>
            <p:cNvSpPr/>
            <p:nvPr/>
          </p:nvSpPr>
          <p:spPr>
            <a:xfrm>
              <a:off x="-4747025" y="1327750"/>
              <a:ext cx="1159775" cy="317300"/>
            </a:xfrm>
            <a:custGeom>
              <a:avLst/>
              <a:gdLst/>
              <a:ahLst/>
              <a:cxnLst/>
              <a:rect l="l" t="t" r="r" b="b"/>
              <a:pathLst>
                <a:path w="46391" h="12692" fill="none" extrusionOk="0">
                  <a:moveTo>
                    <a:pt x="1" y="0"/>
                  </a:moveTo>
                  <a:cubicBezTo>
                    <a:pt x="15835" y="2527"/>
                    <a:pt x="31471" y="6804"/>
                    <a:pt x="46391" y="1269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9"/>
            <p:cNvSpPr/>
            <p:nvPr/>
          </p:nvSpPr>
          <p:spPr>
            <a:xfrm>
              <a:off x="-4821125" y="1557500"/>
              <a:ext cx="1159775" cy="316825"/>
            </a:xfrm>
            <a:custGeom>
              <a:avLst/>
              <a:gdLst/>
              <a:ahLst/>
              <a:cxnLst/>
              <a:rect l="l" t="t" r="r" b="b"/>
              <a:pathLst>
                <a:path w="46391" h="12673" fill="none" extrusionOk="0">
                  <a:moveTo>
                    <a:pt x="1" y="1"/>
                  </a:moveTo>
                  <a:cubicBezTo>
                    <a:pt x="15835" y="2507"/>
                    <a:pt x="31471" y="6784"/>
                    <a:pt x="46391" y="1267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9"/>
            <p:cNvSpPr/>
            <p:nvPr/>
          </p:nvSpPr>
          <p:spPr>
            <a:xfrm>
              <a:off x="-4895225" y="1786775"/>
              <a:ext cx="1160275" cy="317300"/>
            </a:xfrm>
            <a:custGeom>
              <a:avLst/>
              <a:gdLst/>
              <a:ahLst/>
              <a:cxnLst/>
              <a:rect l="l" t="t" r="r" b="b"/>
              <a:pathLst>
                <a:path w="46411" h="12692" fill="none" extrusionOk="0">
                  <a:moveTo>
                    <a:pt x="1" y="0"/>
                  </a:moveTo>
                  <a:cubicBezTo>
                    <a:pt x="15835" y="2507"/>
                    <a:pt x="31491" y="6784"/>
                    <a:pt x="46411" y="1269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9"/>
            <p:cNvSpPr/>
            <p:nvPr/>
          </p:nvSpPr>
          <p:spPr>
            <a:xfrm>
              <a:off x="-4969325" y="2017025"/>
              <a:ext cx="1160275" cy="316825"/>
            </a:xfrm>
            <a:custGeom>
              <a:avLst/>
              <a:gdLst/>
              <a:ahLst/>
              <a:cxnLst/>
              <a:rect l="l" t="t" r="r" b="b"/>
              <a:pathLst>
                <a:path w="46411" h="12673" fill="none" extrusionOk="0">
                  <a:moveTo>
                    <a:pt x="1" y="1"/>
                  </a:moveTo>
                  <a:cubicBezTo>
                    <a:pt x="15855" y="2507"/>
                    <a:pt x="31491" y="6784"/>
                    <a:pt x="46411" y="1267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9"/>
            <p:cNvSpPr/>
            <p:nvPr/>
          </p:nvSpPr>
          <p:spPr>
            <a:xfrm>
              <a:off x="-5042925" y="2246300"/>
              <a:ext cx="1159775" cy="316800"/>
            </a:xfrm>
            <a:custGeom>
              <a:avLst/>
              <a:gdLst/>
              <a:ahLst/>
              <a:cxnLst/>
              <a:rect l="l" t="t" r="r" b="b"/>
              <a:pathLst>
                <a:path w="46391" h="12672" fill="none" extrusionOk="0">
                  <a:moveTo>
                    <a:pt x="1" y="0"/>
                  </a:moveTo>
                  <a:cubicBezTo>
                    <a:pt x="15835" y="2507"/>
                    <a:pt x="31471" y="6784"/>
                    <a:pt x="46391" y="1267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9"/>
            <p:cNvSpPr/>
            <p:nvPr/>
          </p:nvSpPr>
          <p:spPr>
            <a:xfrm>
              <a:off x="-5117025" y="2475550"/>
              <a:ext cx="1159775" cy="317325"/>
            </a:xfrm>
            <a:custGeom>
              <a:avLst/>
              <a:gdLst/>
              <a:ahLst/>
              <a:cxnLst/>
              <a:rect l="l" t="t" r="r" b="b"/>
              <a:pathLst>
                <a:path w="46391" h="12693" fill="none" extrusionOk="0">
                  <a:moveTo>
                    <a:pt x="1" y="1"/>
                  </a:moveTo>
                  <a:cubicBezTo>
                    <a:pt x="15835" y="2507"/>
                    <a:pt x="31471" y="6784"/>
                    <a:pt x="46391" y="1269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9"/>
            <p:cNvSpPr/>
            <p:nvPr/>
          </p:nvSpPr>
          <p:spPr>
            <a:xfrm>
              <a:off x="-5191625" y="2705800"/>
              <a:ext cx="1159775" cy="316825"/>
            </a:xfrm>
            <a:custGeom>
              <a:avLst/>
              <a:gdLst/>
              <a:ahLst/>
              <a:cxnLst/>
              <a:rect l="l" t="t" r="r" b="b"/>
              <a:pathLst>
                <a:path w="46391" h="12673" fill="none" extrusionOk="0">
                  <a:moveTo>
                    <a:pt x="1" y="1"/>
                  </a:moveTo>
                  <a:cubicBezTo>
                    <a:pt x="15835" y="2507"/>
                    <a:pt x="31471" y="6784"/>
                    <a:pt x="46391" y="12673"/>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9"/>
            <p:cNvSpPr/>
            <p:nvPr/>
          </p:nvSpPr>
          <p:spPr>
            <a:xfrm>
              <a:off x="-4636125" y="981100"/>
              <a:ext cx="1160275" cy="317325"/>
            </a:xfrm>
            <a:custGeom>
              <a:avLst/>
              <a:gdLst/>
              <a:ahLst/>
              <a:cxnLst/>
              <a:rect l="l" t="t" r="r" b="b"/>
              <a:pathLst>
                <a:path w="46411" h="12693" fill="none" extrusionOk="0">
                  <a:moveTo>
                    <a:pt x="1" y="1"/>
                  </a:moveTo>
                  <a:cubicBezTo>
                    <a:pt x="15855" y="2507"/>
                    <a:pt x="31491" y="6784"/>
                    <a:pt x="46411" y="12693"/>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4709725" y="1211375"/>
              <a:ext cx="1159775" cy="316800"/>
            </a:xfrm>
            <a:custGeom>
              <a:avLst/>
              <a:gdLst/>
              <a:ahLst/>
              <a:cxnLst/>
              <a:rect l="l" t="t" r="r" b="b"/>
              <a:pathLst>
                <a:path w="46391" h="12672" fill="none" extrusionOk="0">
                  <a:moveTo>
                    <a:pt x="1" y="0"/>
                  </a:moveTo>
                  <a:cubicBezTo>
                    <a:pt x="15835" y="2507"/>
                    <a:pt x="31471" y="6784"/>
                    <a:pt x="46391" y="1267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9"/>
            <p:cNvSpPr/>
            <p:nvPr/>
          </p:nvSpPr>
          <p:spPr>
            <a:xfrm>
              <a:off x="-4783825" y="1440625"/>
              <a:ext cx="1159775" cy="316825"/>
            </a:xfrm>
            <a:custGeom>
              <a:avLst/>
              <a:gdLst/>
              <a:ahLst/>
              <a:cxnLst/>
              <a:rect l="l" t="t" r="r" b="b"/>
              <a:pathLst>
                <a:path w="46391" h="12673" fill="none" extrusionOk="0">
                  <a:moveTo>
                    <a:pt x="1" y="1"/>
                  </a:moveTo>
                  <a:cubicBezTo>
                    <a:pt x="15835" y="2507"/>
                    <a:pt x="31471" y="6784"/>
                    <a:pt x="46391" y="12673"/>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9"/>
            <p:cNvSpPr/>
            <p:nvPr/>
          </p:nvSpPr>
          <p:spPr>
            <a:xfrm>
              <a:off x="-4857925" y="1669900"/>
              <a:ext cx="1160275" cy="316825"/>
            </a:xfrm>
            <a:custGeom>
              <a:avLst/>
              <a:gdLst/>
              <a:ahLst/>
              <a:cxnLst/>
              <a:rect l="l" t="t" r="r" b="b"/>
              <a:pathLst>
                <a:path w="46411" h="12673" fill="none" extrusionOk="0">
                  <a:moveTo>
                    <a:pt x="1" y="0"/>
                  </a:moveTo>
                  <a:cubicBezTo>
                    <a:pt x="15835" y="2507"/>
                    <a:pt x="31491" y="6784"/>
                    <a:pt x="46410" y="1267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4932025" y="1899650"/>
              <a:ext cx="1160275" cy="317325"/>
            </a:xfrm>
            <a:custGeom>
              <a:avLst/>
              <a:gdLst/>
              <a:ahLst/>
              <a:cxnLst/>
              <a:rect l="l" t="t" r="r" b="b"/>
              <a:pathLst>
                <a:path w="46411" h="12693" fill="none" extrusionOk="0">
                  <a:moveTo>
                    <a:pt x="1" y="1"/>
                  </a:moveTo>
                  <a:cubicBezTo>
                    <a:pt x="15855" y="2527"/>
                    <a:pt x="31491" y="6804"/>
                    <a:pt x="46410" y="1269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9"/>
            <p:cNvSpPr/>
            <p:nvPr/>
          </p:nvSpPr>
          <p:spPr>
            <a:xfrm>
              <a:off x="-5005625" y="2129425"/>
              <a:ext cx="1159775" cy="316800"/>
            </a:xfrm>
            <a:custGeom>
              <a:avLst/>
              <a:gdLst/>
              <a:ahLst/>
              <a:cxnLst/>
              <a:rect l="l" t="t" r="r" b="b"/>
              <a:pathLst>
                <a:path w="46391" h="12672" fill="none" extrusionOk="0">
                  <a:moveTo>
                    <a:pt x="1" y="0"/>
                  </a:moveTo>
                  <a:cubicBezTo>
                    <a:pt x="15835" y="2507"/>
                    <a:pt x="31471" y="6784"/>
                    <a:pt x="46390" y="1267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9"/>
            <p:cNvSpPr/>
            <p:nvPr/>
          </p:nvSpPr>
          <p:spPr>
            <a:xfrm>
              <a:off x="-5079725" y="2358675"/>
              <a:ext cx="1159775" cy="317325"/>
            </a:xfrm>
            <a:custGeom>
              <a:avLst/>
              <a:gdLst/>
              <a:ahLst/>
              <a:cxnLst/>
              <a:rect l="l" t="t" r="r" b="b"/>
              <a:pathLst>
                <a:path w="46391" h="12693" fill="none" extrusionOk="0">
                  <a:moveTo>
                    <a:pt x="1" y="1"/>
                  </a:moveTo>
                  <a:cubicBezTo>
                    <a:pt x="15835" y="2507"/>
                    <a:pt x="31471" y="6784"/>
                    <a:pt x="46390" y="1269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5154325" y="2588950"/>
              <a:ext cx="1159775" cy="316800"/>
            </a:xfrm>
            <a:custGeom>
              <a:avLst/>
              <a:gdLst/>
              <a:ahLst/>
              <a:cxnLst/>
              <a:rect l="l" t="t" r="r" b="b"/>
              <a:pathLst>
                <a:path w="46391" h="12672" fill="none" extrusionOk="0">
                  <a:moveTo>
                    <a:pt x="1" y="0"/>
                  </a:moveTo>
                  <a:cubicBezTo>
                    <a:pt x="15835" y="2507"/>
                    <a:pt x="31471" y="6784"/>
                    <a:pt x="46391" y="1267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9"/>
            <p:cNvSpPr/>
            <p:nvPr/>
          </p:nvSpPr>
          <p:spPr>
            <a:xfrm>
              <a:off x="-3910025" y="1076100"/>
              <a:ext cx="2133500" cy="2757650"/>
            </a:xfrm>
            <a:custGeom>
              <a:avLst/>
              <a:gdLst/>
              <a:ahLst/>
              <a:cxnLst/>
              <a:rect l="l" t="t" r="r" b="b"/>
              <a:pathLst>
                <a:path w="85340" h="110306" extrusionOk="0">
                  <a:moveTo>
                    <a:pt x="25562" y="1"/>
                  </a:moveTo>
                  <a:lnTo>
                    <a:pt x="24727" y="3144"/>
                  </a:lnTo>
                  <a:lnTo>
                    <a:pt x="0" y="88802"/>
                  </a:lnTo>
                  <a:lnTo>
                    <a:pt x="58544" y="110306"/>
                  </a:lnTo>
                  <a:lnTo>
                    <a:pt x="85340" y="17248"/>
                  </a:lnTo>
                  <a:lnTo>
                    <a:pt x="83211" y="16273"/>
                  </a:lnTo>
                  <a:cubicBezTo>
                    <a:pt x="65010" y="7958"/>
                    <a:pt x="45435" y="2447"/>
                    <a:pt x="255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9"/>
            <p:cNvSpPr/>
            <p:nvPr/>
          </p:nvSpPr>
          <p:spPr>
            <a:xfrm>
              <a:off x="-3909025" y="1286475"/>
              <a:ext cx="1951975" cy="2474675"/>
            </a:xfrm>
            <a:custGeom>
              <a:avLst/>
              <a:gdLst/>
              <a:ahLst/>
              <a:cxnLst/>
              <a:rect l="l" t="t" r="r" b="b"/>
              <a:pathLst>
                <a:path w="78079" h="98987" extrusionOk="0">
                  <a:moveTo>
                    <a:pt x="23195" y="0"/>
                  </a:moveTo>
                  <a:lnTo>
                    <a:pt x="0" y="80287"/>
                  </a:lnTo>
                  <a:cubicBezTo>
                    <a:pt x="18938" y="82635"/>
                    <a:pt x="36762" y="90890"/>
                    <a:pt x="54049" y="98986"/>
                  </a:cubicBezTo>
                  <a:lnTo>
                    <a:pt x="57987" y="95664"/>
                  </a:lnTo>
                  <a:lnTo>
                    <a:pt x="78079" y="15835"/>
                  </a:lnTo>
                  <a:lnTo>
                    <a:pt x="76110" y="14940"/>
                  </a:lnTo>
                  <a:cubicBezTo>
                    <a:pt x="59400" y="7301"/>
                    <a:pt x="41417" y="2228"/>
                    <a:pt x="23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3900075" y="1119375"/>
              <a:ext cx="2058900" cy="2557725"/>
            </a:xfrm>
            <a:custGeom>
              <a:avLst/>
              <a:gdLst/>
              <a:ahLst/>
              <a:cxnLst/>
              <a:rect l="l" t="t" r="r" b="b"/>
              <a:pathLst>
                <a:path w="82356" h="102309" extrusionOk="0">
                  <a:moveTo>
                    <a:pt x="24747" y="0"/>
                  </a:moveTo>
                  <a:lnTo>
                    <a:pt x="0" y="85698"/>
                  </a:lnTo>
                  <a:cubicBezTo>
                    <a:pt x="19913" y="88165"/>
                    <a:pt x="39487" y="93814"/>
                    <a:pt x="57629" y="102308"/>
                  </a:cubicBezTo>
                  <a:lnTo>
                    <a:pt x="82356" y="16631"/>
                  </a:lnTo>
                  <a:lnTo>
                    <a:pt x="80307" y="15676"/>
                  </a:lnTo>
                  <a:cubicBezTo>
                    <a:pt x="62742" y="7679"/>
                    <a:pt x="43864" y="2348"/>
                    <a:pt x="24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9"/>
            <p:cNvSpPr/>
            <p:nvPr/>
          </p:nvSpPr>
          <p:spPr>
            <a:xfrm>
              <a:off x="-3899575" y="1119875"/>
              <a:ext cx="618175" cy="2141975"/>
            </a:xfrm>
            <a:custGeom>
              <a:avLst/>
              <a:gdLst/>
              <a:ahLst/>
              <a:cxnLst/>
              <a:rect l="l" t="t" r="r" b="b"/>
              <a:pathLst>
                <a:path w="24727" h="85679" fill="none" extrusionOk="0">
                  <a:moveTo>
                    <a:pt x="0" y="85678"/>
                  </a:moveTo>
                  <a:lnTo>
                    <a:pt x="24727" y="0"/>
                  </a:lnTo>
                </a:path>
              </a:pathLst>
            </a:custGeom>
            <a:noFill/>
            <a:ln w="15425" cap="flat" cmpd="sng">
              <a:solidFill>
                <a:srgbClr val="28292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9"/>
            <p:cNvSpPr/>
            <p:nvPr/>
          </p:nvSpPr>
          <p:spPr>
            <a:xfrm>
              <a:off x="-3184450" y="1259600"/>
              <a:ext cx="1150825" cy="349650"/>
            </a:xfrm>
            <a:custGeom>
              <a:avLst/>
              <a:gdLst/>
              <a:ahLst/>
              <a:cxnLst/>
              <a:rect l="l" t="t" r="r" b="b"/>
              <a:pathLst>
                <a:path w="46033" h="13986" fill="none" extrusionOk="0">
                  <a:moveTo>
                    <a:pt x="46032" y="13986"/>
                  </a:moveTo>
                  <a:cubicBezTo>
                    <a:pt x="31312" y="7660"/>
                    <a:pt x="15776" y="2925"/>
                    <a:pt x="1" y="1"/>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9"/>
            <p:cNvSpPr/>
            <p:nvPr/>
          </p:nvSpPr>
          <p:spPr>
            <a:xfrm>
              <a:off x="-3244125" y="1493350"/>
              <a:ext cx="1150825" cy="349650"/>
            </a:xfrm>
            <a:custGeom>
              <a:avLst/>
              <a:gdLst/>
              <a:ahLst/>
              <a:cxnLst/>
              <a:rect l="l" t="t" r="r" b="b"/>
              <a:pathLst>
                <a:path w="46033" h="13986" fill="none" extrusionOk="0">
                  <a:moveTo>
                    <a:pt x="46032" y="13985"/>
                  </a:moveTo>
                  <a:cubicBezTo>
                    <a:pt x="31312" y="7659"/>
                    <a:pt x="15776" y="2945"/>
                    <a:pt x="1" y="1"/>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3303800" y="1727100"/>
              <a:ext cx="1150825" cy="349625"/>
            </a:xfrm>
            <a:custGeom>
              <a:avLst/>
              <a:gdLst/>
              <a:ahLst/>
              <a:cxnLst/>
              <a:rect l="l" t="t" r="r" b="b"/>
              <a:pathLst>
                <a:path w="46033" h="13985" fill="none" extrusionOk="0">
                  <a:moveTo>
                    <a:pt x="46032" y="13985"/>
                  </a:moveTo>
                  <a:cubicBezTo>
                    <a:pt x="31312" y="7659"/>
                    <a:pt x="15775" y="2924"/>
                    <a:pt x="0" y="0"/>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3363475" y="1960825"/>
              <a:ext cx="1150825" cy="349150"/>
            </a:xfrm>
            <a:custGeom>
              <a:avLst/>
              <a:gdLst/>
              <a:ahLst/>
              <a:cxnLst/>
              <a:rect l="l" t="t" r="r" b="b"/>
              <a:pathLst>
                <a:path w="46033" h="13966" fill="none" extrusionOk="0">
                  <a:moveTo>
                    <a:pt x="46032" y="13965"/>
                  </a:moveTo>
                  <a:cubicBezTo>
                    <a:pt x="31311" y="7659"/>
                    <a:pt x="15775" y="2925"/>
                    <a:pt x="0" y="1"/>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3423150" y="2194575"/>
              <a:ext cx="1150800" cy="349625"/>
            </a:xfrm>
            <a:custGeom>
              <a:avLst/>
              <a:gdLst/>
              <a:ahLst/>
              <a:cxnLst/>
              <a:rect l="l" t="t" r="r" b="b"/>
              <a:pathLst>
                <a:path w="46032" h="13985" fill="none" extrusionOk="0">
                  <a:moveTo>
                    <a:pt x="46032" y="13985"/>
                  </a:moveTo>
                  <a:cubicBezTo>
                    <a:pt x="31311" y="7659"/>
                    <a:pt x="15775" y="2944"/>
                    <a:pt x="0" y="0"/>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3482825" y="2428300"/>
              <a:ext cx="1150800" cy="349650"/>
            </a:xfrm>
            <a:custGeom>
              <a:avLst/>
              <a:gdLst/>
              <a:ahLst/>
              <a:cxnLst/>
              <a:rect l="l" t="t" r="r" b="b"/>
              <a:pathLst>
                <a:path w="46032" h="13986" fill="none" extrusionOk="0">
                  <a:moveTo>
                    <a:pt x="46032" y="13985"/>
                  </a:moveTo>
                  <a:cubicBezTo>
                    <a:pt x="31311" y="7660"/>
                    <a:pt x="15775" y="2925"/>
                    <a:pt x="0" y="1"/>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9"/>
            <p:cNvSpPr/>
            <p:nvPr/>
          </p:nvSpPr>
          <p:spPr>
            <a:xfrm>
              <a:off x="-3542500" y="2662050"/>
              <a:ext cx="1150800" cy="349625"/>
            </a:xfrm>
            <a:custGeom>
              <a:avLst/>
              <a:gdLst/>
              <a:ahLst/>
              <a:cxnLst/>
              <a:rect l="l" t="t" r="r" b="b"/>
              <a:pathLst>
                <a:path w="46032" h="13985" fill="none" extrusionOk="0">
                  <a:moveTo>
                    <a:pt x="46032" y="13985"/>
                  </a:moveTo>
                  <a:cubicBezTo>
                    <a:pt x="31311" y="7659"/>
                    <a:pt x="15775" y="2945"/>
                    <a:pt x="0" y="0"/>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9"/>
            <p:cNvSpPr/>
            <p:nvPr/>
          </p:nvSpPr>
          <p:spPr>
            <a:xfrm>
              <a:off x="-3602200" y="2895800"/>
              <a:ext cx="1150825" cy="349625"/>
            </a:xfrm>
            <a:custGeom>
              <a:avLst/>
              <a:gdLst/>
              <a:ahLst/>
              <a:cxnLst/>
              <a:rect l="l" t="t" r="r" b="b"/>
              <a:pathLst>
                <a:path w="46033" h="13985" fill="none" extrusionOk="0">
                  <a:moveTo>
                    <a:pt x="46033" y="13985"/>
                  </a:moveTo>
                  <a:cubicBezTo>
                    <a:pt x="31312" y="7659"/>
                    <a:pt x="15776" y="2944"/>
                    <a:pt x="1" y="0"/>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3661875" y="3129525"/>
              <a:ext cx="1150825" cy="349650"/>
            </a:xfrm>
            <a:custGeom>
              <a:avLst/>
              <a:gdLst/>
              <a:ahLst/>
              <a:cxnLst/>
              <a:rect l="l" t="t" r="r" b="b"/>
              <a:pathLst>
                <a:path w="46033" h="13986" fill="none" extrusionOk="0">
                  <a:moveTo>
                    <a:pt x="46032" y="13985"/>
                  </a:moveTo>
                  <a:cubicBezTo>
                    <a:pt x="31312" y="7659"/>
                    <a:pt x="15776" y="2925"/>
                    <a:pt x="1" y="1"/>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3213775" y="1374500"/>
              <a:ext cx="1150800" cy="349625"/>
            </a:xfrm>
            <a:custGeom>
              <a:avLst/>
              <a:gdLst/>
              <a:ahLst/>
              <a:cxnLst/>
              <a:rect l="l" t="t" r="r" b="b"/>
              <a:pathLst>
                <a:path w="46032" h="13985" fill="none" extrusionOk="0">
                  <a:moveTo>
                    <a:pt x="46032" y="13985"/>
                  </a:moveTo>
                  <a:cubicBezTo>
                    <a:pt x="31311" y="7659"/>
                    <a:pt x="15775" y="2944"/>
                    <a:pt x="0" y="0"/>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3273475" y="1608225"/>
              <a:ext cx="1150825" cy="349650"/>
            </a:xfrm>
            <a:custGeom>
              <a:avLst/>
              <a:gdLst/>
              <a:ahLst/>
              <a:cxnLst/>
              <a:rect l="l" t="t" r="r" b="b"/>
              <a:pathLst>
                <a:path w="46033" h="13986" fill="none" extrusionOk="0">
                  <a:moveTo>
                    <a:pt x="46033" y="13985"/>
                  </a:moveTo>
                  <a:cubicBezTo>
                    <a:pt x="31312" y="7659"/>
                    <a:pt x="15776" y="2945"/>
                    <a:pt x="1" y="1"/>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3333150" y="1841975"/>
              <a:ext cx="1150825" cy="349625"/>
            </a:xfrm>
            <a:custGeom>
              <a:avLst/>
              <a:gdLst/>
              <a:ahLst/>
              <a:cxnLst/>
              <a:rect l="l" t="t" r="r" b="b"/>
              <a:pathLst>
                <a:path w="46033" h="13985" fill="none" extrusionOk="0">
                  <a:moveTo>
                    <a:pt x="46032" y="13985"/>
                  </a:moveTo>
                  <a:cubicBezTo>
                    <a:pt x="31312" y="7659"/>
                    <a:pt x="15776" y="2944"/>
                    <a:pt x="1" y="0"/>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3391825" y="2075700"/>
              <a:ext cx="1150325" cy="349650"/>
            </a:xfrm>
            <a:custGeom>
              <a:avLst/>
              <a:gdLst/>
              <a:ahLst/>
              <a:cxnLst/>
              <a:rect l="l" t="t" r="r" b="b"/>
              <a:pathLst>
                <a:path w="46013" h="13986" fill="none" extrusionOk="0">
                  <a:moveTo>
                    <a:pt x="46012" y="13985"/>
                  </a:moveTo>
                  <a:cubicBezTo>
                    <a:pt x="31292" y="7660"/>
                    <a:pt x="15755" y="2945"/>
                    <a:pt x="0" y="1"/>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9"/>
            <p:cNvSpPr/>
            <p:nvPr/>
          </p:nvSpPr>
          <p:spPr>
            <a:xfrm>
              <a:off x="-3451500" y="2309450"/>
              <a:ext cx="1150325" cy="349650"/>
            </a:xfrm>
            <a:custGeom>
              <a:avLst/>
              <a:gdLst/>
              <a:ahLst/>
              <a:cxnLst/>
              <a:rect l="l" t="t" r="r" b="b"/>
              <a:pathLst>
                <a:path w="46013" h="13986" fill="none" extrusionOk="0">
                  <a:moveTo>
                    <a:pt x="46012" y="13985"/>
                  </a:moveTo>
                  <a:cubicBezTo>
                    <a:pt x="31292" y="7659"/>
                    <a:pt x="15755" y="2945"/>
                    <a:pt x="0" y="0"/>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9"/>
            <p:cNvSpPr/>
            <p:nvPr/>
          </p:nvSpPr>
          <p:spPr>
            <a:xfrm>
              <a:off x="-3511175" y="2543200"/>
              <a:ext cx="1150325" cy="349625"/>
            </a:xfrm>
            <a:custGeom>
              <a:avLst/>
              <a:gdLst/>
              <a:ahLst/>
              <a:cxnLst/>
              <a:rect l="l" t="t" r="r" b="b"/>
              <a:pathLst>
                <a:path w="46013" h="13985" fill="none" extrusionOk="0">
                  <a:moveTo>
                    <a:pt x="46012" y="13985"/>
                  </a:moveTo>
                  <a:cubicBezTo>
                    <a:pt x="31291" y="7659"/>
                    <a:pt x="15755" y="2944"/>
                    <a:pt x="0" y="0"/>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3570850" y="2776925"/>
              <a:ext cx="1150300" cy="349650"/>
            </a:xfrm>
            <a:custGeom>
              <a:avLst/>
              <a:gdLst/>
              <a:ahLst/>
              <a:cxnLst/>
              <a:rect l="l" t="t" r="r" b="b"/>
              <a:pathLst>
                <a:path w="46012" h="13986" fill="none" extrusionOk="0">
                  <a:moveTo>
                    <a:pt x="46012" y="13985"/>
                  </a:moveTo>
                  <a:cubicBezTo>
                    <a:pt x="31291" y="7659"/>
                    <a:pt x="15755" y="2945"/>
                    <a:pt x="0" y="1"/>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3630550" y="3010175"/>
              <a:ext cx="1150325" cy="349625"/>
            </a:xfrm>
            <a:custGeom>
              <a:avLst/>
              <a:gdLst/>
              <a:ahLst/>
              <a:cxnLst/>
              <a:rect l="l" t="t" r="r" b="b"/>
              <a:pathLst>
                <a:path w="46013" h="13985" fill="none" extrusionOk="0">
                  <a:moveTo>
                    <a:pt x="46013" y="13985"/>
                  </a:moveTo>
                  <a:cubicBezTo>
                    <a:pt x="31292" y="7659"/>
                    <a:pt x="15756" y="2944"/>
                    <a:pt x="1" y="0"/>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5" name="Google Shape;1505;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06" name="Google Shape;1506;p19"/>
          <p:cNvSpPr txBox="1">
            <a:spLocks noGrp="1"/>
          </p:cNvSpPr>
          <p:nvPr>
            <p:ph type="subTitle" idx="1"/>
          </p:nvPr>
        </p:nvSpPr>
        <p:spPr>
          <a:xfrm>
            <a:off x="4832081" y="1667625"/>
            <a:ext cx="3254100" cy="24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7" name="Google Shape;1507;p19"/>
          <p:cNvSpPr txBox="1">
            <a:spLocks noGrp="1"/>
          </p:cNvSpPr>
          <p:nvPr>
            <p:ph type="subTitle" idx="2"/>
          </p:nvPr>
        </p:nvSpPr>
        <p:spPr>
          <a:xfrm>
            <a:off x="1057900" y="1667625"/>
            <a:ext cx="3254100" cy="24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508"/>
        <p:cNvGrpSpPr/>
        <p:nvPr/>
      </p:nvGrpSpPr>
      <p:grpSpPr>
        <a:xfrm>
          <a:off x="0" y="0"/>
          <a:ext cx="0" cy="0"/>
          <a:chOff x="0" y="0"/>
          <a:chExt cx="0" cy="0"/>
        </a:xfrm>
      </p:grpSpPr>
      <p:sp>
        <p:nvSpPr>
          <p:cNvPr id="1509" name="Google Shape;1509;p20"/>
          <p:cNvSpPr/>
          <p:nvPr/>
        </p:nvSpPr>
        <p:spPr>
          <a:xfrm rot="-5400000" flipH="1">
            <a:off x="-443510" y="3110817"/>
            <a:ext cx="2893070" cy="2986358"/>
          </a:xfrm>
          <a:custGeom>
            <a:avLst/>
            <a:gdLst/>
            <a:ahLst/>
            <a:cxnLst/>
            <a:rect l="l" t="t" r="r" b="b"/>
            <a:pathLst>
              <a:path w="123057" h="127025" extrusionOk="0">
                <a:moveTo>
                  <a:pt x="110444" y="1"/>
                </a:moveTo>
                <a:lnTo>
                  <a:pt x="2904" y="1791"/>
                </a:lnTo>
                <a:cubicBezTo>
                  <a:pt x="1412" y="8654"/>
                  <a:pt x="0" y="15617"/>
                  <a:pt x="318" y="22619"/>
                </a:cubicBezTo>
                <a:cubicBezTo>
                  <a:pt x="637" y="29641"/>
                  <a:pt x="2924" y="36803"/>
                  <a:pt x="7897" y="41756"/>
                </a:cubicBezTo>
                <a:cubicBezTo>
                  <a:pt x="15735" y="49514"/>
                  <a:pt x="28347" y="50250"/>
                  <a:pt x="37000" y="57113"/>
                </a:cubicBezTo>
                <a:cubicBezTo>
                  <a:pt x="49055" y="66701"/>
                  <a:pt x="49732" y="84465"/>
                  <a:pt x="56296" y="98430"/>
                </a:cubicBezTo>
                <a:cubicBezTo>
                  <a:pt x="61886" y="110306"/>
                  <a:pt x="72370" y="119815"/>
                  <a:pt x="84743" y="124211"/>
                </a:cubicBezTo>
                <a:cubicBezTo>
                  <a:pt x="90058" y="126091"/>
                  <a:pt x="95693" y="127024"/>
                  <a:pt x="101330" y="127024"/>
                </a:cubicBezTo>
                <a:cubicBezTo>
                  <a:pt x="108815" y="127024"/>
                  <a:pt x="116305" y="125379"/>
                  <a:pt x="123056" y="122122"/>
                </a:cubicBezTo>
                <a:lnTo>
                  <a:pt x="110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0"/>
          <p:cNvSpPr/>
          <p:nvPr/>
        </p:nvSpPr>
        <p:spPr>
          <a:xfrm rot="-5400000" flipH="1">
            <a:off x="-710382" y="-450382"/>
            <a:ext cx="2648369" cy="2207891"/>
          </a:xfrm>
          <a:custGeom>
            <a:avLst/>
            <a:gdLst/>
            <a:ahLst/>
            <a:cxnLst/>
            <a:rect l="l" t="t" r="r" b="b"/>
            <a:pathLst>
              <a:path w="77483" h="64596" extrusionOk="0">
                <a:moveTo>
                  <a:pt x="77343" y="0"/>
                </a:moveTo>
                <a:lnTo>
                  <a:pt x="0" y="1174"/>
                </a:lnTo>
                <a:lnTo>
                  <a:pt x="3959" y="64055"/>
                </a:lnTo>
                <a:cubicBezTo>
                  <a:pt x="5452" y="64420"/>
                  <a:pt x="6980" y="64596"/>
                  <a:pt x="8508" y="64596"/>
                </a:cubicBezTo>
                <a:cubicBezTo>
                  <a:pt x="15714" y="64596"/>
                  <a:pt x="22930" y="60693"/>
                  <a:pt x="26557" y="54407"/>
                </a:cubicBezTo>
                <a:cubicBezTo>
                  <a:pt x="31093" y="46549"/>
                  <a:pt x="31013" y="35071"/>
                  <a:pt x="39109" y="30993"/>
                </a:cubicBezTo>
                <a:cubicBezTo>
                  <a:pt x="41201" y="29935"/>
                  <a:pt x="43435" y="29604"/>
                  <a:pt x="45741" y="29604"/>
                </a:cubicBezTo>
                <a:cubicBezTo>
                  <a:pt x="49590" y="29604"/>
                  <a:pt x="53643" y="30525"/>
                  <a:pt x="57579" y="30525"/>
                </a:cubicBezTo>
                <a:cubicBezTo>
                  <a:pt x="58776" y="30525"/>
                  <a:pt x="59964" y="30440"/>
                  <a:pt x="61131" y="30217"/>
                </a:cubicBezTo>
                <a:cubicBezTo>
                  <a:pt x="67238" y="29044"/>
                  <a:pt x="72131" y="24070"/>
                  <a:pt x="74618" y="18361"/>
                </a:cubicBezTo>
                <a:cubicBezTo>
                  <a:pt x="77105" y="12632"/>
                  <a:pt x="77482" y="6227"/>
                  <a:pt x="77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0"/>
          <p:cNvSpPr/>
          <p:nvPr/>
        </p:nvSpPr>
        <p:spPr>
          <a:xfrm rot="-5400000" flipH="1">
            <a:off x="6525905" y="-1966886"/>
            <a:ext cx="2012948" cy="4687069"/>
          </a:xfrm>
          <a:custGeom>
            <a:avLst/>
            <a:gdLst/>
            <a:ahLst/>
            <a:cxnLst/>
            <a:rect l="l" t="t" r="r" b="b"/>
            <a:pathLst>
              <a:path w="75096" h="174858" extrusionOk="0">
                <a:moveTo>
                  <a:pt x="2746" y="0"/>
                </a:moveTo>
                <a:lnTo>
                  <a:pt x="0" y="171535"/>
                </a:lnTo>
                <a:lnTo>
                  <a:pt x="67914" y="174857"/>
                </a:lnTo>
                <a:cubicBezTo>
                  <a:pt x="75095" y="165210"/>
                  <a:pt x="74857" y="151185"/>
                  <a:pt x="68789" y="140801"/>
                </a:cubicBezTo>
                <a:cubicBezTo>
                  <a:pt x="62702" y="130437"/>
                  <a:pt x="51602" y="123594"/>
                  <a:pt x="39865" y="120948"/>
                </a:cubicBezTo>
                <a:cubicBezTo>
                  <a:pt x="37399" y="120371"/>
                  <a:pt x="34832" y="119973"/>
                  <a:pt x="32684" y="118581"/>
                </a:cubicBezTo>
                <a:cubicBezTo>
                  <a:pt x="29442" y="116492"/>
                  <a:pt x="27890" y="112593"/>
                  <a:pt x="27154" y="108814"/>
                </a:cubicBezTo>
                <a:cubicBezTo>
                  <a:pt x="23275" y="88941"/>
                  <a:pt x="36981" y="69824"/>
                  <a:pt x="38174" y="49593"/>
                </a:cubicBezTo>
                <a:cubicBezTo>
                  <a:pt x="39467" y="27671"/>
                  <a:pt x="23911" y="5889"/>
                  <a:pt x="2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0"/>
          <p:cNvSpPr/>
          <p:nvPr/>
        </p:nvSpPr>
        <p:spPr>
          <a:xfrm rot="-5400000" flipH="1">
            <a:off x="6435568" y="2524323"/>
            <a:ext cx="3410549" cy="4159364"/>
          </a:xfrm>
          <a:custGeom>
            <a:avLst/>
            <a:gdLst/>
            <a:ahLst/>
            <a:cxnLst/>
            <a:rect l="l" t="t" r="r" b="b"/>
            <a:pathLst>
              <a:path w="99782" h="121690" extrusionOk="0">
                <a:moveTo>
                  <a:pt x="79254" y="1"/>
                </a:moveTo>
                <a:cubicBezTo>
                  <a:pt x="74898" y="1"/>
                  <a:pt x="70544" y="853"/>
                  <a:pt x="66541" y="2572"/>
                </a:cubicBezTo>
                <a:cubicBezTo>
                  <a:pt x="57510" y="6431"/>
                  <a:pt x="50448" y="14627"/>
                  <a:pt x="47962" y="24155"/>
                </a:cubicBezTo>
                <a:cubicBezTo>
                  <a:pt x="45734" y="32709"/>
                  <a:pt x="47066" y="41740"/>
                  <a:pt x="46231" y="50533"/>
                </a:cubicBezTo>
                <a:cubicBezTo>
                  <a:pt x="45376" y="59346"/>
                  <a:pt x="41278" y="68934"/>
                  <a:pt x="32883" y="71699"/>
                </a:cubicBezTo>
                <a:cubicBezTo>
                  <a:pt x="28268" y="73191"/>
                  <a:pt x="23195" y="72336"/>
                  <a:pt x="18481" y="73390"/>
                </a:cubicBezTo>
                <a:cubicBezTo>
                  <a:pt x="9270" y="75439"/>
                  <a:pt x="2944" y="84570"/>
                  <a:pt x="1472" y="93899"/>
                </a:cubicBezTo>
                <a:cubicBezTo>
                  <a:pt x="0" y="103229"/>
                  <a:pt x="2467" y="112698"/>
                  <a:pt x="5431" y="121689"/>
                </a:cubicBezTo>
                <a:lnTo>
                  <a:pt x="99782" y="105457"/>
                </a:lnTo>
                <a:lnTo>
                  <a:pt x="94988" y="4004"/>
                </a:lnTo>
                <a:cubicBezTo>
                  <a:pt x="90203" y="1346"/>
                  <a:pt x="84727" y="1"/>
                  <a:pt x="792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3" name="Google Shape;1513;p20"/>
          <p:cNvGrpSpPr/>
          <p:nvPr/>
        </p:nvGrpSpPr>
        <p:grpSpPr>
          <a:xfrm rot="-2516882">
            <a:off x="22474" y="-388427"/>
            <a:ext cx="812678" cy="908809"/>
            <a:chOff x="2180275" y="-47850"/>
            <a:chExt cx="812625" cy="908750"/>
          </a:xfrm>
        </p:grpSpPr>
        <p:sp>
          <p:nvSpPr>
            <p:cNvPr id="1514" name="Google Shape;1514;p20"/>
            <p:cNvSpPr/>
            <p:nvPr/>
          </p:nvSpPr>
          <p:spPr>
            <a:xfrm>
              <a:off x="2722850" y="650400"/>
              <a:ext cx="270050" cy="184225"/>
            </a:xfrm>
            <a:custGeom>
              <a:avLst/>
              <a:gdLst/>
              <a:ahLst/>
              <a:cxnLst/>
              <a:rect l="l" t="t" r="r" b="b"/>
              <a:pathLst>
                <a:path w="10802" h="7369" extrusionOk="0">
                  <a:moveTo>
                    <a:pt x="0" y="0"/>
                  </a:moveTo>
                  <a:lnTo>
                    <a:pt x="0" y="0"/>
                  </a:lnTo>
                  <a:cubicBezTo>
                    <a:pt x="1572" y="1393"/>
                    <a:pt x="2566" y="3362"/>
                    <a:pt x="4078" y="4894"/>
                  </a:cubicBezTo>
                  <a:cubicBezTo>
                    <a:pt x="5232" y="6047"/>
                    <a:pt x="6565" y="7102"/>
                    <a:pt x="8196" y="7340"/>
                  </a:cubicBezTo>
                  <a:cubicBezTo>
                    <a:pt x="8329" y="7359"/>
                    <a:pt x="8467" y="7368"/>
                    <a:pt x="8608" y="7368"/>
                  </a:cubicBezTo>
                  <a:cubicBezTo>
                    <a:pt x="9392" y="7368"/>
                    <a:pt x="10236" y="7074"/>
                    <a:pt x="10523" y="6366"/>
                  </a:cubicBezTo>
                  <a:cubicBezTo>
                    <a:pt x="10802" y="5689"/>
                    <a:pt x="10523" y="4914"/>
                    <a:pt x="10086" y="4357"/>
                  </a:cubicBezTo>
                  <a:cubicBezTo>
                    <a:pt x="9429" y="3521"/>
                    <a:pt x="8435" y="3004"/>
                    <a:pt x="7460" y="2626"/>
                  </a:cubicBezTo>
                  <a:cubicBezTo>
                    <a:pt x="5093" y="1452"/>
                    <a:pt x="2347" y="133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0"/>
            <p:cNvSpPr/>
            <p:nvPr/>
          </p:nvSpPr>
          <p:spPr>
            <a:xfrm>
              <a:off x="2184750" y="178425"/>
              <a:ext cx="114900" cy="331200"/>
            </a:xfrm>
            <a:custGeom>
              <a:avLst/>
              <a:gdLst/>
              <a:ahLst/>
              <a:cxnLst/>
              <a:rect l="l" t="t" r="r" b="b"/>
              <a:pathLst>
                <a:path w="4596" h="13248" extrusionOk="0">
                  <a:moveTo>
                    <a:pt x="3561" y="1"/>
                  </a:moveTo>
                  <a:lnTo>
                    <a:pt x="3561" y="1"/>
                  </a:lnTo>
                  <a:cubicBezTo>
                    <a:pt x="1134" y="1433"/>
                    <a:pt x="199" y="5889"/>
                    <a:pt x="80" y="8435"/>
                  </a:cubicBezTo>
                  <a:cubicBezTo>
                    <a:pt x="0" y="9927"/>
                    <a:pt x="219" y="11559"/>
                    <a:pt x="1293" y="12593"/>
                  </a:cubicBezTo>
                  <a:cubicBezTo>
                    <a:pt x="1711" y="12984"/>
                    <a:pt x="2299" y="13247"/>
                    <a:pt x="2863" y="13247"/>
                  </a:cubicBezTo>
                  <a:cubicBezTo>
                    <a:pt x="3158" y="13247"/>
                    <a:pt x="3447" y="13175"/>
                    <a:pt x="3700" y="13011"/>
                  </a:cubicBezTo>
                  <a:cubicBezTo>
                    <a:pt x="4456" y="12533"/>
                    <a:pt x="4595" y="11519"/>
                    <a:pt x="4576" y="10643"/>
                  </a:cubicBezTo>
                  <a:cubicBezTo>
                    <a:pt x="4496" y="8873"/>
                    <a:pt x="3879" y="7182"/>
                    <a:pt x="3481" y="5451"/>
                  </a:cubicBezTo>
                  <a:cubicBezTo>
                    <a:pt x="3004" y="3442"/>
                    <a:pt x="3382" y="1911"/>
                    <a:pt x="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0"/>
            <p:cNvSpPr/>
            <p:nvPr/>
          </p:nvSpPr>
          <p:spPr>
            <a:xfrm>
              <a:off x="2285700" y="120125"/>
              <a:ext cx="335225" cy="124025"/>
            </a:xfrm>
            <a:custGeom>
              <a:avLst/>
              <a:gdLst/>
              <a:ahLst/>
              <a:cxnLst/>
              <a:rect l="l" t="t" r="r" b="b"/>
              <a:pathLst>
                <a:path w="13409" h="4961" extrusionOk="0">
                  <a:moveTo>
                    <a:pt x="7144" y="1"/>
                  </a:moveTo>
                  <a:cubicBezTo>
                    <a:pt x="4625" y="1"/>
                    <a:pt x="1445" y="499"/>
                    <a:pt x="0" y="2214"/>
                  </a:cubicBezTo>
                  <a:cubicBezTo>
                    <a:pt x="1930" y="2333"/>
                    <a:pt x="3482" y="2214"/>
                    <a:pt x="5411" y="2969"/>
                  </a:cubicBezTo>
                  <a:cubicBezTo>
                    <a:pt x="7042" y="3646"/>
                    <a:pt x="8634" y="4521"/>
                    <a:pt x="10384" y="4859"/>
                  </a:cubicBezTo>
                  <a:cubicBezTo>
                    <a:pt x="10668" y="4920"/>
                    <a:pt x="10977" y="4960"/>
                    <a:pt x="11284" y="4960"/>
                  </a:cubicBezTo>
                  <a:cubicBezTo>
                    <a:pt x="11881" y="4960"/>
                    <a:pt x="12470" y="4809"/>
                    <a:pt x="12851" y="4362"/>
                  </a:cubicBezTo>
                  <a:cubicBezTo>
                    <a:pt x="13408" y="3725"/>
                    <a:pt x="13289" y="2651"/>
                    <a:pt x="12791" y="1935"/>
                  </a:cubicBezTo>
                  <a:cubicBezTo>
                    <a:pt x="11956" y="722"/>
                    <a:pt x="10365" y="244"/>
                    <a:pt x="8892" y="85"/>
                  </a:cubicBezTo>
                  <a:cubicBezTo>
                    <a:pt x="8378" y="33"/>
                    <a:pt x="7782" y="1"/>
                    <a:pt x="7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0"/>
            <p:cNvSpPr/>
            <p:nvPr/>
          </p:nvSpPr>
          <p:spPr>
            <a:xfrm>
              <a:off x="2320025" y="350000"/>
              <a:ext cx="123350" cy="331575"/>
            </a:xfrm>
            <a:custGeom>
              <a:avLst/>
              <a:gdLst/>
              <a:ahLst/>
              <a:cxnLst/>
              <a:rect l="l" t="t" r="r" b="b"/>
              <a:pathLst>
                <a:path w="4934" h="13263" extrusionOk="0">
                  <a:moveTo>
                    <a:pt x="2825" y="1"/>
                  </a:moveTo>
                  <a:cubicBezTo>
                    <a:pt x="557" y="1652"/>
                    <a:pt x="0" y="6168"/>
                    <a:pt x="139" y="8734"/>
                  </a:cubicBezTo>
                  <a:cubicBezTo>
                    <a:pt x="179" y="10226"/>
                    <a:pt x="557" y="11837"/>
                    <a:pt x="1731" y="12732"/>
                  </a:cubicBezTo>
                  <a:cubicBezTo>
                    <a:pt x="2127" y="13059"/>
                    <a:pt x="2654" y="13262"/>
                    <a:pt x="3163" y="13262"/>
                  </a:cubicBezTo>
                  <a:cubicBezTo>
                    <a:pt x="3521" y="13262"/>
                    <a:pt x="3870" y="13161"/>
                    <a:pt x="4158" y="12931"/>
                  </a:cubicBezTo>
                  <a:cubicBezTo>
                    <a:pt x="4854" y="12394"/>
                    <a:pt x="4933" y="11360"/>
                    <a:pt x="4794" y="10504"/>
                  </a:cubicBezTo>
                  <a:cubicBezTo>
                    <a:pt x="4555" y="8734"/>
                    <a:pt x="3800" y="7122"/>
                    <a:pt x="3243" y="5432"/>
                  </a:cubicBezTo>
                  <a:cubicBezTo>
                    <a:pt x="2586" y="3482"/>
                    <a:pt x="2825" y="191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0"/>
            <p:cNvSpPr/>
            <p:nvPr/>
          </p:nvSpPr>
          <p:spPr>
            <a:xfrm>
              <a:off x="2402075" y="272875"/>
              <a:ext cx="337700" cy="117250"/>
            </a:xfrm>
            <a:custGeom>
              <a:avLst/>
              <a:gdLst/>
              <a:ahLst/>
              <a:cxnLst/>
              <a:rect l="l" t="t" r="r" b="b"/>
              <a:pathLst>
                <a:path w="13508" h="4690" extrusionOk="0">
                  <a:moveTo>
                    <a:pt x="8437" y="1"/>
                  </a:moveTo>
                  <a:cubicBezTo>
                    <a:pt x="5877" y="1"/>
                    <a:pt x="1566" y="685"/>
                    <a:pt x="0" y="2967"/>
                  </a:cubicBezTo>
                  <a:cubicBezTo>
                    <a:pt x="975" y="2937"/>
                    <a:pt x="1840" y="2857"/>
                    <a:pt x="2711" y="2857"/>
                  </a:cubicBezTo>
                  <a:cubicBezTo>
                    <a:pt x="3581" y="2857"/>
                    <a:pt x="4456" y="2937"/>
                    <a:pt x="5451" y="3225"/>
                  </a:cubicBezTo>
                  <a:cubicBezTo>
                    <a:pt x="7162" y="3762"/>
                    <a:pt x="8813" y="4458"/>
                    <a:pt x="10583" y="4657"/>
                  </a:cubicBezTo>
                  <a:cubicBezTo>
                    <a:pt x="10759" y="4678"/>
                    <a:pt x="10943" y="4690"/>
                    <a:pt x="11128" y="4690"/>
                  </a:cubicBezTo>
                  <a:cubicBezTo>
                    <a:pt x="11842" y="4690"/>
                    <a:pt x="12579" y="4510"/>
                    <a:pt x="12990" y="3941"/>
                  </a:cubicBezTo>
                  <a:cubicBezTo>
                    <a:pt x="13507" y="3205"/>
                    <a:pt x="13289" y="2171"/>
                    <a:pt x="12712" y="1494"/>
                  </a:cubicBezTo>
                  <a:cubicBezTo>
                    <a:pt x="11777" y="361"/>
                    <a:pt x="10146" y="22"/>
                    <a:pt x="8654" y="2"/>
                  </a:cubicBezTo>
                  <a:cubicBezTo>
                    <a:pt x="8583" y="1"/>
                    <a:pt x="8511" y="1"/>
                    <a:pt x="8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0"/>
            <p:cNvSpPr/>
            <p:nvPr/>
          </p:nvSpPr>
          <p:spPr>
            <a:xfrm>
              <a:off x="2485625" y="498700"/>
              <a:ext cx="125350" cy="304650"/>
            </a:xfrm>
            <a:custGeom>
              <a:avLst/>
              <a:gdLst/>
              <a:ahLst/>
              <a:cxnLst/>
              <a:rect l="l" t="t" r="r" b="b"/>
              <a:pathLst>
                <a:path w="5014" h="12186" extrusionOk="0">
                  <a:moveTo>
                    <a:pt x="1990" y="1"/>
                  </a:moveTo>
                  <a:cubicBezTo>
                    <a:pt x="80" y="1712"/>
                    <a:pt x="0" y="5949"/>
                    <a:pt x="319" y="8276"/>
                  </a:cubicBezTo>
                  <a:cubicBezTo>
                    <a:pt x="517" y="9649"/>
                    <a:pt x="995" y="11081"/>
                    <a:pt x="2169" y="11837"/>
                  </a:cubicBezTo>
                  <a:cubicBezTo>
                    <a:pt x="2531" y="12054"/>
                    <a:pt x="2964" y="12186"/>
                    <a:pt x="3379" y="12186"/>
                  </a:cubicBezTo>
                  <a:cubicBezTo>
                    <a:pt x="3762" y="12186"/>
                    <a:pt x="4130" y="12075"/>
                    <a:pt x="4416" y="11817"/>
                  </a:cubicBezTo>
                  <a:cubicBezTo>
                    <a:pt x="5013" y="11240"/>
                    <a:pt x="4993" y="10285"/>
                    <a:pt x="4794" y="9490"/>
                  </a:cubicBezTo>
                  <a:cubicBezTo>
                    <a:pt x="4416" y="7898"/>
                    <a:pt x="3561" y="6466"/>
                    <a:pt x="2885" y="4974"/>
                  </a:cubicBezTo>
                  <a:cubicBezTo>
                    <a:pt x="2089" y="3223"/>
                    <a:pt x="2149" y="1791"/>
                    <a:pt x="1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0"/>
            <p:cNvSpPr/>
            <p:nvPr/>
          </p:nvSpPr>
          <p:spPr>
            <a:xfrm>
              <a:off x="2546300" y="405125"/>
              <a:ext cx="312325" cy="103550"/>
            </a:xfrm>
            <a:custGeom>
              <a:avLst/>
              <a:gdLst/>
              <a:ahLst/>
              <a:cxnLst/>
              <a:rect l="l" t="t" r="r" b="b"/>
              <a:pathLst>
                <a:path w="12493" h="4142" extrusionOk="0">
                  <a:moveTo>
                    <a:pt x="8551" y="0"/>
                  </a:moveTo>
                  <a:cubicBezTo>
                    <a:pt x="8271" y="0"/>
                    <a:pt x="7992" y="16"/>
                    <a:pt x="7719" y="44"/>
                  </a:cubicBezTo>
                  <a:cubicBezTo>
                    <a:pt x="5371" y="243"/>
                    <a:pt x="1273" y="1277"/>
                    <a:pt x="0" y="3545"/>
                  </a:cubicBezTo>
                  <a:cubicBezTo>
                    <a:pt x="1260" y="3389"/>
                    <a:pt x="2329" y="3143"/>
                    <a:pt x="3522" y="3143"/>
                  </a:cubicBezTo>
                  <a:cubicBezTo>
                    <a:pt x="4005" y="3143"/>
                    <a:pt x="4508" y="3183"/>
                    <a:pt x="5053" y="3286"/>
                  </a:cubicBezTo>
                  <a:cubicBezTo>
                    <a:pt x="6664" y="3624"/>
                    <a:pt x="8256" y="4142"/>
                    <a:pt x="9907" y="4142"/>
                  </a:cubicBezTo>
                  <a:cubicBezTo>
                    <a:pt x="10722" y="4142"/>
                    <a:pt x="11637" y="3943"/>
                    <a:pt x="12075" y="3246"/>
                  </a:cubicBezTo>
                  <a:cubicBezTo>
                    <a:pt x="12493" y="2550"/>
                    <a:pt x="12175" y="1595"/>
                    <a:pt x="11598" y="1038"/>
                  </a:cubicBezTo>
                  <a:cubicBezTo>
                    <a:pt x="10817" y="258"/>
                    <a:pt x="9679" y="0"/>
                    <a:pt x="8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0"/>
            <p:cNvSpPr/>
            <p:nvPr/>
          </p:nvSpPr>
          <p:spPr>
            <a:xfrm>
              <a:off x="2624875" y="606625"/>
              <a:ext cx="109925" cy="254275"/>
            </a:xfrm>
            <a:custGeom>
              <a:avLst/>
              <a:gdLst/>
              <a:ahLst/>
              <a:cxnLst/>
              <a:rect l="l" t="t" r="r" b="b"/>
              <a:pathLst>
                <a:path w="4397" h="10171" extrusionOk="0">
                  <a:moveTo>
                    <a:pt x="1552" y="1"/>
                  </a:moveTo>
                  <a:cubicBezTo>
                    <a:pt x="0" y="1532"/>
                    <a:pt x="40" y="5053"/>
                    <a:pt x="398" y="7003"/>
                  </a:cubicBezTo>
                  <a:cubicBezTo>
                    <a:pt x="597" y="8137"/>
                    <a:pt x="1035" y="9330"/>
                    <a:pt x="2029" y="9907"/>
                  </a:cubicBezTo>
                  <a:cubicBezTo>
                    <a:pt x="2321" y="10072"/>
                    <a:pt x="2669" y="10171"/>
                    <a:pt x="3002" y="10171"/>
                  </a:cubicBezTo>
                  <a:cubicBezTo>
                    <a:pt x="3352" y="10171"/>
                    <a:pt x="3685" y="10062"/>
                    <a:pt x="3919" y="9808"/>
                  </a:cubicBezTo>
                  <a:cubicBezTo>
                    <a:pt x="4397" y="9310"/>
                    <a:pt x="4357" y="8534"/>
                    <a:pt x="4178" y="7858"/>
                  </a:cubicBezTo>
                  <a:cubicBezTo>
                    <a:pt x="3800" y="6545"/>
                    <a:pt x="3044" y="5372"/>
                    <a:pt x="2447" y="4138"/>
                  </a:cubicBezTo>
                  <a:cubicBezTo>
                    <a:pt x="1731" y="2686"/>
                    <a:pt x="1751" y="1492"/>
                    <a:pt x="1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0"/>
            <p:cNvSpPr/>
            <p:nvPr/>
          </p:nvSpPr>
          <p:spPr>
            <a:xfrm>
              <a:off x="2673100" y="522750"/>
              <a:ext cx="259125" cy="85400"/>
            </a:xfrm>
            <a:custGeom>
              <a:avLst/>
              <a:gdLst/>
              <a:ahLst/>
              <a:cxnLst/>
              <a:rect l="l" t="t" r="r" b="b"/>
              <a:pathLst>
                <a:path w="10365" h="3416" extrusionOk="0">
                  <a:moveTo>
                    <a:pt x="7162" y="0"/>
                  </a:moveTo>
                  <a:cubicBezTo>
                    <a:pt x="6881" y="0"/>
                    <a:pt x="6600" y="20"/>
                    <a:pt x="6327" y="53"/>
                  </a:cubicBezTo>
                  <a:cubicBezTo>
                    <a:pt x="4357" y="312"/>
                    <a:pt x="976" y="1267"/>
                    <a:pt x="1" y="3196"/>
                  </a:cubicBezTo>
                  <a:cubicBezTo>
                    <a:pt x="1131" y="3013"/>
                    <a:pt x="2061" y="2760"/>
                    <a:pt x="3162" y="2760"/>
                  </a:cubicBezTo>
                  <a:cubicBezTo>
                    <a:pt x="3495" y="2760"/>
                    <a:pt x="3844" y="2783"/>
                    <a:pt x="4218" y="2838"/>
                  </a:cubicBezTo>
                  <a:cubicBezTo>
                    <a:pt x="5536" y="3052"/>
                    <a:pt x="6855" y="3416"/>
                    <a:pt x="8191" y="3416"/>
                  </a:cubicBezTo>
                  <a:cubicBezTo>
                    <a:pt x="8226" y="3416"/>
                    <a:pt x="8261" y="3416"/>
                    <a:pt x="8296" y="3415"/>
                  </a:cubicBezTo>
                  <a:cubicBezTo>
                    <a:pt x="8953" y="3395"/>
                    <a:pt x="9728" y="3216"/>
                    <a:pt x="10047" y="2619"/>
                  </a:cubicBezTo>
                  <a:cubicBezTo>
                    <a:pt x="10365" y="2023"/>
                    <a:pt x="10067" y="1247"/>
                    <a:pt x="9569" y="769"/>
                  </a:cubicBezTo>
                  <a:cubicBezTo>
                    <a:pt x="8935" y="196"/>
                    <a:pt x="8049" y="0"/>
                    <a:pt x="7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0"/>
            <p:cNvSpPr/>
            <p:nvPr/>
          </p:nvSpPr>
          <p:spPr>
            <a:xfrm>
              <a:off x="2180275" y="-47850"/>
              <a:ext cx="706200" cy="802700"/>
            </a:xfrm>
            <a:custGeom>
              <a:avLst/>
              <a:gdLst/>
              <a:ahLst/>
              <a:cxnLst/>
              <a:rect l="l" t="t" r="r" b="b"/>
              <a:pathLst>
                <a:path w="28248" h="32108" extrusionOk="0">
                  <a:moveTo>
                    <a:pt x="0" y="1"/>
                  </a:moveTo>
                  <a:lnTo>
                    <a:pt x="0" y="1"/>
                  </a:lnTo>
                  <a:cubicBezTo>
                    <a:pt x="3939" y="14304"/>
                    <a:pt x="15497" y="25264"/>
                    <a:pt x="28248" y="32108"/>
                  </a:cubicBezTo>
                  <a:cubicBezTo>
                    <a:pt x="25164" y="30138"/>
                    <a:pt x="22181" y="28049"/>
                    <a:pt x="19356" y="25782"/>
                  </a:cubicBezTo>
                  <a:cubicBezTo>
                    <a:pt x="10842" y="19058"/>
                    <a:pt x="3660" y="103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0"/>
            <p:cNvSpPr/>
            <p:nvPr/>
          </p:nvSpPr>
          <p:spPr>
            <a:xfrm>
              <a:off x="2644750" y="598675"/>
              <a:ext cx="34350" cy="189500"/>
            </a:xfrm>
            <a:custGeom>
              <a:avLst/>
              <a:gdLst/>
              <a:ahLst/>
              <a:cxnLst/>
              <a:rect l="l" t="t" r="r" b="b"/>
              <a:pathLst>
                <a:path w="1374" h="7580" extrusionOk="0">
                  <a:moveTo>
                    <a:pt x="1175" y="0"/>
                  </a:moveTo>
                  <a:lnTo>
                    <a:pt x="1175" y="0"/>
                  </a:lnTo>
                  <a:cubicBezTo>
                    <a:pt x="1" y="2367"/>
                    <a:pt x="598" y="5172"/>
                    <a:pt x="1374" y="7579"/>
                  </a:cubicBezTo>
                  <a:cubicBezTo>
                    <a:pt x="916" y="5113"/>
                    <a:pt x="299" y="244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0"/>
            <p:cNvSpPr/>
            <p:nvPr/>
          </p:nvSpPr>
          <p:spPr>
            <a:xfrm>
              <a:off x="2506500" y="490750"/>
              <a:ext cx="37325" cy="200450"/>
            </a:xfrm>
            <a:custGeom>
              <a:avLst/>
              <a:gdLst/>
              <a:ahLst/>
              <a:cxnLst/>
              <a:rect l="l" t="t" r="r" b="b"/>
              <a:pathLst>
                <a:path w="1493" h="8018" extrusionOk="0">
                  <a:moveTo>
                    <a:pt x="1493" y="1"/>
                  </a:moveTo>
                  <a:cubicBezTo>
                    <a:pt x="1" y="2408"/>
                    <a:pt x="438" y="5411"/>
                    <a:pt x="1055" y="8017"/>
                  </a:cubicBezTo>
                  <a:cubicBezTo>
                    <a:pt x="757" y="5391"/>
                    <a:pt x="339" y="2487"/>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0"/>
            <p:cNvSpPr/>
            <p:nvPr/>
          </p:nvSpPr>
          <p:spPr>
            <a:xfrm>
              <a:off x="2344875" y="344550"/>
              <a:ext cx="51750" cy="233750"/>
            </a:xfrm>
            <a:custGeom>
              <a:avLst/>
              <a:gdLst/>
              <a:ahLst/>
              <a:cxnLst/>
              <a:rect l="l" t="t" r="r" b="b"/>
              <a:pathLst>
                <a:path w="2070" h="9350" extrusionOk="0">
                  <a:moveTo>
                    <a:pt x="2069" y="0"/>
                  </a:moveTo>
                  <a:lnTo>
                    <a:pt x="2069" y="0"/>
                  </a:lnTo>
                  <a:cubicBezTo>
                    <a:pt x="1" y="2626"/>
                    <a:pt x="259" y="6286"/>
                    <a:pt x="1055" y="9350"/>
                  </a:cubicBezTo>
                  <a:cubicBezTo>
                    <a:pt x="578" y="6207"/>
                    <a:pt x="279" y="2785"/>
                    <a:pt x="20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0"/>
            <p:cNvSpPr/>
            <p:nvPr/>
          </p:nvSpPr>
          <p:spPr>
            <a:xfrm>
              <a:off x="2233975" y="179425"/>
              <a:ext cx="46275" cy="205425"/>
            </a:xfrm>
            <a:custGeom>
              <a:avLst/>
              <a:gdLst/>
              <a:ahLst/>
              <a:cxnLst/>
              <a:rect l="l" t="t" r="r" b="b"/>
              <a:pathLst>
                <a:path w="1851" h="8217" extrusionOk="0">
                  <a:moveTo>
                    <a:pt x="1851" y="1"/>
                  </a:moveTo>
                  <a:lnTo>
                    <a:pt x="1851" y="1"/>
                  </a:lnTo>
                  <a:cubicBezTo>
                    <a:pt x="1" y="2268"/>
                    <a:pt x="120" y="5491"/>
                    <a:pt x="617" y="8216"/>
                  </a:cubicBezTo>
                  <a:cubicBezTo>
                    <a:pt x="438" y="5451"/>
                    <a:pt x="299" y="2447"/>
                    <a:pt x="1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0"/>
            <p:cNvSpPr/>
            <p:nvPr/>
          </p:nvSpPr>
          <p:spPr>
            <a:xfrm>
              <a:off x="2679575" y="548575"/>
              <a:ext cx="170600" cy="47625"/>
            </a:xfrm>
            <a:custGeom>
              <a:avLst/>
              <a:gdLst/>
              <a:ahLst/>
              <a:cxnLst/>
              <a:rect l="l" t="t" r="r" b="b"/>
              <a:pathLst>
                <a:path w="6824" h="1905" extrusionOk="0">
                  <a:moveTo>
                    <a:pt x="6004" y="1"/>
                  </a:moveTo>
                  <a:cubicBezTo>
                    <a:pt x="3892" y="1"/>
                    <a:pt x="1744" y="672"/>
                    <a:pt x="0" y="1905"/>
                  </a:cubicBezTo>
                  <a:cubicBezTo>
                    <a:pt x="2129" y="791"/>
                    <a:pt x="4456" y="174"/>
                    <a:pt x="6824" y="35"/>
                  </a:cubicBezTo>
                  <a:cubicBezTo>
                    <a:pt x="6552" y="12"/>
                    <a:pt x="6278" y="1"/>
                    <a:pt x="6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0"/>
            <p:cNvSpPr/>
            <p:nvPr/>
          </p:nvSpPr>
          <p:spPr>
            <a:xfrm>
              <a:off x="2542800" y="445700"/>
              <a:ext cx="146750" cy="50550"/>
            </a:xfrm>
            <a:custGeom>
              <a:avLst/>
              <a:gdLst/>
              <a:ahLst/>
              <a:cxnLst/>
              <a:rect l="l" t="t" r="r" b="b"/>
              <a:pathLst>
                <a:path w="5870" h="2022" extrusionOk="0">
                  <a:moveTo>
                    <a:pt x="5185" y="0"/>
                  </a:moveTo>
                  <a:cubicBezTo>
                    <a:pt x="3289" y="0"/>
                    <a:pt x="1368" y="726"/>
                    <a:pt x="1" y="2021"/>
                  </a:cubicBezTo>
                  <a:cubicBezTo>
                    <a:pt x="1771" y="848"/>
                    <a:pt x="3781" y="151"/>
                    <a:pt x="5869" y="32"/>
                  </a:cubicBezTo>
                  <a:cubicBezTo>
                    <a:pt x="5642" y="11"/>
                    <a:pt x="5414" y="0"/>
                    <a:pt x="5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0"/>
            <p:cNvSpPr/>
            <p:nvPr/>
          </p:nvSpPr>
          <p:spPr>
            <a:xfrm>
              <a:off x="2400575" y="307375"/>
              <a:ext cx="192975" cy="40175"/>
            </a:xfrm>
            <a:custGeom>
              <a:avLst/>
              <a:gdLst/>
              <a:ahLst/>
              <a:cxnLst/>
              <a:rect l="l" t="t" r="r" b="b"/>
              <a:pathLst>
                <a:path w="7719" h="1607" extrusionOk="0">
                  <a:moveTo>
                    <a:pt x="5779" y="1"/>
                  </a:moveTo>
                  <a:cubicBezTo>
                    <a:pt x="3758" y="1"/>
                    <a:pt x="1731" y="553"/>
                    <a:pt x="1" y="1606"/>
                  </a:cubicBezTo>
                  <a:cubicBezTo>
                    <a:pt x="2114" y="646"/>
                    <a:pt x="4427" y="145"/>
                    <a:pt x="6751" y="145"/>
                  </a:cubicBezTo>
                  <a:cubicBezTo>
                    <a:pt x="7074" y="145"/>
                    <a:pt x="7397" y="155"/>
                    <a:pt x="7719" y="174"/>
                  </a:cubicBezTo>
                  <a:cubicBezTo>
                    <a:pt x="7079" y="58"/>
                    <a:pt x="6429" y="1"/>
                    <a:pt x="5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0"/>
            <p:cNvSpPr/>
            <p:nvPr/>
          </p:nvSpPr>
          <p:spPr>
            <a:xfrm>
              <a:off x="2286200" y="139775"/>
              <a:ext cx="203425" cy="37200"/>
            </a:xfrm>
            <a:custGeom>
              <a:avLst/>
              <a:gdLst/>
              <a:ahLst/>
              <a:cxnLst/>
              <a:rect l="l" t="t" r="r" b="b"/>
              <a:pathLst>
                <a:path w="8137" h="1488" extrusionOk="0">
                  <a:moveTo>
                    <a:pt x="4952" y="1"/>
                  </a:moveTo>
                  <a:cubicBezTo>
                    <a:pt x="3197" y="1"/>
                    <a:pt x="1436" y="506"/>
                    <a:pt x="0" y="1487"/>
                  </a:cubicBezTo>
                  <a:cubicBezTo>
                    <a:pt x="1633" y="664"/>
                    <a:pt x="3455" y="236"/>
                    <a:pt x="5285" y="236"/>
                  </a:cubicBezTo>
                  <a:cubicBezTo>
                    <a:pt x="6242" y="236"/>
                    <a:pt x="7201" y="353"/>
                    <a:pt x="8136" y="592"/>
                  </a:cubicBezTo>
                  <a:cubicBezTo>
                    <a:pt x="7130" y="196"/>
                    <a:pt x="6042" y="1"/>
                    <a:pt x="4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2" name="Google Shape;1532;p20"/>
          <p:cNvGrpSpPr/>
          <p:nvPr/>
        </p:nvGrpSpPr>
        <p:grpSpPr>
          <a:xfrm rot="9460325">
            <a:off x="8178123" y="4584462"/>
            <a:ext cx="824375" cy="921890"/>
            <a:chOff x="2180275" y="-47850"/>
            <a:chExt cx="812625" cy="908750"/>
          </a:xfrm>
        </p:grpSpPr>
        <p:sp>
          <p:nvSpPr>
            <p:cNvPr id="1533" name="Google Shape;1533;p20"/>
            <p:cNvSpPr/>
            <p:nvPr/>
          </p:nvSpPr>
          <p:spPr>
            <a:xfrm>
              <a:off x="2722850" y="650400"/>
              <a:ext cx="270050" cy="184225"/>
            </a:xfrm>
            <a:custGeom>
              <a:avLst/>
              <a:gdLst/>
              <a:ahLst/>
              <a:cxnLst/>
              <a:rect l="l" t="t" r="r" b="b"/>
              <a:pathLst>
                <a:path w="10802" h="7369" extrusionOk="0">
                  <a:moveTo>
                    <a:pt x="0" y="0"/>
                  </a:moveTo>
                  <a:lnTo>
                    <a:pt x="0" y="0"/>
                  </a:lnTo>
                  <a:cubicBezTo>
                    <a:pt x="1572" y="1393"/>
                    <a:pt x="2566" y="3362"/>
                    <a:pt x="4078" y="4894"/>
                  </a:cubicBezTo>
                  <a:cubicBezTo>
                    <a:pt x="5232" y="6047"/>
                    <a:pt x="6565" y="7102"/>
                    <a:pt x="8196" y="7340"/>
                  </a:cubicBezTo>
                  <a:cubicBezTo>
                    <a:pt x="8329" y="7359"/>
                    <a:pt x="8467" y="7368"/>
                    <a:pt x="8608" y="7368"/>
                  </a:cubicBezTo>
                  <a:cubicBezTo>
                    <a:pt x="9392" y="7368"/>
                    <a:pt x="10236" y="7074"/>
                    <a:pt x="10523" y="6366"/>
                  </a:cubicBezTo>
                  <a:cubicBezTo>
                    <a:pt x="10802" y="5689"/>
                    <a:pt x="10523" y="4914"/>
                    <a:pt x="10086" y="4357"/>
                  </a:cubicBezTo>
                  <a:cubicBezTo>
                    <a:pt x="9429" y="3521"/>
                    <a:pt x="8435" y="3004"/>
                    <a:pt x="7460" y="2626"/>
                  </a:cubicBezTo>
                  <a:cubicBezTo>
                    <a:pt x="5093" y="1452"/>
                    <a:pt x="2347" y="133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0"/>
            <p:cNvSpPr/>
            <p:nvPr/>
          </p:nvSpPr>
          <p:spPr>
            <a:xfrm>
              <a:off x="2184750" y="178425"/>
              <a:ext cx="114900" cy="331200"/>
            </a:xfrm>
            <a:custGeom>
              <a:avLst/>
              <a:gdLst/>
              <a:ahLst/>
              <a:cxnLst/>
              <a:rect l="l" t="t" r="r" b="b"/>
              <a:pathLst>
                <a:path w="4596" h="13248" extrusionOk="0">
                  <a:moveTo>
                    <a:pt x="3561" y="1"/>
                  </a:moveTo>
                  <a:lnTo>
                    <a:pt x="3561" y="1"/>
                  </a:lnTo>
                  <a:cubicBezTo>
                    <a:pt x="1134" y="1433"/>
                    <a:pt x="199" y="5889"/>
                    <a:pt x="80" y="8435"/>
                  </a:cubicBezTo>
                  <a:cubicBezTo>
                    <a:pt x="0" y="9927"/>
                    <a:pt x="219" y="11559"/>
                    <a:pt x="1293" y="12593"/>
                  </a:cubicBezTo>
                  <a:cubicBezTo>
                    <a:pt x="1711" y="12984"/>
                    <a:pt x="2299" y="13247"/>
                    <a:pt x="2863" y="13247"/>
                  </a:cubicBezTo>
                  <a:cubicBezTo>
                    <a:pt x="3158" y="13247"/>
                    <a:pt x="3447" y="13175"/>
                    <a:pt x="3700" y="13011"/>
                  </a:cubicBezTo>
                  <a:cubicBezTo>
                    <a:pt x="4456" y="12533"/>
                    <a:pt x="4595" y="11519"/>
                    <a:pt x="4576" y="10643"/>
                  </a:cubicBezTo>
                  <a:cubicBezTo>
                    <a:pt x="4496" y="8873"/>
                    <a:pt x="3879" y="7182"/>
                    <a:pt x="3481" y="5451"/>
                  </a:cubicBezTo>
                  <a:cubicBezTo>
                    <a:pt x="3004" y="3442"/>
                    <a:pt x="3382" y="1911"/>
                    <a:pt x="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0"/>
            <p:cNvSpPr/>
            <p:nvPr/>
          </p:nvSpPr>
          <p:spPr>
            <a:xfrm>
              <a:off x="2285700" y="120125"/>
              <a:ext cx="335225" cy="124025"/>
            </a:xfrm>
            <a:custGeom>
              <a:avLst/>
              <a:gdLst/>
              <a:ahLst/>
              <a:cxnLst/>
              <a:rect l="l" t="t" r="r" b="b"/>
              <a:pathLst>
                <a:path w="13409" h="4961" extrusionOk="0">
                  <a:moveTo>
                    <a:pt x="7144" y="1"/>
                  </a:moveTo>
                  <a:cubicBezTo>
                    <a:pt x="4625" y="1"/>
                    <a:pt x="1445" y="499"/>
                    <a:pt x="0" y="2214"/>
                  </a:cubicBezTo>
                  <a:cubicBezTo>
                    <a:pt x="1930" y="2333"/>
                    <a:pt x="3482" y="2214"/>
                    <a:pt x="5411" y="2969"/>
                  </a:cubicBezTo>
                  <a:cubicBezTo>
                    <a:pt x="7042" y="3646"/>
                    <a:pt x="8634" y="4521"/>
                    <a:pt x="10384" y="4859"/>
                  </a:cubicBezTo>
                  <a:cubicBezTo>
                    <a:pt x="10668" y="4920"/>
                    <a:pt x="10977" y="4960"/>
                    <a:pt x="11284" y="4960"/>
                  </a:cubicBezTo>
                  <a:cubicBezTo>
                    <a:pt x="11881" y="4960"/>
                    <a:pt x="12470" y="4809"/>
                    <a:pt x="12851" y="4362"/>
                  </a:cubicBezTo>
                  <a:cubicBezTo>
                    <a:pt x="13408" y="3725"/>
                    <a:pt x="13289" y="2651"/>
                    <a:pt x="12791" y="1935"/>
                  </a:cubicBezTo>
                  <a:cubicBezTo>
                    <a:pt x="11956" y="722"/>
                    <a:pt x="10365" y="244"/>
                    <a:pt x="8892" y="85"/>
                  </a:cubicBezTo>
                  <a:cubicBezTo>
                    <a:pt x="8378" y="33"/>
                    <a:pt x="7782" y="1"/>
                    <a:pt x="7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0"/>
            <p:cNvSpPr/>
            <p:nvPr/>
          </p:nvSpPr>
          <p:spPr>
            <a:xfrm>
              <a:off x="2320025" y="350000"/>
              <a:ext cx="123350" cy="331575"/>
            </a:xfrm>
            <a:custGeom>
              <a:avLst/>
              <a:gdLst/>
              <a:ahLst/>
              <a:cxnLst/>
              <a:rect l="l" t="t" r="r" b="b"/>
              <a:pathLst>
                <a:path w="4934" h="13263" extrusionOk="0">
                  <a:moveTo>
                    <a:pt x="2825" y="1"/>
                  </a:moveTo>
                  <a:cubicBezTo>
                    <a:pt x="557" y="1652"/>
                    <a:pt x="0" y="6168"/>
                    <a:pt x="139" y="8734"/>
                  </a:cubicBezTo>
                  <a:cubicBezTo>
                    <a:pt x="179" y="10226"/>
                    <a:pt x="557" y="11837"/>
                    <a:pt x="1731" y="12732"/>
                  </a:cubicBezTo>
                  <a:cubicBezTo>
                    <a:pt x="2127" y="13059"/>
                    <a:pt x="2654" y="13262"/>
                    <a:pt x="3163" y="13262"/>
                  </a:cubicBezTo>
                  <a:cubicBezTo>
                    <a:pt x="3521" y="13262"/>
                    <a:pt x="3870" y="13161"/>
                    <a:pt x="4158" y="12931"/>
                  </a:cubicBezTo>
                  <a:cubicBezTo>
                    <a:pt x="4854" y="12394"/>
                    <a:pt x="4933" y="11360"/>
                    <a:pt x="4794" y="10504"/>
                  </a:cubicBezTo>
                  <a:cubicBezTo>
                    <a:pt x="4555" y="8734"/>
                    <a:pt x="3800" y="7122"/>
                    <a:pt x="3243" y="5432"/>
                  </a:cubicBezTo>
                  <a:cubicBezTo>
                    <a:pt x="2586" y="3482"/>
                    <a:pt x="2825" y="191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0"/>
            <p:cNvSpPr/>
            <p:nvPr/>
          </p:nvSpPr>
          <p:spPr>
            <a:xfrm>
              <a:off x="2402075" y="272875"/>
              <a:ext cx="337700" cy="117250"/>
            </a:xfrm>
            <a:custGeom>
              <a:avLst/>
              <a:gdLst/>
              <a:ahLst/>
              <a:cxnLst/>
              <a:rect l="l" t="t" r="r" b="b"/>
              <a:pathLst>
                <a:path w="13508" h="4690" extrusionOk="0">
                  <a:moveTo>
                    <a:pt x="8437" y="1"/>
                  </a:moveTo>
                  <a:cubicBezTo>
                    <a:pt x="5877" y="1"/>
                    <a:pt x="1566" y="685"/>
                    <a:pt x="0" y="2967"/>
                  </a:cubicBezTo>
                  <a:cubicBezTo>
                    <a:pt x="975" y="2937"/>
                    <a:pt x="1840" y="2857"/>
                    <a:pt x="2711" y="2857"/>
                  </a:cubicBezTo>
                  <a:cubicBezTo>
                    <a:pt x="3581" y="2857"/>
                    <a:pt x="4456" y="2937"/>
                    <a:pt x="5451" y="3225"/>
                  </a:cubicBezTo>
                  <a:cubicBezTo>
                    <a:pt x="7162" y="3762"/>
                    <a:pt x="8813" y="4458"/>
                    <a:pt x="10583" y="4657"/>
                  </a:cubicBezTo>
                  <a:cubicBezTo>
                    <a:pt x="10759" y="4678"/>
                    <a:pt x="10943" y="4690"/>
                    <a:pt x="11128" y="4690"/>
                  </a:cubicBezTo>
                  <a:cubicBezTo>
                    <a:pt x="11842" y="4690"/>
                    <a:pt x="12579" y="4510"/>
                    <a:pt x="12990" y="3941"/>
                  </a:cubicBezTo>
                  <a:cubicBezTo>
                    <a:pt x="13507" y="3205"/>
                    <a:pt x="13289" y="2171"/>
                    <a:pt x="12712" y="1494"/>
                  </a:cubicBezTo>
                  <a:cubicBezTo>
                    <a:pt x="11777" y="361"/>
                    <a:pt x="10146" y="22"/>
                    <a:pt x="8654" y="2"/>
                  </a:cubicBezTo>
                  <a:cubicBezTo>
                    <a:pt x="8583" y="1"/>
                    <a:pt x="8511" y="1"/>
                    <a:pt x="8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0"/>
            <p:cNvSpPr/>
            <p:nvPr/>
          </p:nvSpPr>
          <p:spPr>
            <a:xfrm>
              <a:off x="2485625" y="498700"/>
              <a:ext cx="125350" cy="304650"/>
            </a:xfrm>
            <a:custGeom>
              <a:avLst/>
              <a:gdLst/>
              <a:ahLst/>
              <a:cxnLst/>
              <a:rect l="l" t="t" r="r" b="b"/>
              <a:pathLst>
                <a:path w="5014" h="12186" extrusionOk="0">
                  <a:moveTo>
                    <a:pt x="1990" y="1"/>
                  </a:moveTo>
                  <a:cubicBezTo>
                    <a:pt x="80" y="1712"/>
                    <a:pt x="0" y="5949"/>
                    <a:pt x="319" y="8276"/>
                  </a:cubicBezTo>
                  <a:cubicBezTo>
                    <a:pt x="517" y="9649"/>
                    <a:pt x="995" y="11081"/>
                    <a:pt x="2169" y="11837"/>
                  </a:cubicBezTo>
                  <a:cubicBezTo>
                    <a:pt x="2531" y="12054"/>
                    <a:pt x="2964" y="12186"/>
                    <a:pt x="3379" y="12186"/>
                  </a:cubicBezTo>
                  <a:cubicBezTo>
                    <a:pt x="3762" y="12186"/>
                    <a:pt x="4130" y="12075"/>
                    <a:pt x="4416" y="11817"/>
                  </a:cubicBezTo>
                  <a:cubicBezTo>
                    <a:pt x="5013" y="11240"/>
                    <a:pt x="4993" y="10285"/>
                    <a:pt x="4794" y="9490"/>
                  </a:cubicBezTo>
                  <a:cubicBezTo>
                    <a:pt x="4416" y="7898"/>
                    <a:pt x="3561" y="6466"/>
                    <a:pt x="2885" y="4974"/>
                  </a:cubicBezTo>
                  <a:cubicBezTo>
                    <a:pt x="2089" y="3223"/>
                    <a:pt x="2149" y="1791"/>
                    <a:pt x="1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0"/>
            <p:cNvSpPr/>
            <p:nvPr/>
          </p:nvSpPr>
          <p:spPr>
            <a:xfrm>
              <a:off x="2546300" y="405125"/>
              <a:ext cx="312325" cy="103550"/>
            </a:xfrm>
            <a:custGeom>
              <a:avLst/>
              <a:gdLst/>
              <a:ahLst/>
              <a:cxnLst/>
              <a:rect l="l" t="t" r="r" b="b"/>
              <a:pathLst>
                <a:path w="12493" h="4142" extrusionOk="0">
                  <a:moveTo>
                    <a:pt x="8551" y="0"/>
                  </a:moveTo>
                  <a:cubicBezTo>
                    <a:pt x="8271" y="0"/>
                    <a:pt x="7992" y="16"/>
                    <a:pt x="7719" y="44"/>
                  </a:cubicBezTo>
                  <a:cubicBezTo>
                    <a:pt x="5371" y="243"/>
                    <a:pt x="1273" y="1277"/>
                    <a:pt x="0" y="3545"/>
                  </a:cubicBezTo>
                  <a:cubicBezTo>
                    <a:pt x="1260" y="3389"/>
                    <a:pt x="2329" y="3143"/>
                    <a:pt x="3522" y="3143"/>
                  </a:cubicBezTo>
                  <a:cubicBezTo>
                    <a:pt x="4005" y="3143"/>
                    <a:pt x="4508" y="3183"/>
                    <a:pt x="5053" y="3286"/>
                  </a:cubicBezTo>
                  <a:cubicBezTo>
                    <a:pt x="6664" y="3624"/>
                    <a:pt x="8256" y="4142"/>
                    <a:pt x="9907" y="4142"/>
                  </a:cubicBezTo>
                  <a:cubicBezTo>
                    <a:pt x="10722" y="4142"/>
                    <a:pt x="11637" y="3943"/>
                    <a:pt x="12075" y="3246"/>
                  </a:cubicBezTo>
                  <a:cubicBezTo>
                    <a:pt x="12493" y="2550"/>
                    <a:pt x="12175" y="1595"/>
                    <a:pt x="11598" y="1038"/>
                  </a:cubicBezTo>
                  <a:cubicBezTo>
                    <a:pt x="10817" y="258"/>
                    <a:pt x="9679" y="0"/>
                    <a:pt x="8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0"/>
            <p:cNvSpPr/>
            <p:nvPr/>
          </p:nvSpPr>
          <p:spPr>
            <a:xfrm>
              <a:off x="2624875" y="606625"/>
              <a:ext cx="109925" cy="254275"/>
            </a:xfrm>
            <a:custGeom>
              <a:avLst/>
              <a:gdLst/>
              <a:ahLst/>
              <a:cxnLst/>
              <a:rect l="l" t="t" r="r" b="b"/>
              <a:pathLst>
                <a:path w="4397" h="10171" extrusionOk="0">
                  <a:moveTo>
                    <a:pt x="1552" y="1"/>
                  </a:moveTo>
                  <a:cubicBezTo>
                    <a:pt x="0" y="1532"/>
                    <a:pt x="40" y="5053"/>
                    <a:pt x="398" y="7003"/>
                  </a:cubicBezTo>
                  <a:cubicBezTo>
                    <a:pt x="597" y="8137"/>
                    <a:pt x="1035" y="9330"/>
                    <a:pt x="2029" y="9907"/>
                  </a:cubicBezTo>
                  <a:cubicBezTo>
                    <a:pt x="2321" y="10072"/>
                    <a:pt x="2669" y="10171"/>
                    <a:pt x="3002" y="10171"/>
                  </a:cubicBezTo>
                  <a:cubicBezTo>
                    <a:pt x="3352" y="10171"/>
                    <a:pt x="3685" y="10062"/>
                    <a:pt x="3919" y="9808"/>
                  </a:cubicBezTo>
                  <a:cubicBezTo>
                    <a:pt x="4397" y="9310"/>
                    <a:pt x="4357" y="8534"/>
                    <a:pt x="4178" y="7858"/>
                  </a:cubicBezTo>
                  <a:cubicBezTo>
                    <a:pt x="3800" y="6545"/>
                    <a:pt x="3044" y="5372"/>
                    <a:pt x="2447" y="4138"/>
                  </a:cubicBezTo>
                  <a:cubicBezTo>
                    <a:pt x="1731" y="2686"/>
                    <a:pt x="1751" y="1492"/>
                    <a:pt x="1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0"/>
            <p:cNvSpPr/>
            <p:nvPr/>
          </p:nvSpPr>
          <p:spPr>
            <a:xfrm>
              <a:off x="2673100" y="522750"/>
              <a:ext cx="259125" cy="85400"/>
            </a:xfrm>
            <a:custGeom>
              <a:avLst/>
              <a:gdLst/>
              <a:ahLst/>
              <a:cxnLst/>
              <a:rect l="l" t="t" r="r" b="b"/>
              <a:pathLst>
                <a:path w="10365" h="3416" extrusionOk="0">
                  <a:moveTo>
                    <a:pt x="7162" y="0"/>
                  </a:moveTo>
                  <a:cubicBezTo>
                    <a:pt x="6881" y="0"/>
                    <a:pt x="6600" y="20"/>
                    <a:pt x="6327" y="53"/>
                  </a:cubicBezTo>
                  <a:cubicBezTo>
                    <a:pt x="4357" y="312"/>
                    <a:pt x="976" y="1267"/>
                    <a:pt x="1" y="3196"/>
                  </a:cubicBezTo>
                  <a:cubicBezTo>
                    <a:pt x="1131" y="3013"/>
                    <a:pt x="2061" y="2760"/>
                    <a:pt x="3162" y="2760"/>
                  </a:cubicBezTo>
                  <a:cubicBezTo>
                    <a:pt x="3495" y="2760"/>
                    <a:pt x="3844" y="2783"/>
                    <a:pt x="4218" y="2838"/>
                  </a:cubicBezTo>
                  <a:cubicBezTo>
                    <a:pt x="5536" y="3052"/>
                    <a:pt x="6855" y="3416"/>
                    <a:pt x="8191" y="3416"/>
                  </a:cubicBezTo>
                  <a:cubicBezTo>
                    <a:pt x="8226" y="3416"/>
                    <a:pt x="8261" y="3416"/>
                    <a:pt x="8296" y="3415"/>
                  </a:cubicBezTo>
                  <a:cubicBezTo>
                    <a:pt x="8953" y="3395"/>
                    <a:pt x="9728" y="3216"/>
                    <a:pt x="10047" y="2619"/>
                  </a:cubicBezTo>
                  <a:cubicBezTo>
                    <a:pt x="10365" y="2023"/>
                    <a:pt x="10067" y="1247"/>
                    <a:pt x="9569" y="769"/>
                  </a:cubicBezTo>
                  <a:cubicBezTo>
                    <a:pt x="8935" y="196"/>
                    <a:pt x="8049" y="0"/>
                    <a:pt x="7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0"/>
            <p:cNvSpPr/>
            <p:nvPr/>
          </p:nvSpPr>
          <p:spPr>
            <a:xfrm>
              <a:off x="2180275" y="-47850"/>
              <a:ext cx="706200" cy="802700"/>
            </a:xfrm>
            <a:custGeom>
              <a:avLst/>
              <a:gdLst/>
              <a:ahLst/>
              <a:cxnLst/>
              <a:rect l="l" t="t" r="r" b="b"/>
              <a:pathLst>
                <a:path w="28248" h="32108" extrusionOk="0">
                  <a:moveTo>
                    <a:pt x="0" y="1"/>
                  </a:moveTo>
                  <a:lnTo>
                    <a:pt x="0" y="1"/>
                  </a:lnTo>
                  <a:cubicBezTo>
                    <a:pt x="3939" y="14304"/>
                    <a:pt x="15497" y="25264"/>
                    <a:pt x="28248" y="32108"/>
                  </a:cubicBezTo>
                  <a:cubicBezTo>
                    <a:pt x="25164" y="30138"/>
                    <a:pt x="22181" y="28049"/>
                    <a:pt x="19356" y="25782"/>
                  </a:cubicBezTo>
                  <a:cubicBezTo>
                    <a:pt x="10842" y="19058"/>
                    <a:pt x="3660" y="103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0"/>
            <p:cNvSpPr/>
            <p:nvPr/>
          </p:nvSpPr>
          <p:spPr>
            <a:xfrm>
              <a:off x="2644750" y="598675"/>
              <a:ext cx="34350" cy="189500"/>
            </a:xfrm>
            <a:custGeom>
              <a:avLst/>
              <a:gdLst/>
              <a:ahLst/>
              <a:cxnLst/>
              <a:rect l="l" t="t" r="r" b="b"/>
              <a:pathLst>
                <a:path w="1374" h="7580" extrusionOk="0">
                  <a:moveTo>
                    <a:pt x="1175" y="0"/>
                  </a:moveTo>
                  <a:lnTo>
                    <a:pt x="1175" y="0"/>
                  </a:lnTo>
                  <a:cubicBezTo>
                    <a:pt x="1" y="2367"/>
                    <a:pt x="598" y="5172"/>
                    <a:pt x="1374" y="7579"/>
                  </a:cubicBezTo>
                  <a:cubicBezTo>
                    <a:pt x="916" y="5113"/>
                    <a:pt x="299" y="244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0"/>
            <p:cNvSpPr/>
            <p:nvPr/>
          </p:nvSpPr>
          <p:spPr>
            <a:xfrm>
              <a:off x="2506500" y="490750"/>
              <a:ext cx="37325" cy="200450"/>
            </a:xfrm>
            <a:custGeom>
              <a:avLst/>
              <a:gdLst/>
              <a:ahLst/>
              <a:cxnLst/>
              <a:rect l="l" t="t" r="r" b="b"/>
              <a:pathLst>
                <a:path w="1493" h="8018" extrusionOk="0">
                  <a:moveTo>
                    <a:pt x="1493" y="1"/>
                  </a:moveTo>
                  <a:cubicBezTo>
                    <a:pt x="1" y="2408"/>
                    <a:pt x="438" y="5411"/>
                    <a:pt x="1055" y="8017"/>
                  </a:cubicBezTo>
                  <a:cubicBezTo>
                    <a:pt x="757" y="5391"/>
                    <a:pt x="339" y="2487"/>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0"/>
            <p:cNvSpPr/>
            <p:nvPr/>
          </p:nvSpPr>
          <p:spPr>
            <a:xfrm>
              <a:off x="2344875" y="344550"/>
              <a:ext cx="51750" cy="233750"/>
            </a:xfrm>
            <a:custGeom>
              <a:avLst/>
              <a:gdLst/>
              <a:ahLst/>
              <a:cxnLst/>
              <a:rect l="l" t="t" r="r" b="b"/>
              <a:pathLst>
                <a:path w="2070" h="9350" extrusionOk="0">
                  <a:moveTo>
                    <a:pt x="2069" y="0"/>
                  </a:moveTo>
                  <a:lnTo>
                    <a:pt x="2069" y="0"/>
                  </a:lnTo>
                  <a:cubicBezTo>
                    <a:pt x="1" y="2626"/>
                    <a:pt x="259" y="6286"/>
                    <a:pt x="1055" y="9350"/>
                  </a:cubicBezTo>
                  <a:cubicBezTo>
                    <a:pt x="578" y="6207"/>
                    <a:pt x="279" y="2785"/>
                    <a:pt x="20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0"/>
            <p:cNvSpPr/>
            <p:nvPr/>
          </p:nvSpPr>
          <p:spPr>
            <a:xfrm>
              <a:off x="2233975" y="179425"/>
              <a:ext cx="46275" cy="205425"/>
            </a:xfrm>
            <a:custGeom>
              <a:avLst/>
              <a:gdLst/>
              <a:ahLst/>
              <a:cxnLst/>
              <a:rect l="l" t="t" r="r" b="b"/>
              <a:pathLst>
                <a:path w="1851" h="8217" extrusionOk="0">
                  <a:moveTo>
                    <a:pt x="1851" y="1"/>
                  </a:moveTo>
                  <a:lnTo>
                    <a:pt x="1851" y="1"/>
                  </a:lnTo>
                  <a:cubicBezTo>
                    <a:pt x="1" y="2268"/>
                    <a:pt x="120" y="5491"/>
                    <a:pt x="617" y="8216"/>
                  </a:cubicBezTo>
                  <a:cubicBezTo>
                    <a:pt x="438" y="5451"/>
                    <a:pt x="299" y="2447"/>
                    <a:pt x="1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0"/>
            <p:cNvSpPr/>
            <p:nvPr/>
          </p:nvSpPr>
          <p:spPr>
            <a:xfrm>
              <a:off x="2679575" y="548575"/>
              <a:ext cx="170600" cy="47625"/>
            </a:xfrm>
            <a:custGeom>
              <a:avLst/>
              <a:gdLst/>
              <a:ahLst/>
              <a:cxnLst/>
              <a:rect l="l" t="t" r="r" b="b"/>
              <a:pathLst>
                <a:path w="6824" h="1905" extrusionOk="0">
                  <a:moveTo>
                    <a:pt x="6004" y="1"/>
                  </a:moveTo>
                  <a:cubicBezTo>
                    <a:pt x="3892" y="1"/>
                    <a:pt x="1744" y="672"/>
                    <a:pt x="0" y="1905"/>
                  </a:cubicBezTo>
                  <a:cubicBezTo>
                    <a:pt x="2129" y="791"/>
                    <a:pt x="4456" y="174"/>
                    <a:pt x="6824" y="35"/>
                  </a:cubicBezTo>
                  <a:cubicBezTo>
                    <a:pt x="6552" y="12"/>
                    <a:pt x="6278" y="1"/>
                    <a:pt x="6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0"/>
            <p:cNvSpPr/>
            <p:nvPr/>
          </p:nvSpPr>
          <p:spPr>
            <a:xfrm>
              <a:off x="2542800" y="445700"/>
              <a:ext cx="146750" cy="50550"/>
            </a:xfrm>
            <a:custGeom>
              <a:avLst/>
              <a:gdLst/>
              <a:ahLst/>
              <a:cxnLst/>
              <a:rect l="l" t="t" r="r" b="b"/>
              <a:pathLst>
                <a:path w="5870" h="2022" extrusionOk="0">
                  <a:moveTo>
                    <a:pt x="5185" y="0"/>
                  </a:moveTo>
                  <a:cubicBezTo>
                    <a:pt x="3289" y="0"/>
                    <a:pt x="1368" y="726"/>
                    <a:pt x="1" y="2021"/>
                  </a:cubicBezTo>
                  <a:cubicBezTo>
                    <a:pt x="1771" y="848"/>
                    <a:pt x="3781" y="151"/>
                    <a:pt x="5869" y="32"/>
                  </a:cubicBezTo>
                  <a:cubicBezTo>
                    <a:pt x="5642" y="11"/>
                    <a:pt x="5414" y="0"/>
                    <a:pt x="5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0"/>
            <p:cNvSpPr/>
            <p:nvPr/>
          </p:nvSpPr>
          <p:spPr>
            <a:xfrm>
              <a:off x="2400575" y="307375"/>
              <a:ext cx="192975" cy="40175"/>
            </a:xfrm>
            <a:custGeom>
              <a:avLst/>
              <a:gdLst/>
              <a:ahLst/>
              <a:cxnLst/>
              <a:rect l="l" t="t" r="r" b="b"/>
              <a:pathLst>
                <a:path w="7719" h="1607" extrusionOk="0">
                  <a:moveTo>
                    <a:pt x="5779" y="1"/>
                  </a:moveTo>
                  <a:cubicBezTo>
                    <a:pt x="3758" y="1"/>
                    <a:pt x="1731" y="553"/>
                    <a:pt x="1" y="1606"/>
                  </a:cubicBezTo>
                  <a:cubicBezTo>
                    <a:pt x="2114" y="646"/>
                    <a:pt x="4427" y="145"/>
                    <a:pt x="6751" y="145"/>
                  </a:cubicBezTo>
                  <a:cubicBezTo>
                    <a:pt x="7074" y="145"/>
                    <a:pt x="7397" y="155"/>
                    <a:pt x="7719" y="174"/>
                  </a:cubicBezTo>
                  <a:cubicBezTo>
                    <a:pt x="7079" y="58"/>
                    <a:pt x="6429" y="1"/>
                    <a:pt x="5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0"/>
            <p:cNvSpPr/>
            <p:nvPr/>
          </p:nvSpPr>
          <p:spPr>
            <a:xfrm>
              <a:off x="2286200" y="139775"/>
              <a:ext cx="203425" cy="37200"/>
            </a:xfrm>
            <a:custGeom>
              <a:avLst/>
              <a:gdLst/>
              <a:ahLst/>
              <a:cxnLst/>
              <a:rect l="l" t="t" r="r" b="b"/>
              <a:pathLst>
                <a:path w="8137" h="1488" extrusionOk="0">
                  <a:moveTo>
                    <a:pt x="4952" y="1"/>
                  </a:moveTo>
                  <a:cubicBezTo>
                    <a:pt x="3197" y="1"/>
                    <a:pt x="1436" y="506"/>
                    <a:pt x="0" y="1487"/>
                  </a:cubicBezTo>
                  <a:cubicBezTo>
                    <a:pt x="1633" y="664"/>
                    <a:pt x="3455" y="236"/>
                    <a:pt x="5285" y="236"/>
                  </a:cubicBezTo>
                  <a:cubicBezTo>
                    <a:pt x="6242" y="236"/>
                    <a:pt x="7201" y="353"/>
                    <a:pt x="8136" y="592"/>
                  </a:cubicBezTo>
                  <a:cubicBezTo>
                    <a:pt x="7130" y="196"/>
                    <a:pt x="6042" y="1"/>
                    <a:pt x="4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1" name="Google Shape;1551;p20"/>
          <p:cNvGrpSpPr/>
          <p:nvPr/>
        </p:nvGrpSpPr>
        <p:grpSpPr>
          <a:xfrm rot="-6957884" flipH="1">
            <a:off x="8790906" y="4677044"/>
            <a:ext cx="647223" cy="397277"/>
            <a:chOff x="3635425" y="69650"/>
            <a:chExt cx="965800" cy="592825"/>
          </a:xfrm>
        </p:grpSpPr>
        <p:sp>
          <p:nvSpPr>
            <p:cNvPr id="1552" name="Google Shape;1552;p20"/>
            <p:cNvSpPr/>
            <p:nvPr/>
          </p:nvSpPr>
          <p:spPr>
            <a:xfrm>
              <a:off x="3741350" y="90400"/>
              <a:ext cx="859875" cy="436675"/>
            </a:xfrm>
            <a:custGeom>
              <a:avLst/>
              <a:gdLst/>
              <a:ahLst/>
              <a:cxnLst/>
              <a:rect l="l" t="t" r="r" b="b"/>
              <a:pathLst>
                <a:path w="34395" h="17467" fill="none" extrusionOk="0">
                  <a:moveTo>
                    <a:pt x="0" y="17467"/>
                  </a:moveTo>
                  <a:cubicBezTo>
                    <a:pt x="10464" y="9848"/>
                    <a:pt x="21723" y="2746"/>
                    <a:pt x="34395" y="1"/>
                  </a:cubicBezTo>
                </a:path>
              </a:pathLst>
            </a:custGeom>
            <a:solidFill>
              <a:schemeClr val="dk1"/>
            </a:solidFill>
            <a:ln w="10450" cap="flat" cmpd="sng">
              <a:solidFill>
                <a:srgbClr val="28292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0"/>
            <p:cNvSpPr/>
            <p:nvPr/>
          </p:nvSpPr>
          <p:spPr>
            <a:xfrm>
              <a:off x="3783125" y="468375"/>
              <a:ext cx="70150" cy="192650"/>
            </a:xfrm>
            <a:custGeom>
              <a:avLst/>
              <a:gdLst/>
              <a:ahLst/>
              <a:cxnLst/>
              <a:rect l="l" t="t" r="r" b="b"/>
              <a:pathLst>
                <a:path w="2806" h="7706" extrusionOk="0">
                  <a:moveTo>
                    <a:pt x="2805" y="0"/>
                  </a:moveTo>
                  <a:cubicBezTo>
                    <a:pt x="2805" y="1"/>
                    <a:pt x="279" y="5471"/>
                    <a:pt x="140" y="6167"/>
                  </a:cubicBezTo>
                  <a:cubicBezTo>
                    <a:pt x="0" y="6843"/>
                    <a:pt x="418" y="7520"/>
                    <a:pt x="1114" y="7679"/>
                  </a:cubicBezTo>
                  <a:cubicBezTo>
                    <a:pt x="1204" y="7697"/>
                    <a:pt x="1294" y="7706"/>
                    <a:pt x="1382" y="7706"/>
                  </a:cubicBezTo>
                  <a:cubicBezTo>
                    <a:pt x="1976" y="7706"/>
                    <a:pt x="2505" y="7310"/>
                    <a:pt x="2626" y="6704"/>
                  </a:cubicBezTo>
                  <a:cubicBezTo>
                    <a:pt x="2785" y="6008"/>
                    <a:pt x="2805" y="1"/>
                    <a:pt x="2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0"/>
            <p:cNvSpPr/>
            <p:nvPr/>
          </p:nvSpPr>
          <p:spPr>
            <a:xfrm>
              <a:off x="3865675" y="221850"/>
              <a:ext cx="70150" cy="192825"/>
            </a:xfrm>
            <a:custGeom>
              <a:avLst/>
              <a:gdLst/>
              <a:ahLst/>
              <a:cxnLst/>
              <a:rect l="l" t="t" r="r" b="b"/>
              <a:pathLst>
                <a:path w="2806" h="7713" extrusionOk="0">
                  <a:moveTo>
                    <a:pt x="1396" y="1"/>
                  </a:moveTo>
                  <a:cubicBezTo>
                    <a:pt x="813" y="1"/>
                    <a:pt x="299" y="395"/>
                    <a:pt x="180" y="1009"/>
                  </a:cubicBezTo>
                  <a:cubicBezTo>
                    <a:pt x="20" y="1685"/>
                    <a:pt x="0" y="7713"/>
                    <a:pt x="0" y="7713"/>
                  </a:cubicBezTo>
                  <a:cubicBezTo>
                    <a:pt x="0" y="7713"/>
                    <a:pt x="2507" y="2242"/>
                    <a:pt x="2666" y="1546"/>
                  </a:cubicBezTo>
                  <a:cubicBezTo>
                    <a:pt x="2805" y="850"/>
                    <a:pt x="2388" y="174"/>
                    <a:pt x="1691" y="34"/>
                  </a:cubicBezTo>
                  <a:cubicBezTo>
                    <a:pt x="1592" y="12"/>
                    <a:pt x="1493" y="1"/>
                    <a:pt x="13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0"/>
            <p:cNvSpPr/>
            <p:nvPr/>
          </p:nvSpPr>
          <p:spPr>
            <a:xfrm>
              <a:off x="3874125" y="464400"/>
              <a:ext cx="125350" cy="170850"/>
            </a:xfrm>
            <a:custGeom>
              <a:avLst/>
              <a:gdLst/>
              <a:ahLst/>
              <a:cxnLst/>
              <a:rect l="l" t="t" r="r" b="b"/>
              <a:pathLst>
                <a:path w="5014" h="6834" extrusionOk="0">
                  <a:moveTo>
                    <a:pt x="1" y="0"/>
                  </a:moveTo>
                  <a:cubicBezTo>
                    <a:pt x="1" y="1"/>
                    <a:pt x="2089" y="5650"/>
                    <a:pt x="2487" y="6247"/>
                  </a:cubicBezTo>
                  <a:cubicBezTo>
                    <a:pt x="2731" y="6631"/>
                    <a:pt x="3147" y="6834"/>
                    <a:pt x="3573" y="6834"/>
                  </a:cubicBezTo>
                  <a:cubicBezTo>
                    <a:pt x="3808" y="6834"/>
                    <a:pt x="4045" y="6772"/>
                    <a:pt x="4258" y="6644"/>
                  </a:cubicBezTo>
                  <a:cubicBezTo>
                    <a:pt x="4835" y="6266"/>
                    <a:pt x="5014" y="5471"/>
                    <a:pt x="4636" y="4874"/>
                  </a:cubicBezTo>
                  <a:cubicBezTo>
                    <a:pt x="4258" y="4277"/>
                    <a:pt x="1" y="1"/>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0"/>
            <p:cNvSpPr/>
            <p:nvPr/>
          </p:nvSpPr>
          <p:spPr>
            <a:xfrm>
              <a:off x="3719475" y="247575"/>
              <a:ext cx="125825" cy="171100"/>
            </a:xfrm>
            <a:custGeom>
              <a:avLst/>
              <a:gdLst/>
              <a:ahLst/>
              <a:cxnLst/>
              <a:rect l="l" t="t" r="r" b="b"/>
              <a:pathLst>
                <a:path w="5033" h="6844" extrusionOk="0">
                  <a:moveTo>
                    <a:pt x="1459" y="1"/>
                  </a:moveTo>
                  <a:cubicBezTo>
                    <a:pt x="1225" y="1"/>
                    <a:pt x="988" y="65"/>
                    <a:pt x="776" y="199"/>
                  </a:cubicBezTo>
                  <a:cubicBezTo>
                    <a:pt x="179" y="577"/>
                    <a:pt x="0" y="1373"/>
                    <a:pt x="398" y="1969"/>
                  </a:cubicBezTo>
                  <a:cubicBezTo>
                    <a:pt x="776" y="2566"/>
                    <a:pt x="5033" y="6843"/>
                    <a:pt x="5033" y="6843"/>
                  </a:cubicBezTo>
                  <a:cubicBezTo>
                    <a:pt x="5033" y="6843"/>
                    <a:pt x="2944" y="1194"/>
                    <a:pt x="2546" y="597"/>
                  </a:cubicBezTo>
                  <a:cubicBezTo>
                    <a:pt x="2303" y="212"/>
                    <a:pt x="1885"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0"/>
            <p:cNvSpPr/>
            <p:nvPr/>
          </p:nvSpPr>
          <p:spPr>
            <a:xfrm>
              <a:off x="3660775" y="456425"/>
              <a:ext cx="175575" cy="120425"/>
            </a:xfrm>
            <a:custGeom>
              <a:avLst/>
              <a:gdLst/>
              <a:ahLst/>
              <a:cxnLst/>
              <a:rect l="l" t="t" r="r" b="b"/>
              <a:pathLst>
                <a:path w="7023" h="4817" extrusionOk="0">
                  <a:moveTo>
                    <a:pt x="7023" y="1"/>
                  </a:moveTo>
                  <a:cubicBezTo>
                    <a:pt x="7022" y="1"/>
                    <a:pt x="1373" y="2090"/>
                    <a:pt x="777" y="2487"/>
                  </a:cubicBezTo>
                  <a:cubicBezTo>
                    <a:pt x="180" y="2865"/>
                    <a:pt x="1" y="3661"/>
                    <a:pt x="379" y="4258"/>
                  </a:cubicBezTo>
                  <a:cubicBezTo>
                    <a:pt x="621" y="4614"/>
                    <a:pt x="1033" y="4816"/>
                    <a:pt x="1456" y="4816"/>
                  </a:cubicBezTo>
                  <a:cubicBezTo>
                    <a:pt x="1693" y="4816"/>
                    <a:pt x="1934" y="4752"/>
                    <a:pt x="2149" y="4616"/>
                  </a:cubicBezTo>
                  <a:cubicBezTo>
                    <a:pt x="2746" y="4258"/>
                    <a:pt x="7023" y="1"/>
                    <a:pt x="7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0"/>
            <p:cNvSpPr/>
            <p:nvPr/>
          </p:nvSpPr>
          <p:spPr>
            <a:xfrm>
              <a:off x="3883075" y="305750"/>
              <a:ext cx="175075" cy="120875"/>
            </a:xfrm>
            <a:custGeom>
              <a:avLst/>
              <a:gdLst/>
              <a:ahLst/>
              <a:cxnLst/>
              <a:rect l="l" t="t" r="r" b="b"/>
              <a:pathLst>
                <a:path w="7003" h="4835" extrusionOk="0">
                  <a:moveTo>
                    <a:pt x="5549" y="0"/>
                  </a:moveTo>
                  <a:cubicBezTo>
                    <a:pt x="5315" y="0"/>
                    <a:pt x="5081" y="64"/>
                    <a:pt x="4874" y="199"/>
                  </a:cubicBezTo>
                  <a:cubicBezTo>
                    <a:pt x="4278" y="577"/>
                    <a:pt x="1" y="4834"/>
                    <a:pt x="1" y="4834"/>
                  </a:cubicBezTo>
                  <a:cubicBezTo>
                    <a:pt x="1" y="4834"/>
                    <a:pt x="5630" y="2746"/>
                    <a:pt x="6247" y="2348"/>
                  </a:cubicBezTo>
                  <a:cubicBezTo>
                    <a:pt x="6824" y="1970"/>
                    <a:pt x="7003" y="1174"/>
                    <a:pt x="6645" y="577"/>
                  </a:cubicBezTo>
                  <a:cubicBezTo>
                    <a:pt x="6389" y="207"/>
                    <a:pt x="5969" y="0"/>
                    <a:pt x="5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0"/>
            <p:cNvSpPr/>
            <p:nvPr/>
          </p:nvSpPr>
          <p:spPr>
            <a:xfrm>
              <a:off x="3886075" y="447475"/>
              <a:ext cx="195950" cy="67350"/>
            </a:xfrm>
            <a:custGeom>
              <a:avLst/>
              <a:gdLst/>
              <a:ahLst/>
              <a:cxnLst/>
              <a:rect l="l" t="t" r="r" b="b"/>
              <a:pathLst>
                <a:path w="7838" h="2694" extrusionOk="0">
                  <a:moveTo>
                    <a:pt x="0" y="1"/>
                  </a:moveTo>
                  <a:cubicBezTo>
                    <a:pt x="0" y="1"/>
                    <a:pt x="5471" y="2527"/>
                    <a:pt x="6167" y="2666"/>
                  </a:cubicBezTo>
                  <a:cubicBezTo>
                    <a:pt x="6257" y="2684"/>
                    <a:pt x="6346" y="2693"/>
                    <a:pt x="6435" y="2693"/>
                  </a:cubicBezTo>
                  <a:cubicBezTo>
                    <a:pt x="7029" y="2693"/>
                    <a:pt x="7557" y="2298"/>
                    <a:pt x="7679" y="1692"/>
                  </a:cubicBezTo>
                  <a:cubicBezTo>
                    <a:pt x="7838" y="995"/>
                    <a:pt x="7420" y="339"/>
                    <a:pt x="6724" y="180"/>
                  </a:cubicBezTo>
                  <a:cubicBezTo>
                    <a:pt x="6028" y="21"/>
                    <a:pt x="0"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0"/>
            <p:cNvSpPr/>
            <p:nvPr/>
          </p:nvSpPr>
          <p:spPr>
            <a:xfrm>
              <a:off x="3636900" y="368075"/>
              <a:ext cx="195975" cy="67000"/>
            </a:xfrm>
            <a:custGeom>
              <a:avLst/>
              <a:gdLst/>
              <a:ahLst/>
              <a:cxnLst/>
              <a:rect l="l" t="t" r="r" b="b"/>
              <a:pathLst>
                <a:path w="7839" h="2680" extrusionOk="0">
                  <a:moveTo>
                    <a:pt x="1357" y="0"/>
                  </a:moveTo>
                  <a:cubicBezTo>
                    <a:pt x="778" y="0"/>
                    <a:pt x="276" y="392"/>
                    <a:pt x="140" y="989"/>
                  </a:cubicBezTo>
                  <a:cubicBezTo>
                    <a:pt x="1" y="1685"/>
                    <a:pt x="419" y="2361"/>
                    <a:pt x="1115" y="2520"/>
                  </a:cubicBezTo>
                  <a:cubicBezTo>
                    <a:pt x="1811" y="2660"/>
                    <a:pt x="7839" y="2680"/>
                    <a:pt x="7839" y="2680"/>
                  </a:cubicBezTo>
                  <a:cubicBezTo>
                    <a:pt x="7839" y="2680"/>
                    <a:pt x="2368" y="173"/>
                    <a:pt x="1652" y="34"/>
                  </a:cubicBezTo>
                  <a:cubicBezTo>
                    <a:pt x="1552" y="11"/>
                    <a:pt x="1453" y="0"/>
                    <a:pt x="1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0"/>
            <p:cNvSpPr/>
            <p:nvPr/>
          </p:nvSpPr>
          <p:spPr>
            <a:xfrm>
              <a:off x="3713500" y="464400"/>
              <a:ext cx="130325" cy="166675"/>
            </a:xfrm>
            <a:custGeom>
              <a:avLst/>
              <a:gdLst/>
              <a:ahLst/>
              <a:cxnLst/>
              <a:rect l="l" t="t" r="r" b="b"/>
              <a:pathLst>
                <a:path w="5213" h="6667" extrusionOk="0">
                  <a:moveTo>
                    <a:pt x="5212" y="0"/>
                  </a:moveTo>
                  <a:cubicBezTo>
                    <a:pt x="5212" y="1"/>
                    <a:pt x="816" y="4098"/>
                    <a:pt x="398" y="4675"/>
                  </a:cubicBezTo>
                  <a:cubicBezTo>
                    <a:pt x="0" y="5252"/>
                    <a:pt x="140" y="6048"/>
                    <a:pt x="716" y="6445"/>
                  </a:cubicBezTo>
                  <a:cubicBezTo>
                    <a:pt x="934" y="6596"/>
                    <a:pt x="1180" y="6666"/>
                    <a:pt x="1425" y="6666"/>
                  </a:cubicBezTo>
                  <a:cubicBezTo>
                    <a:pt x="1828" y="6666"/>
                    <a:pt x="2227" y="6474"/>
                    <a:pt x="2487" y="6127"/>
                  </a:cubicBezTo>
                  <a:cubicBezTo>
                    <a:pt x="2885" y="5550"/>
                    <a:pt x="5212" y="1"/>
                    <a:pt x="52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0"/>
            <p:cNvSpPr/>
            <p:nvPr/>
          </p:nvSpPr>
          <p:spPr>
            <a:xfrm>
              <a:off x="3875625" y="251850"/>
              <a:ext cx="130325" cy="166825"/>
            </a:xfrm>
            <a:custGeom>
              <a:avLst/>
              <a:gdLst/>
              <a:ahLst/>
              <a:cxnLst/>
              <a:rect l="l" t="t" r="r" b="b"/>
              <a:pathLst>
                <a:path w="5213" h="6673" extrusionOk="0">
                  <a:moveTo>
                    <a:pt x="3770" y="0"/>
                  </a:moveTo>
                  <a:cubicBezTo>
                    <a:pt x="3367" y="0"/>
                    <a:pt x="2971" y="190"/>
                    <a:pt x="2726" y="545"/>
                  </a:cubicBezTo>
                  <a:cubicBezTo>
                    <a:pt x="2328" y="1122"/>
                    <a:pt x="0" y="6672"/>
                    <a:pt x="0" y="6672"/>
                  </a:cubicBezTo>
                  <a:cubicBezTo>
                    <a:pt x="0" y="6672"/>
                    <a:pt x="4397" y="2554"/>
                    <a:pt x="4814" y="1977"/>
                  </a:cubicBezTo>
                  <a:cubicBezTo>
                    <a:pt x="5212" y="1420"/>
                    <a:pt x="5073" y="625"/>
                    <a:pt x="4496" y="227"/>
                  </a:cubicBezTo>
                  <a:cubicBezTo>
                    <a:pt x="4275" y="74"/>
                    <a:pt x="4021" y="0"/>
                    <a:pt x="3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0"/>
            <p:cNvSpPr/>
            <p:nvPr/>
          </p:nvSpPr>
          <p:spPr>
            <a:xfrm>
              <a:off x="3858700" y="468875"/>
              <a:ext cx="68175" cy="193600"/>
            </a:xfrm>
            <a:custGeom>
              <a:avLst/>
              <a:gdLst/>
              <a:ahLst/>
              <a:cxnLst/>
              <a:rect l="l" t="t" r="r" b="b"/>
              <a:pathLst>
                <a:path w="2727" h="7744" extrusionOk="0">
                  <a:moveTo>
                    <a:pt x="220" y="0"/>
                  </a:moveTo>
                  <a:cubicBezTo>
                    <a:pt x="220" y="0"/>
                    <a:pt x="1" y="6008"/>
                    <a:pt x="120" y="6704"/>
                  </a:cubicBezTo>
                  <a:cubicBezTo>
                    <a:pt x="243" y="7316"/>
                    <a:pt x="749" y="7744"/>
                    <a:pt x="1343" y="7744"/>
                  </a:cubicBezTo>
                  <a:cubicBezTo>
                    <a:pt x="1425" y="7744"/>
                    <a:pt x="1508" y="7735"/>
                    <a:pt x="1592" y="7719"/>
                  </a:cubicBezTo>
                  <a:cubicBezTo>
                    <a:pt x="2289" y="7599"/>
                    <a:pt x="2726" y="6963"/>
                    <a:pt x="2647" y="6266"/>
                  </a:cubicBezTo>
                  <a:cubicBezTo>
                    <a:pt x="2507" y="5570"/>
                    <a:pt x="220"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0"/>
            <p:cNvSpPr/>
            <p:nvPr/>
          </p:nvSpPr>
          <p:spPr>
            <a:xfrm>
              <a:off x="3791575" y="220225"/>
              <a:ext cx="69150" cy="193975"/>
            </a:xfrm>
            <a:custGeom>
              <a:avLst/>
              <a:gdLst/>
              <a:ahLst/>
              <a:cxnLst/>
              <a:rect l="l" t="t" r="r" b="b"/>
              <a:pathLst>
                <a:path w="2766" h="7759" extrusionOk="0">
                  <a:moveTo>
                    <a:pt x="1402" y="0"/>
                  </a:moveTo>
                  <a:cubicBezTo>
                    <a:pt x="1327" y="0"/>
                    <a:pt x="1251" y="7"/>
                    <a:pt x="1174" y="20"/>
                  </a:cubicBezTo>
                  <a:cubicBezTo>
                    <a:pt x="438" y="139"/>
                    <a:pt x="0" y="796"/>
                    <a:pt x="120" y="1492"/>
                  </a:cubicBezTo>
                  <a:cubicBezTo>
                    <a:pt x="259" y="2188"/>
                    <a:pt x="2547" y="7758"/>
                    <a:pt x="2547" y="7758"/>
                  </a:cubicBezTo>
                  <a:cubicBezTo>
                    <a:pt x="2547" y="7758"/>
                    <a:pt x="2766" y="1731"/>
                    <a:pt x="2646" y="1034"/>
                  </a:cubicBezTo>
                  <a:cubicBezTo>
                    <a:pt x="2522" y="415"/>
                    <a:pt x="2005" y="0"/>
                    <a:pt x="1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0"/>
            <p:cNvSpPr/>
            <p:nvPr/>
          </p:nvSpPr>
          <p:spPr>
            <a:xfrm>
              <a:off x="3635425" y="442425"/>
              <a:ext cx="196450" cy="64250"/>
            </a:xfrm>
            <a:custGeom>
              <a:avLst/>
              <a:gdLst/>
              <a:ahLst/>
              <a:cxnLst/>
              <a:rect l="l" t="t" r="r" b="b"/>
              <a:pathLst>
                <a:path w="7858" h="2570" extrusionOk="0">
                  <a:moveTo>
                    <a:pt x="2308" y="0"/>
                  </a:moveTo>
                  <a:cubicBezTo>
                    <a:pt x="1739" y="0"/>
                    <a:pt x="1311" y="12"/>
                    <a:pt x="1154" y="44"/>
                  </a:cubicBezTo>
                  <a:cubicBezTo>
                    <a:pt x="458" y="163"/>
                    <a:pt x="0" y="800"/>
                    <a:pt x="120" y="1496"/>
                  </a:cubicBezTo>
                  <a:cubicBezTo>
                    <a:pt x="243" y="2151"/>
                    <a:pt x="793" y="2570"/>
                    <a:pt x="1375" y="2570"/>
                  </a:cubicBezTo>
                  <a:cubicBezTo>
                    <a:pt x="1447" y="2570"/>
                    <a:pt x="1519" y="2563"/>
                    <a:pt x="1592" y="2550"/>
                  </a:cubicBezTo>
                  <a:cubicBezTo>
                    <a:pt x="2288" y="2431"/>
                    <a:pt x="7858" y="143"/>
                    <a:pt x="7858" y="143"/>
                  </a:cubicBezTo>
                  <a:cubicBezTo>
                    <a:pt x="7858" y="143"/>
                    <a:pt x="4257"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0"/>
            <p:cNvSpPr/>
            <p:nvPr/>
          </p:nvSpPr>
          <p:spPr>
            <a:xfrm>
              <a:off x="3886550" y="376375"/>
              <a:ext cx="196475" cy="64075"/>
            </a:xfrm>
            <a:custGeom>
              <a:avLst/>
              <a:gdLst/>
              <a:ahLst/>
              <a:cxnLst/>
              <a:rect l="l" t="t" r="r" b="b"/>
              <a:pathLst>
                <a:path w="7859" h="2563" extrusionOk="0">
                  <a:moveTo>
                    <a:pt x="6495" y="1"/>
                  </a:moveTo>
                  <a:cubicBezTo>
                    <a:pt x="6420" y="1"/>
                    <a:pt x="6344" y="7"/>
                    <a:pt x="6267" y="20"/>
                  </a:cubicBezTo>
                  <a:cubicBezTo>
                    <a:pt x="5571" y="139"/>
                    <a:pt x="1" y="2427"/>
                    <a:pt x="1" y="2427"/>
                  </a:cubicBezTo>
                  <a:cubicBezTo>
                    <a:pt x="1" y="2427"/>
                    <a:pt x="3722" y="2562"/>
                    <a:pt x="5654" y="2562"/>
                  </a:cubicBezTo>
                  <a:cubicBezTo>
                    <a:pt x="6182" y="2562"/>
                    <a:pt x="6576" y="2552"/>
                    <a:pt x="6725" y="2527"/>
                  </a:cubicBezTo>
                  <a:cubicBezTo>
                    <a:pt x="7421" y="2407"/>
                    <a:pt x="7859" y="1751"/>
                    <a:pt x="7739" y="1054"/>
                  </a:cubicBezTo>
                  <a:cubicBezTo>
                    <a:pt x="7633" y="417"/>
                    <a:pt x="7102" y="1"/>
                    <a:pt x="6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0"/>
            <p:cNvSpPr/>
            <p:nvPr/>
          </p:nvSpPr>
          <p:spPr>
            <a:xfrm>
              <a:off x="3882575" y="456925"/>
              <a:ext cx="170625" cy="126500"/>
            </a:xfrm>
            <a:custGeom>
              <a:avLst/>
              <a:gdLst/>
              <a:ahLst/>
              <a:cxnLst/>
              <a:rect l="l" t="t" r="r" b="b"/>
              <a:pathLst>
                <a:path w="6825" h="5060" extrusionOk="0">
                  <a:moveTo>
                    <a:pt x="1" y="1"/>
                  </a:moveTo>
                  <a:cubicBezTo>
                    <a:pt x="1" y="1"/>
                    <a:pt x="4099" y="4437"/>
                    <a:pt x="4676" y="4835"/>
                  </a:cubicBezTo>
                  <a:cubicBezTo>
                    <a:pt x="4888" y="4986"/>
                    <a:pt x="5135" y="5060"/>
                    <a:pt x="5381" y="5060"/>
                  </a:cubicBezTo>
                  <a:cubicBezTo>
                    <a:pt x="5781" y="5060"/>
                    <a:pt x="6180" y="4866"/>
                    <a:pt x="6426" y="4497"/>
                  </a:cubicBezTo>
                  <a:cubicBezTo>
                    <a:pt x="6824" y="3940"/>
                    <a:pt x="6685" y="3164"/>
                    <a:pt x="6108" y="2746"/>
                  </a:cubicBezTo>
                  <a:cubicBezTo>
                    <a:pt x="5531" y="234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0"/>
            <p:cNvSpPr/>
            <p:nvPr/>
          </p:nvSpPr>
          <p:spPr>
            <a:xfrm>
              <a:off x="3665250" y="299725"/>
              <a:ext cx="171100" cy="126400"/>
            </a:xfrm>
            <a:custGeom>
              <a:avLst/>
              <a:gdLst/>
              <a:ahLst/>
              <a:cxnLst/>
              <a:rect l="l" t="t" r="r" b="b"/>
              <a:pathLst>
                <a:path w="6844" h="5056" extrusionOk="0">
                  <a:moveTo>
                    <a:pt x="1455" y="1"/>
                  </a:moveTo>
                  <a:cubicBezTo>
                    <a:pt x="1048" y="1"/>
                    <a:pt x="646" y="193"/>
                    <a:pt x="399" y="540"/>
                  </a:cubicBezTo>
                  <a:cubicBezTo>
                    <a:pt x="1" y="1117"/>
                    <a:pt x="160" y="1912"/>
                    <a:pt x="737" y="2310"/>
                  </a:cubicBezTo>
                  <a:cubicBezTo>
                    <a:pt x="1294" y="2708"/>
                    <a:pt x="6844" y="5055"/>
                    <a:pt x="6844" y="5055"/>
                  </a:cubicBezTo>
                  <a:cubicBezTo>
                    <a:pt x="6844" y="5055"/>
                    <a:pt x="2746" y="639"/>
                    <a:pt x="2169" y="222"/>
                  </a:cubicBezTo>
                  <a:cubicBezTo>
                    <a:pt x="1951" y="71"/>
                    <a:pt x="1702" y="1"/>
                    <a:pt x="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0"/>
            <p:cNvSpPr/>
            <p:nvPr/>
          </p:nvSpPr>
          <p:spPr>
            <a:xfrm>
              <a:off x="3793075" y="382575"/>
              <a:ext cx="133300" cy="117275"/>
            </a:xfrm>
            <a:custGeom>
              <a:avLst/>
              <a:gdLst/>
              <a:ahLst/>
              <a:cxnLst/>
              <a:rect l="l" t="t" r="r" b="b"/>
              <a:pathLst>
                <a:path w="5332" h="4691" extrusionOk="0">
                  <a:moveTo>
                    <a:pt x="2669" y="0"/>
                  </a:moveTo>
                  <a:cubicBezTo>
                    <a:pt x="2240" y="0"/>
                    <a:pt x="1804" y="119"/>
                    <a:pt x="1413" y="369"/>
                  </a:cubicBezTo>
                  <a:cubicBezTo>
                    <a:pt x="318" y="1065"/>
                    <a:pt x="0" y="2497"/>
                    <a:pt x="696" y="3591"/>
                  </a:cubicBezTo>
                  <a:cubicBezTo>
                    <a:pt x="1134" y="4299"/>
                    <a:pt x="1896" y="4690"/>
                    <a:pt x="2675" y="4690"/>
                  </a:cubicBezTo>
                  <a:cubicBezTo>
                    <a:pt x="3101" y="4690"/>
                    <a:pt x="3532" y="4574"/>
                    <a:pt x="3919" y="4328"/>
                  </a:cubicBezTo>
                  <a:cubicBezTo>
                    <a:pt x="5013" y="3631"/>
                    <a:pt x="5331" y="2179"/>
                    <a:pt x="4635" y="1085"/>
                  </a:cubicBezTo>
                  <a:cubicBezTo>
                    <a:pt x="4188" y="383"/>
                    <a:pt x="3438" y="0"/>
                    <a:pt x="26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0"/>
            <p:cNvSpPr/>
            <p:nvPr/>
          </p:nvSpPr>
          <p:spPr>
            <a:xfrm>
              <a:off x="4119300" y="154075"/>
              <a:ext cx="281525" cy="399950"/>
            </a:xfrm>
            <a:custGeom>
              <a:avLst/>
              <a:gdLst/>
              <a:ahLst/>
              <a:cxnLst/>
              <a:rect l="l" t="t" r="r" b="b"/>
              <a:pathLst>
                <a:path w="11261" h="15998" extrusionOk="0">
                  <a:moveTo>
                    <a:pt x="11260" y="0"/>
                  </a:moveTo>
                  <a:lnTo>
                    <a:pt x="11260" y="0"/>
                  </a:lnTo>
                  <a:cubicBezTo>
                    <a:pt x="8177" y="1552"/>
                    <a:pt x="5372" y="3143"/>
                    <a:pt x="3124" y="5849"/>
                  </a:cubicBezTo>
                  <a:cubicBezTo>
                    <a:pt x="1353" y="7957"/>
                    <a:pt x="120" y="10603"/>
                    <a:pt x="21" y="13368"/>
                  </a:cubicBezTo>
                  <a:cubicBezTo>
                    <a:pt x="1" y="14025"/>
                    <a:pt x="41" y="14721"/>
                    <a:pt x="419" y="15298"/>
                  </a:cubicBezTo>
                  <a:cubicBezTo>
                    <a:pt x="696" y="15706"/>
                    <a:pt x="1188" y="15997"/>
                    <a:pt x="1666" y="15997"/>
                  </a:cubicBezTo>
                  <a:cubicBezTo>
                    <a:pt x="1839" y="15997"/>
                    <a:pt x="2010" y="15959"/>
                    <a:pt x="2169" y="15875"/>
                  </a:cubicBezTo>
                  <a:cubicBezTo>
                    <a:pt x="2487" y="15695"/>
                    <a:pt x="2686" y="15377"/>
                    <a:pt x="2865" y="15079"/>
                  </a:cubicBezTo>
                  <a:cubicBezTo>
                    <a:pt x="4775" y="11697"/>
                    <a:pt x="4695" y="7420"/>
                    <a:pt x="6864" y="4178"/>
                  </a:cubicBezTo>
                  <a:cubicBezTo>
                    <a:pt x="7998" y="2467"/>
                    <a:pt x="9669" y="1253"/>
                    <a:pt x="11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0"/>
            <p:cNvSpPr/>
            <p:nvPr/>
          </p:nvSpPr>
          <p:spPr>
            <a:xfrm>
              <a:off x="4182475" y="143125"/>
              <a:ext cx="238725" cy="251675"/>
            </a:xfrm>
            <a:custGeom>
              <a:avLst/>
              <a:gdLst/>
              <a:ahLst/>
              <a:cxnLst/>
              <a:rect l="l" t="t" r="r" b="b"/>
              <a:pathLst>
                <a:path w="9549" h="10067" extrusionOk="0">
                  <a:moveTo>
                    <a:pt x="9549" y="0"/>
                  </a:moveTo>
                  <a:cubicBezTo>
                    <a:pt x="5630" y="1453"/>
                    <a:pt x="2347" y="4576"/>
                    <a:pt x="637" y="8395"/>
                  </a:cubicBezTo>
                  <a:cubicBezTo>
                    <a:pt x="438" y="8873"/>
                    <a:pt x="159" y="9569"/>
                    <a:pt x="0" y="10066"/>
                  </a:cubicBezTo>
                  <a:cubicBezTo>
                    <a:pt x="199" y="9589"/>
                    <a:pt x="537" y="8893"/>
                    <a:pt x="776" y="8455"/>
                  </a:cubicBezTo>
                  <a:cubicBezTo>
                    <a:pt x="2686" y="4775"/>
                    <a:pt x="5849" y="1811"/>
                    <a:pt x="9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0"/>
            <p:cNvSpPr/>
            <p:nvPr/>
          </p:nvSpPr>
          <p:spPr>
            <a:xfrm>
              <a:off x="3937300" y="69650"/>
              <a:ext cx="472475" cy="140675"/>
            </a:xfrm>
            <a:custGeom>
              <a:avLst/>
              <a:gdLst/>
              <a:ahLst/>
              <a:cxnLst/>
              <a:rect l="l" t="t" r="r" b="b"/>
              <a:pathLst>
                <a:path w="18899" h="5627" extrusionOk="0">
                  <a:moveTo>
                    <a:pt x="1338" y="0"/>
                  </a:moveTo>
                  <a:cubicBezTo>
                    <a:pt x="1154" y="0"/>
                    <a:pt x="975" y="25"/>
                    <a:pt x="816" y="95"/>
                  </a:cubicBezTo>
                  <a:cubicBezTo>
                    <a:pt x="219" y="373"/>
                    <a:pt x="0" y="1169"/>
                    <a:pt x="199" y="1825"/>
                  </a:cubicBezTo>
                  <a:cubicBezTo>
                    <a:pt x="398" y="2462"/>
                    <a:pt x="895" y="2939"/>
                    <a:pt x="1432" y="3337"/>
                  </a:cubicBezTo>
                  <a:cubicBezTo>
                    <a:pt x="3581" y="4925"/>
                    <a:pt x="6332" y="5627"/>
                    <a:pt x="9027" y="5627"/>
                  </a:cubicBezTo>
                  <a:cubicBezTo>
                    <a:pt x="9101" y="5627"/>
                    <a:pt x="9176" y="5626"/>
                    <a:pt x="9250" y="5625"/>
                  </a:cubicBezTo>
                  <a:cubicBezTo>
                    <a:pt x="12771" y="5565"/>
                    <a:pt x="15775" y="4372"/>
                    <a:pt x="18898" y="2939"/>
                  </a:cubicBezTo>
                  <a:lnTo>
                    <a:pt x="18898" y="2939"/>
                  </a:lnTo>
                  <a:cubicBezTo>
                    <a:pt x="17185" y="3351"/>
                    <a:pt x="15486" y="3791"/>
                    <a:pt x="13726" y="3791"/>
                  </a:cubicBezTo>
                  <a:cubicBezTo>
                    <a:pt x="13443" y="3791"/>
                    <a:pt x="13158" y="3780"/>
                    <a:pt x="12871" y="3755"/>
                  </a:cubicBezTo>
                  <a:cubicBezTo>
                    <a:pt x="9011" y="3417"/>
                    <a:pt x="5709" y="672"/>
                    <a:pt x="1890" y="55"/>
                  </a:cubicBezTo>
                  <a:cubicBezTo>
                    <a:pt x="1711" y="25"/>
                    <a:pt x="1522" y="0"/>
                    <a:pt x="1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0"/>
            <p:cNvSpPr/>
            <p:nvPr/>
          </p:nvSpPr>
          <p:spPr>
            <a:xfrm>
              <a:off x="4085500" y="134175"/>
              <a:ext cx="345650" cy="55525"/>
            </a:xfrm>
            <a:custGeom>
              <a:avLst/>
              <a:gdLst/>
              <a:ahLst/>
              <a:cxnLst/>
              <a:rect l="l" t="t" r="r" b="b"/>
              <a:pathLst>
                <a:path w="13826" h="2221" extrusionOk="0">
                  <a:moveTo>
                    <a:pt x="13825" y="0"/>
                  </a:moveTo>
                  <a:lnTo>
                    <a:pt x="13825" y="0"/>
                  </a:lnTo>
                  <a:cubicBezTo>
                    <a:pt x="11191" y="1254"/>
                    <a:pt x="8267" y="1910"/>
                    <a:pt x="5343" y="1910"/>
                  </a:cubicBezTo>
                  <a:cubicBezTo>
                    <a:pt x="4139" y="1910"/>
                    <a:pt x="2935" y="1798"/>
                    <a:pt x="1751" y="1572"/>
                  </a:cubicBezTo>
                  <a:cubicBezTo>
                    <a:pt x="1214" y="1472"/>
                    <a:pt x="497" y="1274"/>
                    <a:pt x="0" y="1154"/>
                  </a:cubicBezTo>
                  <a:lnTo>
                    <a:pt x="0" y="1154"/>
                  </a:lnTo>
                  <a:cubicBezTo>
                    <a:pt x="477" y="1353"/>
                    <a:pt x="1194" y="1572"/>
                    <a:pt x="1691" y="1731"/>
                  </a:cubicBezTo>
                  <a:cubicBezTo>
                    <a:pt x="2977" y="2059"/>
                    <a:pt x="4305" y="2221"/>
                    <a:pt x="5633" y="2221"/>
                  </a:cubicBezTo>
                  <a:cubicBezTo>
                    <a:pt x="8498" y="2221"/>
                    <a:pt x="11366" y="1468"/>
                    <a:pt x="13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4" name="Google Shape;1574;p20"/>
          <p:cNvGrpSpPr/>
          <p:nvPr/>
        </p:nvGrpSpPr>
        <p:grpSpPr>
          <a:xfrm rot="2700000" flipH="1">
            <a:off x="-972555" y="4063721"/>
            <a:ext cx="2554715" cy="2226880"/>
            <a:chOff x="-5434800" y="644925"/>
            <a:chExt cx="3658275" cy="3188825"/>
          </a:xfrm>
        </p:grpSpPr>
        <p:sp>
          <p:nvSpPr>
            <p:cNvPr id="1575" name="Google Shape;1575;p20"/>
            <p:cNvSpPr/>
            <p:nvPr/>
          </p:nvSpPr>
          <p:spPr>
            <a:xfrm>
              <a:off x="-5434800" y="644925"/>
              <a:ext cx="2163850" cy="2651225"/>
            </a:xfrm>
            <a:custGeom>
              <a:avLst/>
              <a:gdLst/>
              <a:ahLst/>
              <a:cxnLst/>
              <a:rect l="l" t="t" r="r" b="b"/>
              <a:pathLst>
                <a:path w="86554" h="106049" extrusionOk="0">
                  <a:moveTo>
                    <a:pt x="26776" y="1"/>
                  </a:moveTo>
                  <a:lnTo>
                    <a:pt x="0" y="93079"/>
                  </a:lnTo>
                  <a:lnTo>
                    <a:pt x="60991" y="106049"/>
                  </a:lnTo>
                  <a:lnTo>
                    <a:pt x="86553" y="17228"/>
                  </a:lnTo>
                  <a:cubicBezTo>
                    <a:pt x="54387" y="1373"/>
                    <a:pt x="26776" y="1"/>
                    <a:pt x="26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0"/>
            <p:cNvSpPr/>
            <p:nvPr/>
          </p:nvSpPr>
          <p:spPr>
            <a:xfrm>
              <a:off x="-5340325" y="890100"/>
              <a:ext cx="2010200" cy="2403575"/>
            </a:xfrm>
            <a:custGeom>
              <a:avLst/>
              <a:gdLst/>
              <a:ahLst/>
              <a:cxnLst/>
              <a:rect l="l" t="t" r="r" b="b"/>
              <a:pathLst>
                <a:path w="80408" h="96143" extrusionOk="0">
                  <a:moveTo>
                    <a:pt x="25523" y="1"/>
                  </a:moveTo>
                  <a:lnTo>
                    <a:pt x="1" y="78259"/>
                  </a:lnTo>
                  <a:lnTo>
                    <a:pt x="1553" y="83172"/>
                  </a:lnTo>
                  <a:cubicBezTo>
                    <a:pt x="20471" y="85519"/>
                    <a:pt x="39965" y="88046"/>
                    <a:pt x="57252" y="96142"/>
                  </a:cubicBezTo>
                  <a:lnTo>
                    <a:pt x="80407" y="15855"/>
                  </a:lnTo>
                  <a:cubicBezTo>
                    <a:pt x="63777" y="8037"/>
                    <a:pt x="45854" y="2766"/>
                    <a:pt x="27652" y="299"/>
                  </a:cubicBezTo>
                  <a:lnTo>
                    <a:pt x="255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0"/>
            <p:cNvSpPr/>
            <p:nvPr/>
          </p:nvSpPr>
          <p:spPr>
            <a:xfrm>
              <a:off x="-5340800" y="704100"/>
              <a:ext cx="2058400" cy="2557750"/>
            </a:xfrm>
            <a:custGeom>
              <a:avLst/>
              <a:gdLst/>
              <a:ahLst/>
              <a:cxnLst/>
              <a:rect l="l" t="t" r="r" b="b"/>
              <a:pathLst>
                <a:path w="82336" h="102310" extrusionOk="0">
                  <a:moveTo>
                    <a:pt x="24707" y="1"/>
                  </a:moveTo>
                  <a:lnTo>
                    <a:pt x="0" y="85699"/>
                  </a:lnTo>
                  <a:cubicBezTo>
                    <a:pt x="19893" y="88165"/>
                    <a:pt x="39467" y="93815"/>
                    <a:pt x="57609" y="102309"/>
                  </a:cubicBezTo>
                  <a:lnTo>
                    <a:pt x="82336" y="16611"/>
                  </a:lnTo>
                  <a:cubicBezTo>
                    <a:pt x="64870" y="8395"/>
                    <a:pt x="46072" y="2845"/>
                    <a:pt x="26955" y="299"/>
                  </a:cubicBezTo>
                  <a:lnTo>
                    <a:pt x="247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0"/>
            <p:cNvSpPr/>
            <p:nvPr/>
          </p:nvSpPr>
          <p:spPr>
            <a:xfrm>
              <a:off x="-3900575" y="1119375"/>
              <a:ext cx="618175" cy="2142475"/>
            </a:xfrm>
            <a:custGeom>
              <a:avLst/>
              <a:gdLst/>
              <a:ahLst/>
              <a:cxnLst/>
              <a:rect l="l" t="t" r="r" b="b"/>
              <a:pathLst>
                <a:path w="24727" h="85699" extrusionOk="0">
                  <a:moveTo>
                    <a:pt x="0" y="85698"/>
                  </a:moveTo>
                  <a:lnTo>
                    <a:pt x="24727" y="0"/>
                  </a:lnTo>
                </a:path>
              </a:pathLst>
            </a:custGeom>
            <a:solidFill>
              <a:srgbClr val="779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0"/>
            <p:cNvSpPr/>
            <p:nvPr/>
          </p:nvSpPr>
          <p:spPr>
            <a:xfrm>
              <a:off x="-4599300" y="868725"/>
              <a:ext cx="1160250" cy="316800"/>
            </a:xfrm>
            <a:custGeom>
              <a:avLst/>
              <a:gdLst/>
              <a:ahLst/>
              <a:cxnLst/>
              <a:rect l="l" t="t" r="r" b="b"/>
              <a:pathLst>
                <a:path w="46410" h="12672" fill="none" extrusionOk="0">
                  <a:moveTo>
                    <a:pt x="0" y="0"/>
                  </a:moveTo>
                  <a:cubicBezTo>
                    <a:pt x="15855" y="2507"/>
                    <a:pt x="31490" y="6784"/>
                    <a:pt x="46410" y="1267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0"/>
            <p:cNvSpPr/>
            <p:nvPr/>
          </p:nvSpPr>
          <p:spPr>
            <a:xfrm>
              <a:off x="-4673400" y="1097975"/>
              <a:ext cx="1160250" cy="316825"/>
            </a:xfrm>
            <a:custGeom>
              <a:avLst/>
              <a:gdLst/>
              <a:ahLst/>
              <a:cxnLst/>
              <a:rect l="l" t="t" r="r" b="b"/>
              <a:pathLst>
                <a:path w="46410" h="12673" fill="none" extrusionOk="0">
                  <a:moveTo>
                    <a:pt x="0" y="1"/>
                  </a:moveTo>
                  <a:cubicBezTo>
                    <a:pt x="15855" y="2507"/>
                    <a:pt x="31490" y="6784"/>
                    <a:pt x="46410" y="1267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0"/>
            <p:cNvSpPr/>
            <p:nvPr/>
          </p:nvSpPr>
          <p:spPr>
            <a:xfrm>
              <a:off x="-4747025" y="1327750"/>
              <a:ext cx="1159775" cy="317300"/>
            </a:xfrm>
            <a:custGeom>
              <a:avLst/>
              <a:gdLst/>
              <a:ahLst/>
              <a:cxnLst/>
              <a:rect l="l" t="t" r="r" b="b"/>
              <a:pathLst>
                <a:path w="46391" h="12692" fill="none" extrusionOk="0">
                  <a:moveTo>
                    <a:pt x="1" y="0"/>
                  </a:moveTo>
                  <a:cubicBezTo>
                    <a:pt x="15835" y="2527"/>
                    <a:pt x="31471" y="6804"/>
                    <a:pt x="46391" y="1269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0"/>
            <p:cNvSpPr/>
            <p:nvPr/>
          </p:nvSpPr>
          <p:spPr>
            <a:xfrm>
              <a:off x="-4821125" y="1557500"/>
              <a:ext cx="1159775" cy="316825"/>
            </a:xfrm>
            <a:custGeom>
              <a:avLst/>
              <a:gdLst/>
              <a:ahLst/>
              <a:cxnLst/>
              <a:rect l="l" t="t" r="r" b="b"/>
              <a:pathLst>
                <a:path w="46391" h="12673" fill="none" extrusionOk="0">
                  <a:moveTo>
                    <a:pt x="1" y="1"/>
                  </a:moveTo>
                  <a:cubicBezTo>
                    <a:pt x="15835" y="2507"/>
                    <a:pt x="31471" y="6784"/>
                    <a:pt x="46391" y="1267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0"/>
            <p:cNvSpPr/>
            <p:nvPr/>
          </p:nvSpPr>
          <p:spPr>
            <a:xfrm>
              <a:off x="-4895225" y="1786775"/>
              <a:ext cx="1160275" cy="317300"/>
            </a:xfrm>
            <a:custGeom>
              <a:avLst/>
              <a:gdLst/>
              <a:ahLst/>
              <a:cxnLst/>
              <a:rect l="l" t="t" r="r" b="b"/>
              <a:pathLst>
                <a:path w="46411" h="12692" fill="none" extrusionOk="0">
                  <a:moveTo>
                    <a:pt x="1" y="0"/>
                  </a:moveTo>
                  <a:cubicBezTo>
                    <a:pt x="15835" y="2507"/>
                    <a:pt x="31491" y="6784"/>
                    <a:pt x="46411" y="1269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0"/>
            <p:cNvSpPr/>
            <p:nvPr/>
          </p:nvSpPr>
          <p:spPr>
            <a:xfrm>
              <a:off x="-4969325" y="2017025"/>
              <a:ext cx="1160275" cy="316825"/>
            </a:xfrm>
            <a:custGeom>
              <a:avLst/>
              <a:gdLst/>
              <a:ahLst/>
              <a:cxnLst/>
              <a:rect l="l" t="t" r="r" b="b"/>
              <a:pathLst>
                <a:path w="46411" h="12673" fill="none" extrusionOk="0">
                  <a:moveTo>
                    <a:pt x="1" y="1"/>
                  </a:moveTo>
                  <a:cubicBezTo>
                    <a:pt x="15855" y="2507"/>
                    <a:pt x="31491" y="6784"/>
                    <a:pt x="46411" y="1267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0"/>
            <p:cNvSpPr/>
            <p:nvPr/>
          </p:nvSpPr>
          <p:spPr>
            <a:xfrm>
              <a:off x="-5042925" y="2246300"/>
              <a:ext cx="1159775" cy="316800"/>
            </a:xfrm>
            <a:custGeom>
              <a:avLst/>
              <a:gdLst/>
              <a:ahLst/>
              <a:cxnLst/>
              <a:rect l="l" t="t" r="r" b="b"/>
              <a:pathLst>
                <a:path w="46391" h="12672" fill="none" extrusionOk="0">
                  <a:moveTo>
                    <a:pt x="1" y="0"/>
                  </a:moveTo>
                  <a:cubicBezTo>
                    <a:pt x="15835" y="2507"/>
                    <a:pt x="31471" y="6784"/>
                    <a:pt x="46391" y="1267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0"/>
            <p:cNvSpPr/>
            <p:nvPr/>
          </p:nvSpPr>
          <p:spPr>
            <a:xfrm>
              <a:off x="-5117025" y="2475550"/>
              <a:ext cx="1159775" cy="317325"/>
            </a:xfrm>
            <a:custGeom>
              <a:avLst/>
              <a:gdLst/>
              <a:ahLst/>
              <a:cxnLst/>
              <a:rect l="l" t="t" r="r" b="b"/>
              <a:pathLst>
                <a:path w="46391" h="12693" fill="none" extrusionOk="0">
                  <a:moveTo>
                    <a:pt x="1" y="1"/>
                  </a:moveTo>
                  <a:cubicBezTo>
                    <a:pt x="15835" y="2507"/>
                    <a:pt x="31471" y="6784"/>
                    <a:pt x="46391" y="1269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0"/>
            <p:cNvSpPr/>
            <p:nvPr/>
          </p:nvSpPr>
          <p:spPr>
            <a:xfrm>
              <a:off x="-5191625" y="2705800"/>
              <a:ext cx="1159775" cy="316825"/>
            </a:xfrm>
            <a:custGeom>
              <a:avLst/>
              <a:gdLst/>
              <a:ahLst/>
              <a:cxnLst/>
              <a:rect l="l" t="t" r="r" b="b"/>
              <a:pathLst>
                <a:path w="46391" h="12673" fill="none" extrusionOk="0">
                  <a:moveTo>
                    <a:pt x="1" y="1"/>
                  </a:moveTo>
                  <a:cubicBezTo>
                    <a:pt x="15835" y="2507"/>
                    <a:pt x="31471" y="6784"/>
                    <a:pt x="46391" y="12673"/>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0"/>
            <p:cNvSpPr/>
            <p:nvPr/>
          </p:nvSpPr>
          <p:spPr>
            <a:xfrm>
              <a:off x="-4636125" y="981100"/>
              <a:ext cx="1160275" cy="317325"/>
            </a:xfrm>
            <a:custGeom>
              <a:avLst/>
              <a:gdLst/>
              <a:ahLst/>
              <a:cxnLst/>
              <a:rect l="l" t="t" r="r" b="b"/>
              <a:pathLst>
                <a:path w="46411" h="12693" fill="none" extrusionOk="0">
                  <a:moveTo>
                    <a:pt x="1" y="1"/>
                  </a:moveTo>
                  <a:cubicBezTo>
                    <a:pt x="15855" y="2507"/>
                    <a:pt x="31491" y="6784"/>
                    <a:pt x="46411" y="12693"/>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0"/>
            <p:cNvSpPr/>
            <p:nvPr/>
          </p:nvSpPr>
          <p:spPr>
            <a:xfrm>
              <a:off x="-4709725" y="1211375"/>
              <a:ext cx="1159775" cy="316800"/>
            </a:xfrm>
            <a:custGeom>
              <a:avLst/>
              <a:gdLst/>
              <a:ahLst/>
              <a:cxnLst/>
              <a:rect l="l" t="t" r="r" b="b"/>
              <a:pathLst>
                <a:path w="46391" h="12672" fill="none" extrusionOk="0">
                  <a:moveTo>
                    <a:pt x="1" y="0"/>
                  </a:moveTo>
                  <a:cubicBezTo>
                    <a:pt x="15835" y="2507"/>
                    <a:pt x="31471" y="6784"/>
                    <a:pt x="46391" y="1267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0"/>
            <p:cNvSpPr/>
            <p:nvPr/>
          </p:nvSpPr>
          <p:spPr>
            <a:xfrm>
              <a:off x="-4783825" y="1440625"/>
              <a:ext cx="1159775" cy="316825"/>
            </a:xfrm>
            <a:custGeom>
              <a:avLst/>
              <a:gdLst/>
              <a:ahLst/>
              <a:cxnLst/>
              <a:rect l="l" t="t" r="r" b="b"/>
              <a:pathLst>
                <a:path w="46391" h="12673" fill="none" extrusionOk="0">
                  <a:moveTo>
                    <a:pt x="1" y="1"/>
                  </a:moveTo>
                  <a:cubicBezTo>
                    <a:pt x="15835" y="2507"/>
                    <a:pt x="31471" y="6784"/>
                    <a:pt x="46391" y="12673"/>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0"/>
            <p:cNvSpPr/>
            <p:nvPr/>
          </p:nvSpPr>
          <p:spPr>
            <a:xfrm>
              <a:off x="-4857925" y="1669900"/>
              <a:ext cx="1160275" cy="316825"/>
            </a:xfrm>
            <a:custGeom>
              <a:avLst/>
              <a:gdLst/>
              <a:ahLst/>
              <a:cxnLst/>
              <a:rect l="l" t="t" r="r" b="b"/>
              <a:pathLst>
                <a:path w="46411" h="12673" fill="none" extrusionOk="0">
                  <a:moveTo>
                    <a:pt x="1" y="0"/>
                  </a:moveTo>
                  <a:cubicBezTo>
                    <a:pt x="15835" y="2507"/>
                    <a:pt x="31491" y="6784"/>
                    <a:pt x="46410" y="1267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0"/>
            <p:cNvSpPr/>
            <p:nvPr/>
          </p:nvSpPr>
          <p:spPr>
            <a:xfrm>
              <a:off x="-4932025" y="1899650"/>
              <a:ext cx="1160275" cy="317325"/>
            </a:xfrm>
            <a:custGeom>
              <a:avLst/>
              <a:gdLst/>
              <a:ahLst/>
              <a:cxnLst/>
              <a:rect l="l" t="t" r="r" b="b"/>
              <a:pathLst>
                <a:path w="46411" h="12693" fill="none" extrusionOk="0">
                  <a:moveTo>
                    <a:pt x="1" y="1"/>
                  </a:moveTo>
                  <a:cubicBezTo>
                    <a:pt x="15855" y="2527"/>
                    <a:pt x="31491" y="6804"/>
                    <a:pt x="46410" y="1269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0"/>
            <p:cNvSpPr/>
            <p:nvPr/>
          </p:nvSpPr>
          <p:spPr>
            <a:xfrm>
              <a:off x="-5005625" y="2129425"/>
              <a:ext cx="1159775" cy="316800"/>
            </a:xfrm>
            <a:custGeom>
              <a:avLst/>
              <a:gdLst/>
              <a:ahLst/>
              <a:cxnLst/>
              <a:rect l="l" t="t" r="r" b="b"/>
              <a:pathLst>
                <a:path w="46391" h="12672" fill="none" extrusionOk="0">
                  <a:moveTo>
                    <a:pt x="1" y="0"/>
                  </a:moveTo>
                  <a:cubicBezTo>
                    <a:pt x="15835" y="2507"/>
                    <a:pt x="31471" y="6784"/>
                    <a:pt x="46390" y="1267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0"/>
            <p:cNvSpPr/>
            <p:nvPr/>
          </p:nvSpPr>
          <p:spPr>
            <a:xfrm>
              <a:off x="-5079725" y="2358675"/>
              <a:ext cx="1159775" cy="317325"/>
            </a:xfrm>
            <a:custGeom>
              <a:avLst/>
              <a:gdLst/>
              <a:ahLst/>
              <a:cxnLst/>
              <a:rect l="l" t="t" r="r" b="b"/>
              <a:pathLst>
                <a:path w="46391" h="12693" fill="none" extrusionOk="0">
                  <a:moveTo>
                    <a:pt x="1" y="1"/>
                  </a:moveTo>
                  <a:cubicBezTo>
                    <a:pt x="15835" y="2507"/>
                    <a:pt x="31471" y="6784"/>
                    <a:pt x="46390" y="1269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0"/>
            <p:cNvSpPr/>
            <p:nvPr/>
          </p:nvSpPr>
          <p:spPr>
            <a:xfrm>
              <a:off x="-5154325" y="2588950"/>
              <a:ext cx="1159775" cy="316800"/>
            </a:xfrm>
            <a:custGeom>
              <a:avLst/>
              <a:gdLst/>
              <a:ahLst/>
              <a:cxnLst/>
              <a:rect l="l" t="t" r="r" b="b"/>
              <a:pathLst>
                <a:path w="46391" h="12672" fill="none" extrusionOk="0">
                  <a:moveTo>
                    <a:pt x="1" y="0"/>
                  </a:moveTo>
                  <a:cubicBezTo>
                    <a:pt x="15835" y="2507"/>
                    <a:pt x="31471" y="6784"/>
                    <a:pt x="46391" y="12672"/>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0"/>
            <p:cNvSpPr/>
            <p:nvPr/>
          </p:nvSpPr>
          <p:spPr>
            <a:xfrm>
              <a:off x="-3910025" y="1076100"/>
              <a:ext cx="2133500" cy="2757650"/>
            </a:xfrm>
            <a:custGeom>
              <a:avLst/>
              <a:gdLst/>
              <a:ahLst/>
              <a:cxnLst/>
              <a:rect l="l" t="t" r="r" b="b"/>
              <a:pathLst>
                <a:path w="85340" h="110306" extrusionOk="0">
                  <a:moveTo>
                    <a:pt x="25562" y="1"/>
                  </a:moveTo>
                  <a:lnTo>
                    <a:pt x="24727" y="3144"/>
                  </a:lnTo>
                  <a:lnTo>
                    <a:pt x="0" y="88802"/>
                  </a:lnTo>
                  <a:lnTo>
                    <a:pt x="58544" y="110306"/>
                  </a:lnTo>
                  <a:lnTo>
                    <a:pt x="85340" y="17248"/>
                  </a:lnTo>
                  <a:lnTo>
                    <a:pt x="83211" y="16273"/>
                  </a:lnTo>
                  <a:cubicBezTo>
                    <a:pt x="65010" y="7958"/>
                    <a:pt x="45435" y="2447"/>
                    <a:pt x="255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0"/>
            <p:cNvSpPr/>
            <p:nvPr/>
          </p:nvSpPr>
          <p:spPr>
            <a:xfrm>
              <a:off x="-3909025" y="1286475"/>
              <a:ext cx="1951975" cy="2474675"/>
            </a:xfrm>
            <a:custGeom>
              <a:avLst/>
              <a:gdLst/>
              <a:ahLst/>
              <a:cxnLst/>
              <a:rect l="l" t="t" r="r" b="b"/>
              <a:pathLst>
                <a:path w="78079" h="98987" extrusionOk="0">
                  <a:moveTo>
                    <a:pt x="23195" y="0"/>
                  </a:moveTo>
                  <a:lnTo>
                    <a:pt x="0" y="80287"/>
                  </a:lnTo>
                  <a:cubicBezTo>
                    <a:pt x="18938" y="82635"/>
                    <a:pt x="36762" y="90890"/>
                    <a:pt x="54049" y="98986"/>
                  </a:cubicBezTo>
                  <a:lnTo>
                    <a:pt x="57987" y="95664"/>
                  </a:lnTo>
                  <a:lnTo>
                    <a:pt x="78079" y="15835"/>
                  </a:lnTo>
                  <a:lnTo>
                    <a:pt x="76110" y="14940"/>
                  </a:lnTo>
                  <a:cubicBezTo>
                    <a:pt x="59400" y="7301"/>
                    <a:pt x="41417" y="2228"/>
                    <a:pt x="23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0"/>
            <p:cNvSpPr/>
            <p:nvPr/>
          </p:nvSpPr>
          <p:spPr>
            <a:xfrm>
              <a:off x="-3900075" y="1119375"/>
              <a:ext cx="2058900" cy="2557725"/>
            </a:xfrm>
            <a:custGeom>
              <a:avLst/>
              <a:gdLst/>
              <a:ahLst/>
              <a:cxnLst/>
              <a:rect l="l" t="t" r="r" b="b"/>
              <a:pathLst>
                <a:path w="82356" h="102309" extrusionOk="0">
                  <a:moveTo>
                    <a:pt x="24747" y="0"/>
                  </a:moveTo>
                  <a:lnTo>
                    <a:pt x="0" y="85698"/>
                  </a:lnTo>
                  <a:cubicBezTo>
                    <a:pt x="19913" y="88165"/>
                    <a:pt x="39487" y="93814"/>
                    <a:pt x="57629" y="102308"/>
                  </a:cubicBezTo>
                  <a:lnTo>
                    <a:pt x="82356" y="16631"/>
                  </a:lnTo>
                  <a:lnTo>
                    <a:pt x="80307" y="15676"/>
                  </a:lnTo>
                  <a:cubicBezTo>
                    <a:pt x="62742" y="7679"/>
                    <a:pt x="43864" y="2348"/>
                    <a:pt x="24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0"/>
            <p:cNvSpPr/>
            <p:nvPr/>
          </p:nvSpPr>
          <p:spPr>
            <a:xfrm>
              <a:off x="-3899575" y="1119875"/>
              <a:ext cx="618175" cy="2141975"/>
            </a:xfrm>
            <a:custGeom>
              <a:avLst/>
              <a:gdLst/>
              <a:ahLst/>
              <a:cxnLst/>
              <a:rect l="l" t="t" r="r" b="b"/>
              <a:pathLst>
                <a:path w="24727" h="85679" fill="none" extrusionOk="0">
                  <a:moveTo>
                    <a:pt x="0" y="85678"/>
                  </a:moveTo>
                  <a:lnTo>
                    <a:pt x="24727" y="0"/>
                  </a:lnTo>
                </a:path>
              </a:pathLst>
            </a:custGeom>
            <a:noFill/>
            <a:ln w="15425" cap="flat" cmpd="sng">
              <a:solidFill>
                <a:srgbClr val="28292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0"/>
            <p:cNvSpPr/>
            <p:nvPr/>
          </p:nvSpPr>
          <p:spPr>
            <a:xfrm>
              <a:off x="-3184450" y="1259600"/>
              <a:ext cx="1150825" cy="349650"/>
            </a:xfrm>
            <a:custGeom>
              <a:avLst/>
              <a:gdLst/>
              <a:ahLst/>
              <a:cxnLst/>
              <a:rect l="l" t="t" r="r" b="b"/>
              <a:pathLst>
                <a:path w="46033" h="13986" fill="none" extrusionOk="0">
                  <a:moveTo>
                    <a:pt x="46032" y="13986"/>
                  </a:moveTo>
                  <a:cubicBezTo>
                    <a:pt x="31312" y="7660"/>
                    <a:pt x="15776" y="2925"/>
                    <a:pt x="1" y="1"/>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0"/>
            <p:cNvSpPr/>
            <p:nvPr/>
          </p:nvSpPr>
          <p:spPr>
            <a:xfrm>
              <a:off x="-3244125" y="1493350"/>
              <a:ext cx="1150825" cy="349650"/>
            </a:xfrm>
            <a:custGeom>
              <a:avLst/>
              <a:gdLst/>
              <a:ahLst/>
              <a:cxnLst/>
              <a:rect l="l" t="t" r="r" b="b"/>
              <a:pathLst>
                <a:path w="46033" h="13986" fill="none" extrusionOk="0">
                  <a:moveTo>
                    <a:pt x="46032" y="13985"/>
                  </a:moveTo>
                  <a:cubicBezTo>
                    <a:pt x="31312" y="7659"/>
                    <a:pt x="15776" y="2945"/>
                    <a:pt x="1" y="1"/>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0"/>
            <p:cNvSpPr/>
            <p:nvPr/>
          </p:nvSpPr>
          <p:spPr>
            <a:xfrm>
              <a:off x="-3303800" y="1727100"/>
              <a:ext cx="1150825" cy="349625"/>
            </a:xfrm>
            <a:custGeom>
              <a:avLst/>
              <a:gdLst/>
              <a:ahLst/>
              <a:cxnLst/>
              <a:rect l="l" t="t" r="r" b="b"/>
              <a:pathLst>
                <a:path w="46033" h="13985" fill="none" extrusionOk="0">
                  <a:moveTo>
                    <a:pt x="46032" y="13985"/>
                  </a:moveTo>
                  <a:cubicBezTo>
                    <a:pt x="31312" y="7659"/>
                    <a:pt x="15775" y="2924"/>
                    <a:pt x="0" y="0"/>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0"/>
            <p:cNvSpPr/>
            <p:nvPr/>
          </p:nvSpPr>
          <p:spPr>
            <a:xfrm>
              <a:off x="-3363475" y="1960825"/>
              <a:ext cx="1150825" cy="349150"/>
            </a:xfrm>
            <a:custGeom>
              <a:avLst/>
              <a:gdLst/>
              <a:ahLst/>
              <a:cxnLst/>
              <a:rect l="l" t="t" r="r" b="b"/>
              <a:pathLst>
                <a:path w="46033" h="13966" fill="none" extrusionOk="0">
                  <a:moveTo>
                    <a:pt x="46032" y="13965"/>
                  </a:moveTo>
                  <a:cubicBezTo>
                    <a:pt x="31311" y="7659"/>
                    <a:pt x="15775" y="2925"/>
                    <a:pt x="0" y="1"/>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0"/>
            <p:cNvSpPr/>
            <p:nvPr/>
          </p:nvSpPr>
          <p:spPr>
            <a:xfrm>
              <a:off x="-3423150" y="2194575"/>
              <a:ext cx="1150800" cy="349625"/>
            </a:xfrm>
            <a:custGeom>
              <a:avLst/>
              <a:gdLst/>
              <a:ahLst/>
              <a:cxnLst/>
              <a:rect l="l" t="t" r="r" b="b"/>
              <a:pathLst>
                <a:path w="46032" h="13985" fill="none" extrusionOk="0">
                  <a:moveTo>
                    <a:pt x="46032" y="13985"/>
                  </a:moveTo>
                  <a:cubicBezTo>
                    <a:pt x="31311" y="7659"/>
                    <a:pt x="15775" y="2944"/>
                    <a:pt x="0" y="0"/>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0"/>
            <p:cNvSpPr/>
            <p:nvPr/>
          </p:nvSpPr>
          <p:spPr>
            <a:xfrm>
              <a:off x="-3482825" y="2428300"/>
              <a:ext cx="1150800" cy="349650"/>
            </a:xfrm>
            <a:custGeom>
              <a:avLst/>
              <a:gdLst/>
              <a:ahLst/>
              <a:cxnLst/>
              <a:rect l="l" t="t" r="r" b="b"/>
              <a:pathLst>
                <a:path w="46032" h="13986" fill="none" extrusionOk="0">
                  <a:moveTo>
                    <a:pt x="46032" y="13985"/>
                  </a:moveTo>
                  <a:cubicBezTo>
                    <a:pt x="31311" y="7660"/>
                    <a:pt x="15775" y="2925"/>
                    <a:pt x="0" y="1"/>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0"/>
            <p:cNvSpPr/>
            <p:nvPr/>
          </p:nvSpPr>
          <p:spPr>
            <a:xfrm>
              <a:off x="-3542500" y="2662050"/>
              <a:ext cx="1150800" cy="349625"/>
            </a:xfrm>
            <a:custGeom>
              <a:avLst/>
              <a:gdLst/>
              <a:ahLst/>
              <a:cxnLst/>
              <a:rect l="l" t="t" r="r" b="b"/>
              <a:pathLst>
                <a:path w="46032" h="13985" fill="none" extrusionOk="0">
                  <a:moveTo>
                    <a:pt x="46032" y="13985"/>
                  </a:moveTo>
                  <a:cubicBezTo>
                    <a:pt x="31311" y="7659"/>
                    <a:pt x="15775" y="2945"/>
                    <a:pt x="0" y="0"/>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0"/>
            <p:cNvSpPr/>
            <p:nvPr/>
          </p:nvSpPr>
          <p:spPr>
            <a:xfrm>
              <a:off x="-3602200" y="2895800"/>
              <a:ext cx="1150825" cy="349625"/>
            </a:xfrm>
            <a:custGeom>
              <a:avLst/>
              <a:gdLst/>
              <a:ahLst/>
              <a:cxnLst/>
              <a:rect l="l" t="t" r="r" b="b"/>
              <a:pathLst>
                <a:path w="46033" h="13985" fill="none" extrusionOk="0">
                  <a:moveTo>
                    <a:pt x="46033" y="13985"/>
                  </a:moveTo>
                  <a:cubicBezTo>
                    <a:pt x="31312" y="7659"/>
                    <a:pt x="15776" y="2944"/>
                    <a:pt x="1" y="0"/>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0"/>
            <p:cNvSpPr/>
            <p:nvPr/>
          </p:nvSpPr>
          <p:spPr>
            <a:xfrm>
              <a:off x="-3661875" y="3129525"/>
              <a:ext cx="1150825" cy="349650"/>
            </a:xfrm>
            <a:custGeom>
              <a:avLst/>
              <a:gdLst/>
              <a:ahLst/>
              <a:cxnLst/>
              <a:rect l="l" t="t" r="r" b="b"/>
              <a:pathLst>
                <a:path w="46033" h="13986" fill="none" extrusionOk="0">
                  <a:moveTo>
                    <a:pt x="46032" y="13985"/>
                  </a:moveTo>
                  <a:cubicBezTo>
                    <a:pt x="31312" y="7659"/>
                    <a:pt x="15776" y="2925"/>
                    <a:pt x="1" y="1"/>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0"/>
            <p:cNvSpPr/>
            <p:nvPr/>
          </p:nvSpPr>
          <p:spPr>
            <a:xfrm>
              <a:off x="-3213775" y="1374500"/>
              <a:ext cx="1150800" cy="349625"/>
            </a:xfrm>
            <a:custGeom>
              <a:avLst/>
              <a:gdLst/>
              <a:ahLst/>
              <a:cxnLst/>
              <a:rect l="l" t="t" r="r" b="b"/>
              <a:pathLst>
                <a:path w="46032" h="13985" fill="none" extrusionOk="0">
                  <a:moveTo>
                    <a:pt x="46032" y="13985"/>
                  </a:moveTo>
                  <a:cubicBezTo>
                    <a:pt x="31311" y="7659"/>
                    <a:pt x="15775" y="2944"/>
                    <a:pt x="0" y="0"/>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0"/>
            <p:cNvSpPr/>
            <p:nvPr/>
          </p:nvSpPr>
          <p:spPr>
            <a:xfrm>
              <a:off x="-3273475" y="1608225"/>
              <a:ext cx="1150825" cy="349650"/>
            </a:xfrm>
            <a:custGeom>
              <a:avLst/>
              <a:gdLst/>
              <a:ahLst/>
              <a:cxnLst/>
              <a:rect l="l" t="t" r="r" b="b"/>
              <a:pathLst>
                <a:path w="46033" h="13986" fill="none" extrusionOk="0">
                  <a:moveTo>
                    <a:pt x="46033" y="13985"/>
                  </a:moveTo>
                  <a:cubicBezTo>
                    <a:pt x="31312" y="7659"/>
                    <a:pt x="15776" y="2945"/>
                    <a:pt x="1" y="1"/>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0"/>
            <p:cNvSpPr/>
            <p:nvPr/>
          </p:nvSpPr>
          <p:spPr>
            <a:xfrm>
              <a:off x="-3333150" y="1841975"/>
              <a:ext cx="1150825" cy="349625"/>
            </a:xfrm>
            <a:custGeom>
              <a:avLst/>
              <a:gdLst/>
              <a:ahLst/>
              <a:cxnLst/>
              <a:rect l="l" t="t" r="r" b="b"/>
              <a:pathLst>
                <a:path w="46033" h="13985" fill="none" extrusionOk="0">
                  <a:moveTo>
                    <a:pt x="46032" y="13985"/>
                  </a:moveTo>
                  <a:cubicBezTo>
                    <a:pt x="31312" y="7659"/>
                    <a:pt x="15776" y="2944"/>
                    <a:pt x="1" y="0"/>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0"/>
            <p:cNvSpPr/>
            <p:nvPr/>
          </p:nvSpPr>
          <p:spPr>
            <a:xfrm>
              <a:off x="-3391825" y="2075700"/>
              <a:ext cx="1150325" cy="349650"/>
            </a:xfrm>
            <a:custGeom>
              <a:avLst/>
              <a:gdLst/>
              <a:ahLst/>
              <a:cxnLst/>
              <a:rect l="l" t="t" r="r" b="b"/>
              <a:pathLst>
                <a:path w="46013" h="13986" fill="none" extrusionOk="0">
                  <a:moveTo>
                    <a:pt x="46012" y="13985"/>
                  </a:moveTo>
                  <a:cubicBezTo>
                    <a:pt x="31292" y="7660"/>
                    <a:pt x="15755" y="2945"/>
                    <a:pt x="0" y="1"/>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0"/>
            <p:cNvSpPr/>
            <p:nvPr/>
          </p:nvSpPr>
          <p:spPr>
            <a:xfrm>
              <a:off x="-3451500" y="2309450"/>
              <a:ext cx="1150325" cy="349650"/>
            </a:xfrm>
            <a:custGeom>
              <a:avLst/>
              <a:gdLst/>
              <a:ahLst/>
              <a:cxnLst/>
              <a:rect l="l" t="t" r="r" b="b"/>
              <a:pathLst>
                <a:path w="46013" h="13986" fill="none" extrusionOk="0">
                  <a:moveTo>
                    <a:pt x="46012" y="13985"/>
                  </a:moveTo>
                  <a:cubicBezTo>
                    <a:pt x="31292" y="7659"/>
                    <a:pt x="15755" y="2945"/>
                    <a:pt x="0" y="0"/>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0"/>
            <p:cNvSpPr/>
            <p:nvPr/>
          </p:nvSpPr>
          <p:spPr>
            <a:xfrm>
              <a:off x="-3511175" y="2543200"/>
              <a:ext cx="1150325" cy="349625"/>
            </a:xfrm>
            <a:custGeom>
              <a:avLst/>
              <a:gdLst/>
              <a:ahLst/>
              <a:cxnLst/>
              <a:rect l="l" t="t" r="r" b="b"/>
              <a:pathLst>
                <a:path w="46013" h="13985" fill="none" extrusionOk="0">
                  <a:moveTo>
                    <a:pt x="46012" y="13985"/>
                  </a:moveTo>
                  <a:cubicBezTo>
                    <a:pt x="31291" y="7659"/>
                    <a:pt x="15755" y="2944"/>
                    <a:pt x="0" y="0"/>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0"/>
            <p:cNvSpPr/>
            <p:nvPr/>
          </p:nvSpPr>
          <p:spPr>
            <a:xfrm>
              <a:off x="-3570850" y="2776925"/>
              <a:ext cx="1150300" cy="349650"/>
            </a:xfrm>
            <a:custGeom>
              <a:avLst/>
              <a:gdLst/>
              <a:ahLst/>
              <a:cxnLst/>
              <a:rect l="l" t="t" r="r" b="b"/>
              <a:pathLst>
                <a:path w="46012" h="13986" fill="none" extrusionOk="0">
                  <a:moveTo>
                    <a:pt x="46012" y="13985"/>
                  </a:moveTo>
                  <a:cubicBezTo>
                    <a:pt x="31291" y="7659"/>
                    <a:pt x="15755" y="2945"/>
                    <a:pt x="0" y="1"/>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0"/>
            <p:cNvSpPr/>
            <p:nvPr/>
          </p:nvSpPr>
          <p:spPr>
            <a:xfrm>
              <a:off x="-3630550" y="3010175"/>
              <a:ext cx="1150325" cy="349625"/>
            </a:xfrm>
            <a:custGeom>
              <a:avLst/>
              <a:gdLst/>
              <a:ahLst/>
              <a:cxnLst/>
              <a:rect l="l" t="t" r="r" b="b"/>
              <a:pathLst>
                <a:path w="46013" h="13985" fill="none" extrusionOk="0">
                  <a:moveTo>
                    <a:pt x="46013" y="13985"/>
                  </a:moveTo>
                  <a:cubicBezTo>
                    <a:pt x="31292" y="7659"/>
                    <a:pt x="15756" y="2944"/>
                    <a:pt x="1" y="0"/>
                  </a:cubicBezTo>
                </a:path>
              </a:pathLst>
            </a:custGeom>
            <a:noFill/>
            <a:ln w="20875" cap="flat" cmpd="sng">
              <a:solidFill>
                <a:schemeClr val="lt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7" name="Google Shape;1617;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18" name="Google Shape;1618;p20"/>
          <p:cNvSpPr txBox="1">
            <a:spLocks noGrp="1"/>
          </p:cNvSpPr>
          <p:nvPr>
            <p:ph type="subTitle" idx="1"/>
          </p:nvPr>
        </p:nvSpPr>
        <p:spPr>
          <a:xfrm>
            <a:off x="720000" y="2535206"/>
            <a:ext cx="23928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9" name="Google Shape;1619;p20"/>
          <p:cNvSpPr txBox="1">
            <a:spLocks noGrp="1"/>
          </p:cNvSpPr>
          <p:nvPr>
            <p:ph type="subTitle" idx="2"/>
          </p:nvPr>
        </p:nvSpPr>
        <p:spPr>
          <a:xfrm>
            <a:off x="3375600" y="2535206"/>
            <a:ext cx="23928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0" name="Google Shape;1620;p20"/>
          <p:cNvSpPr txBox="1">
            <a:spLocks noGrp="1"/>
          </p:cNvSpPr>
          <p:nvPr>
            <p:ph type="subTitle" idx="3"/>
          </p:nvPr>
        </p:nvSpPr>
        <p:spPr>
          <a:xfrm>
            <a:off x="6031075" y="2535206"/>
            <a:ext cx="23928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1" name="Google Shape;1621;p20"/>
          <p:cNvSpPr txBox="1">
            <a:spLocks noGrp="1"/>
          </p:cNvSpPr>
          <p:nvPr>
            <p:ph type="subTitle" idx="4"/>
          </p:nvPr>
        </p:nvSpPr>
        <p:spPr>
          <a:xfrm>
            <a:off x="720000" y="1626875"/>
            <a:ext cx="2392800" cy="908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22" name="Google Shape;1622;p20"/>
          <p:cNvSpPr txBox="1">
            <a:spLocks noGrp="1"/>
          </p:cNvSpPr>
          <p:nvPr>
            <p:ph type="subTitle" idx="5"/>
          </p:nvPr>
        </p:nvSpPr>
        <p:spPr>
          <a:xfrm>
            <a:off x="3375604" y="1626875"/>
            <a:ext cx="2392800" cy="908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23" name="Google Shape;1623;p20"/>
          <p:cNvSpPr txBox="1">
            <a:spLocks noGrp="1"/>
          </p:cNvSpPr>
          <p:nvPr>
            <p:ph type="subTitle" idx="6"/>
          </p:nvPr>
        </p:nvSpPr>
        <p:spPr>
          <a:xfrm>
            <a:off x="6031075" y="1626875"/>
            <a:ext cx="2392800" cy="908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Encode Sans Expanded"/>
                <a:ea typeface="Encode Sans Expanded"/>
                <a:cs typeface="Encode Sans Expanded"/>
                <a:sym typeface="Encode Sans Expande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1pPr>
            <a:lvl2pPr lvl="1"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2pPr>
            <a:lvl3pPr lvl="2"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3pPr>
            <a:lvl4pPr lvl="3"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4pPr>
            <a:lvl5pPr lvl="4"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5pPr>
            <a:lvl6pPr lvl="5"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6pPr>
            <a:lvl7pPr lvl="6"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7pPr>
            <a:lvl8pPr lvl="7"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8pPr>
            <a:lvl9pPr lvl="8" rtl="0">
              <a:spcBef>
                <a:spcPts val="0"/>
              </a:spcBef>
              <a:spcAft>
                <a:spcPts val="0"/>
              </a:spcAft>
              <a:buClr>
                <a:schemeClr val="dk1"/>
              </a:buClr>
              <a:buSzPts val="3500"/>
              <a:buFont typeface="Encode Sans Expanded"/>
              <a:buNone/>
              <a:defRPr sz="3500" b="1">
                <a:solidFill>
                  <a:schemeClr val="dk1"/>
                </a:solidFill>
                <a:latin typeface="Encode Sans Expanded"/>
                <a:ea typeface="Encode Sans Expanded"/>
                <a:cs typeface="Encode Sans Expanded"/>
                <a:sym typeface="Encode Sans Expande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8" r:id="rId5"/>
    <p:sldLayoutId id="2147483659" r:id="rId6"/>
    <p:sldLayoutId id="2147483664" r:id="rId7"/>
    <p:sldLayoutId id="2147483665" r:id="rId8"/>
    <p:sldLayoutId id="2147483666" r:id="rId9"/>
    <p:sldLayoutId id="2147483672" r:id="rId10"/>
    <p:sldLayoutId id="2147483675" r:id="rId11"/>
    <p:sldLayoutId id="2147483676" r:id="rId12"/>
    <p:sldLayoutId id="214748367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lt1"/>
          </a:fgClr>
          <a:bgClr>
            <a:schemeClr val="bg1"/>
          </a:bgClr>
        </a:pattFill>
        <a:effectLst/>
      </p:bgPr>
    </p:bg>
    <p:spTree>
      <p:nvGrpSpPr>
        <p:cNvPr id="1" name="Shape 2738"/>
        <p:cNvGrpSpPr/>
        <p:nvPr/>
      </p:nvGrpSpPr>
      <p:grpSpPr>
        <a:xfrm>
          <a:off x="0" y="0"/>
          <a:ext cx="0" cy="0"/>
          <a:chOff x="0" y="0"/>
          <a:chExt cx="0" cy="0"/>
        </a:xfrm>
      </p:grpSpPr>
      <p:grpSp>
        <p:nvGrpSpPr>
          <p:cNvPr id="2739" name="Google Shape;2739;p35"/>
          <p:cNvGrpSpPr/>
          <p:nvPr/>
        </p:nvGrpSpPr>
        <p:grpSpPr>
          <a:xfrm rot="3516190">
            <a:off x="-2407" y="3316447"/>
            <a:ext cx="903030" cy="450622"/>
            <a:chOff x="5351150" y="1861950"/>
            <a:chExt cx="1036450" cy="517200"/>
          </a:xfrm>
        </p:grpSpPr>
        <p:sp>
          <p:nvSpPr>
            <p:cNvPr id="2740" name="Google Shape;2740;p35"/>
            <p:cNvSpPr/>
            <p:nvPr/>
          </p:nvSpPr>
          <p:spPr>
            <a:xfrm>
              <a:off x="5429725" y="2107025"/>
              <a:ext cx="957875" cy="126850"/>
            </a:xfrm>
            <a:custGeom>
              <a:avLst/>
              <a:gdLst/>
              <a:ahLst/>
              <a:cxnLst/>
              <a:rect l="l" t="t" r="r" b="b"/>
              <a:pathLst>
                <a:path w="38315" h="5074" fill="none" extrusionOk="0">
                  <a:moveTo>
                    <a:pt x="1" y="538"/>
                  </a:moveTo>
                  <a:cubicBezTo>
                    <a:pt x="12951" y="1"/>
                    <a:pt x="26259" y="339"/>
                    <a:pt x="38314" y="5074"/>
                  </a:cubicBezTo>
                </a:path>
              </a:pathLst>
            </a:custGeom>
            <a:solidFill>
              <a:schemeClr val="dk1"/>
            </a:solidFill>
            <a:ln w="10450" cap="flat" cmpd="sng">
              <a:solidFill>
                <a:schemeClr val="dk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5"/>
            <p:cNvSpPr/>
            <p:nvPr/>
          </p:nvSpPr>
          <p:spPr>
            <a:xfrm>
              <a:off x="5401400" y="2134375"/>
              <a:ext cx="153675" cy="145650"/>
            </a:xfrm>
            <a:custGeom>
              <a:avLst/>
              <a:gdLst/>
              <a:ahLst/>
              <a:cxnLst/>
              <a:rect l="l" t="t" r="r" b="b"/>
              <a:pathLst>
                <a:path w="6147" h="5826" extrusionOk="0">
                  <a:moveTo>
                    <a:pt x="6147" y="1"/>
                  </a:moveTo>
                  <a:cubicBezTo>
                    <a:pt x="6146" y="1"/>
                    <a:pt x="1034" y="3144"/>
                    <a:pt x="537" y="3641"/>
                  </a:cubicBezTo>
                  <a:cubicBezTo>
                    <a:pt x="40" y="4139"/>
                    <a:pt x="0" y="4934"/>
                    <a:pt x="497" y="5432"/>
                  </a:cubicBezTo>
                  <a:cubicBezTo>
                    <a:pt x="766" y="5690"/>
                    <a:pt x="1105" y="5825"/>
                    <a:pt x="1438" y="5825"/>
                  </a:cubicBezTo>
                  <a:cubicBezTo>
                    <a:pt x="1746" y="5825"/>
                    <a:pt x="2049" y="5710"/>
                    <a:pt x="2288" y="5471"/>
                  </a:cubicBezTo>
                  <a:cubicBezTo>
                    <a:pt x="2785" y="4974"/>
                    <a:pt x="6147" y="1"/>
                    <a:pt x="6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5"/>
            <p:cNvSpPr/>
            <p:nvPr/>
          </p:nvSpPr>
          <p:spPr>
            <a:xfrm>
              <a:off x="5596350" y="1949750"/>
              <a:ext cx="153675" cy="145875"/>
            </a:xfrm>
            <a:custGeom>
              <a:avLst/>
              <a:gdLst/>
              <a:ahLst/>
              <a:cxnLst/>
              <a:rect l="l" t="t" r="r" b="b"/>
              <a:pathLst>
                <a:path w="6147" h="5835" extrusionOk="0">
                  <a:moveTo>
                    <a:pt x="4735" y="1"/>
                  </a:moveTo>
                  <a:cubicBezTo>
                    <a:pt x="4418" y="1"/>
                    <a:pt x="4103" y="120"/>
                    <a:pt x="3859" y="364"/>
                  </a:cubicBezTo>
                  <a:cubicBezTo>
                    <a:pt x="3362" y="861"/>
                    <a:pt x="0" y="5834"/>
                    <a:pt x="0" y="5834"/>
                  </a:cubicBezTo>
                  <a:cubicBezTo>
                    <a:pt x="0" y="5834"/>
                    <a:pt x="5112" y="2671"/>
                    <a:pt x="5610" y="2174"/>
                  </a:cubicBezTo>
                  <a:cubicBezTo>
                    <a:pt x="6107" y="1677"/>
                    <a:pt x="6147" y="881"/>
                    <a:pt x="5650" y="384"/>
                  </a:cubicBezTo>
                  <a:cubicBezTo>
                    <a:pt x="5396" y="130"/>
                    <a:pt x="5065" y="1"/>
                    <a:pt x="4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5"/>
            <p:cNvSpPr/>
            <p:nvPr/>
          </p:nvSpPr>
          <p:spPr>
            <a:xfrm>
              <a:off x="5539650" y="2142850"/>
              <a:ext cx="64675" cy="196450"/>
            </a:xfrm>
            <a:custGeom>
              <a:avLst/>
              <a:gdLst/>
              <a:ahLst/>
              <a:cxnLst/>
              <a:rect l="l" t="t" r="r" b="b"/>
              <a:pathLst>
                <a:path w="2587" h="7858" extrusionOk="0">
                  <a:moveTo>
                    <a:pt x="1413" y="0"/>
                  </a:moveTo>
                  <a:cubicBezTo>
                    <a:pt x="1413" y="0"/>
                    <a:pt x="20" y="5869"/>
                    <a:pt x="20" y="6565"/>
                  </a:cubicBezTo>
                  <a:cubicBezTo>
                    <a:pt x="0" y="7261"/>
                    <a:pt x="577" y="7838"/>
                    <a:pt x="1273" y="7858"/>
                  </a:cubicBezTo>
                  <a:cubicBezTo>
                    <a:pt x="1970" y="7858"/>
                    <a:pt x="2566" y="7321"/>
                    <a:pt x="2566" y="6624"/>
                  </a:cubicBezTo>
                  <a:cubicBezTo>
                    <a:pt x="2586" y="5928"/>
                    <a:pt x="1413" y="0"/>
                    <a:pt x="1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5"/>
            <p:cNvSpPr/>
            <p:nvPr/>
          </p:nvSpPr>
          <p:spPr>
            <a:xfrm>
              <a:off x="5547100" y="1891175"/>
              <a:ext cx="64675" cy="196500"/>
            </a:xfrm>
            <a:custGeom>
              <a:avLst/>
              <a:gdLst/>
              <a:ahLst/>
              <a:cxnLst/>
              <a:rect l="l" t="t" r="r" b="b"/>
              <a:pathLst>
                <a:path w="2587" h="7860" extrusionOk="0">
                  <a:moveTo>
                    <a:pt x="1276" y="1"/>
                  </a:moveTo>
                  <a:cubicBezTo>
                    <a:pt x="597" y="1"/>
                    <a:pt x="60" y="532"/>
                    <a:pt x="21" y="1235"/>
                  </a:cubicBezTo>
                  <a:cubicBezTo>
                    <a:pt x="1" y="1931"/>
                    <a:pt x="1174" y="7859"/>
                    <a:pt x="1174" y="7859"/>
                  </a:cubicBezTo>
                  <a:cubicBezTo>
                    <a:pt x="1174" y="7859"/>
                    <a:pt x="2567" y="1991"/>
                    <a:pt x="2567" y="1294"/>
                  </a:cubicBezTo>
                  <a:cubicBezTo>
                    <a:pt x="2587" y="598"/>
                    <a:pt x="2010" y="21"/>
                    <a:pt x="1314" y="1"/>
                  </a:cubicBezTo>
                  <a:cubicBezTo>
                    <a:pt x="1301" y="1"/>
                    <a:pt x="1289" y="1"/>
                    <a:pt x="1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5"/>
            <p:cNvSpPr/>
            <p:nvPr/>
          </p:nvSpPr>
          <p:spPr>
            <a:xfrm>
              <a:off x="5351150" y="2079175"/>
              <a:ext cx="197475" cy="63700"/>
            </a:xfrm>
            <a:custGeom>
              <a:avLst/>
              <a:gdLst/>
              <a:ahLst/>
              <a:cxnLst/>
              <a:rect l="l" t="t" r="r" b="b"/>
              <a:pathLst>
                <a:path w="7899" h="2548" extrusionOk="0">
                  <a:moveTo>
                    <a:pt x="1299" y="0"/>
                  </a:moveTo>
                  <a:cubicBezTo>
                    <a:pt x="618" y="0"/>
                    <a:pt x="60" y="570"/>
                    <a:pt x="41" y="1254"/>
                  </a:cubicBezTo>
                  <a:cubicBezTo>
                    <a:pt x="1" y="1950"/>
                    <a:pt x="558" y="2547"/>
                    <a:pt x="1274" y="2547"/>
                  </a:cubicBezTo>
                  <a:cubicBezTo>
                    <a:pt x="1280" y="2547"/>
                    <a:pt x="1286" y="2547"/>
                    <a:pt x="1293" y="2547"/>
                  </a:cubicBezTo>
                  <a:cubicBezTo>
                    <a:pt x="2070" y="2547"/>
                    <a:pt x="7898" y="1393"/>
                    <a:pt x="7898" y="1393"/>
                  </a:cubicBezTo>
                  <a:cubicBezTo>
                    <a:pt x="7898" y="1393"/>
                    <a:pt x="2030" y="1"/>
                    <a:pt x="1334" y="1"/>
                  </a:cubicBezTo>
                  <a:cubicBezTo>
                    <a:pt x="1322" y="1"/>
                    <a:pt x="1310" y="0"/>
                    <a:pt x="1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5"/>
            <p:cNvSpPr/>
            <p:nvPr/>
          </p:nvSpPr>
          <p:spPr>
            <a:xfrm>
              <a:off x="5603300" y="2086650"/>
              <a:ext cx="196975" cy="63700"/>
            </a:xfrm>
            <a:custGeom>
              <a:avLst/>
              <a:gdLst/>
              <a:ahLst/>
              <a:cxnLst/>
              <a:rect l="l" t="t" r="r" b="b"/>
              <a:pathLst>
                <a:path w="7879" h="2548" extrusionOk="0">
                  <a:moveTo>
                    <a:pt x="6586" y="0"/>
                  </a:moveTo>
                  <a:cubicBezTo>
                    <a:pt x="5810" y="0"/>
                    <a:pt x="1" y="1154"/>
                    <a:pt x="1" y="1154"/>
                  </a:cubicBezTo>
                  <a:cubicBezTo>
                    <a:pt x="1" y="1154"/>
                    <a:pt x="5869" y="2547"/>
                    <a:pt x="6565" y="2547"/>
                  </a:cubicBezTo>
                  <a:cubicBezTo>
                    <a:pt x="6577" y="2547"/>
                    <a:pt x="6589" y="2547"/>
                    <a:pt x="6600" y="2547"/>
                  </a:cubicBezTo>
                  <a:cubicBezTo>
                    <a:pt x="7261" y="2547"/>
                    <a:pt x="7819" y="1997"/>
                    <a:pt x="7858" y="1313"/>
                  </a:cubicBezTo>
                  <a:cubicBezTo>
                    <a:pt x="7878" y="617"/>
                    <a:pt x="7321" y="40"/>
                    <a:pt x="6605" y="0"/>
                  </a:cubicBezTo>
                  <a:cubicBezTo>
                    <a:pt x="6599" y="0"/>
                    <a:pt x="6593" y="0"/>
                    <a:pt x="6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5"/>
            <p:cNvSpPr/>
            <p:nvPr/>
          </p:nvSpPr>
          <p:spPr>
            <a:xfrm>
              <a:off x="5594850" y="2135375"/>
              <a:ext cx="149225" cy="150350"/>
            </a:xfrm>
            <a:custGeom>
              <a:avLst/>
              <a:gdLst/>
              <a:ahLst/>
              <a:cxnLst/>
              <a:rect l="l" t="t" r="r" b="b"/>
              <a:pathLst>
                <a:path w="5969" h="6014" extrusionOk="0">
                  <a:moveTo>
                    <a:pt x="0" y="1"/>
                  </a:moveTo>
                  <a:lnTo>
                    <a:pt x="0" y="1"/>
                  </a:lnTo>
                  <a:cubicBezTo>
                    <a:pt x="1" y="1"/>
                    <a:pt x="3163" y="5133"/>
                    <a:pt x="3661" y="5630"/>
                  </a:cubicBezTo>
                  <a:cubicBezTo>
                    <a:pt x="3914" y="5884"/>
                    <a:pt x="4245" y="6013"/>
                    <a:pt x="4575" y="6013"/>
                  </a:cubicBezTo>
                  <a:cubicBezTo>
                    <a:pt x="4892" y="6013"/>
                    <a:pt x="5207" y="5894"/>
                    <a:pt x="5451" y="5650"/>
                  </a:cubicBezTo>
                  <a:cubicBezTo>
                    <a:pt x="5948" y="5153"/>
                    <a:pt x="5968" y="4357"/>
                    <a:pt x="5471" y="3860"/>
                  </a:cubicBezTo>
                  <a:cubicBezTo>
                    <a:pt x="4974" y="3363"/>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5"/>
            <p:cNvSpPr/>
            <p:nvPr/>
          </p:nvSpPr>
          <p:spPr>
            <a:xfrm>
              <a:off x="5407350" y="1944275"/>
              <a:ext cx="149225" cy="150350"/>
            </a:xfrm>
            <a:custGeom>
              <a:avLst/>
              <a:gdLst/>
              <a:ahLst/>
              <a:cxnLst/>
              <a:rect l="l" t="t" r="r" b="b"/>
              <a:pathLst>
                <a:path w="5969" h="6014" extrusionOk="0">
                  <a:moveTo>
                    <a:pt x="1394" y="1"/>
                  </a:moveTo>
                  <a:cubicBezTo>
                    <a:pt x="1077" y="1"/>
                    <a:pt x="762" y="120"/>
                    <a:pt x="518" y="364"/>
                  </a:cubicBezTo>
                  <a:cubicBezTo>
                    <a:pt x="21" y="861"/>
                    <a:pt x="1" y="1657"/>
                    <a:pt x="498" y="2154"/>
                  </a:cubicBezTo>
                  <a:cubicBezTo>
                    <a:pt x="995" y="2652"/>
                    <a:pt x="5969" y="6014"/>
                    <a:pt x="5969" y="6014"/>
                  </a:cubicBezTo>
                  <a:cubicBezTo>
                    <a:pt x="5969" y="6014"/>
                    <a:pt x="2806" y="881"/>
                    <a:pt x="2308" y="384"/>
                  </a:cubicBezTo>
                  <a:cubicBezTo>
                    <a:pt x="2055" y="130"/>
                    <a:pt x="1723" y="1"/>
                    <a:pt x="1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5"/>
            <p:cNvSpPr/>
            <p:nvPr/>
          </p:nvSpPr>
          <p:spPr>
            <a:xfrm>
              <a:off x="5360600" y="2124950"/>
              <a:ext cx="189025" cy="91975"/>
            </a:xfrm>
            <a:custGeom>
              <a:avLst/>
              <a:gdLst/>
              <a:ahLst/>
              <a:cxnLst/>
              <a:rect l="l" t="t" r="r" b="b"/>
              <a:pathLst>
                <a:path w="7561" h="3679" extrusionOk="0">
                  <a:moveTo>
                    <a:pt x="7560" y="0"/>
                  </a:moveTo>
                  <a:cubicBezTo>
                    <a:pt x="7560" y="0"/>
                    <a:pt x="1612" y="955"/>
                    <a:pt x="976" y="1213"/>
                  </a:cubicBezTo>
                  <a:cubicBezTo>
                    <a:pt x="319" y="1452"/>
                    <a:pt x="1" y="2208"/>
                    <a:pt x="260" y="2865"/>
                  </a:cubicBezTo>
                  <a:cubicBezTo>
                    <a:pt x="456" y="3364"/>
                    <a:pt x="929" y="3679"/>
                    <a:pt x="1424" y="3679"/>
                  </a:cubicBezTo>
                  <a:cubicBezTo>
                    <a:pt x="1580" y="3679"/>
                    <a:pt x="1738" y="3647"/>
                    <a:pt x="1891" y="3581"/>
                  </a:cubicBezTo>
                  <a:cubicBezTo>
                    <a:pt x="2547" y="3322"/>
                    <a:pt x="7560" y="0"/>
                    <a:pt x="7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5"/>
            <p:cNvSpPr/>
            <p:nvPr/>
          </p:nvSpPr>
          <p:spPr>
            <a:xfrm>
              <a:off x="5601800" y="2013000"/>
              <a:ext cx="189025" cy="92075"/>
            </a:xfrm>
            <a:custGeom>
              <a:avLst/>
              <a:gdLst/>
              <a:ahLst/>
              <a:cxnLst/>
              <a:rect l="l" t="t" r="r" b="b"/>
              <a:pathLst>
                <a:path w="7561" h="3683" extrusionOk="0">
                  <a:moveTo>
                    <a:pt x="6157" y="1"/>
                  </a:moveTo>
                  <a:cubicBezTo>
                    <a:pt x="5996" y="1"/>
                    <a:pt x="5831" y="33"/>
                    <a:pt x="5670" y="102"/>
                  </a:cubicBezTo>
                  <a:cubicBezTo>
                    <a:pt x="5034" y="340"/>
                    <a:pt x="1" y="3682"/>
                    <a:pt x="1" y="3682"/>
                  </a:cubicBezTo>
                  <a:cubicBezTo>
                    <a:pt x="1" y="3682"/>
                    <a:pt x="5949" y="2708"/>
                    <a:pt x="6585" y="2449"/>
                  </a:cubicBezTo>
                  <a:cubicBezTo>
                    <a:pt x="7242" y="2210"/>
                    <a:pt x="7560" y="1454"/>
                    <a:pt x="7321" y="818"/>
                  </a:cubicBezTo>
                  <a:cubicBezTo>
                    <a:pt x="7111" y="307"/>
                    <a:pt x="6652" y="1"/>
                    <a:pt x="6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5"/>
            <p:cNvSpPr/>
            <p:nvPr/>
          </p:nvSpPr>
          <p:spPr>
            <a:xfrm>
              <a:off x="5462550" y="2140350"/>
              <a:ext cx="101975" cy="182250"/>
            </a:xfrm>
            <a:custGeom>
              <a:avLst/>
              <a:gdLst/>
              <a:ahLst/>
              <a:cxnLst/>
              <a:rect l="l" t="t" r="r" b="b"/>
              <a:pathLst>
                <a:path w="4079" h="7290" extrusionOk="0">
                  <a:moveTo>
                    <a:pt x="4079" y="1"/>
                  </a:moveTo>
                  <a:cubicBezTo>
                    <a:pt x="4079" y="1"/>
                    <a:pt x="538" y="4874"/>
                    <a:pt x="279" y="5531"/>
                  </a:cubicBezTo>
                  <a:cubicBezTo>
                    <a:pt x="1" y="6167"/>
                    <a:pt x="279" y="6923"/>
                    <a:pt x="916" y="7182"/>
                  </a:cubicBezTo>
                  <a:cubicBezTo>
                    <a:pt x="1088" y="7255"/>
                    <a:pt x="1267" y="7290"/>
                    <a:pt x="1443" y="7290"/>
                  </a:cubicBezTo>
                  <a:cubicBezTo>
                    <a:pt x="1936" y="7290"/>
                    <a:pt x="2401" y="7015"/>
                    <a:pt x="2607" y="6545"/>
                  </a:cubicBezTo>
                  <a:cubicBezTo>
                    <a:pt x="2885" y="5889"/>
                    <a:pt x="4079" y="1"/>
                    <a:pt x="4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5"/>
            <p:cNvSpPr/>
            <p:nvPr/>
          </p:nvSpPr>
          <p:spPr>
            <a:xfrm>
              <a:off x="5586900" y="1906700"/>
              <a:ext cx="101975" cy="182950"/>
            </a:xfrm>
            <a:custGeom>
              <a:avLst/>
              <a:gdLst/>
              <a:ahLst/>
              <a:cxnLst/>
              <a:rect l="l" t="t" r="r" b="b"/>
              <a:pathLst>
                <a:path w="4079" h="7318" extrusionOk="0">
                  <a:moveTo>
                    <a:pt x="2636" y="1"/>
                  </a:moveTo>
                  <a:cubicBezTo>
                    <a:pt x="2149" y="1"/>
                    <a:pt x="1692" y="290"/>
                    <a:pt x="1472" y="773"/>
                  </a:cubicBezTo>
                  <a:cubicBezTo>
                    <a:pt x="1194" y="1409"/>
                    <a:pt x="0" y="7318"/>
                    <a:pt x="0" y="7318"/>
                  </a:cubicBezTo>
                  <a:cubicBezTo>
                    <a:pt x="0" y="7318"/>
                    <a:pt x="3541" y="2444"/>
                    <a:pt x="3800" y="1787"/>
                  </a:cubicBezTo>
                  <a:cubicBezTo>
                    <a:pt x="4078" y="1151"/>
                    <a:pt x="3800" y="395"/>
                    <a:pt x="3163" y="116"/>
                  </a:cubicBezTo>
                  <a:cubicBezTo>
                    <a:pt x="2990" y="38"/>
                    <a:pt x="2811" y="1"/>
                    <a:pt x="26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5"/>
            <p:cNvSpPr/>
            <p:nvPr/>
          </p:nvSpPr>
          <p:spPr>
            <a:xfrm>
              <a:off x="5363100" y="2005875"/>
              <a:ext cx="187000" cy="97700"/>
            </a:xfrm>
            <a:custGeom>
              <a:avLst/>
              <a:gdLst/>
              <a:ahLst/>
              <a:cxnLst/>
              <a:rect l="l" t="t" r="r" b="b"/>
              <a:pathLst>
                <a:path w="7480" h="3908" extrusionOk="0">
                  <a:moveTo>
                    <a:pt x="1446" y="0"/>
                  </a:moveTo>
                  <a:cubicBezTo>
                    <a:pt x="959" y="0"/>
                    <a:pt x="504" y="275"/>
                    <a:pt x="299" y="745"/>
                  </a:cubicBezTo>
                  <a:cubicBezTo>
                    <a:pt x="0" y="1401"/>
                    <a:pt x="299" y="2177"/>
                    <a:pt x="955" y="2455"/>
                  </a:cubicBezTo>
                  <a:cubicBezTo>
                    <a:pt x="1592" y="2714"/>
                    <a:pt x="7480" y="3908"/>
                    <a:pt x="7480" y="3908"/>
                  </a:cubicBezTo>
                  <a:cubicBezTo>
                    <a:pt x="7480" y="3908"/>
                    <a:pt x="2606" y="387"/>
                    <a:pt x="1970" y="108"/>
                  </a:cubicBezTo>
                  <a:cubicBezTo>
                    <a:pt x="1798" y="35"/>
                    <a:pt x="1620" y="0"/>
                    <a:pt x="1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5"/>
            <p:cNvSpPr/>
            <p:nvPr/>
          </p:nvSpPr>
          <p:spPr>
            <a:xfrm>
              <a:off x="5601300" y="2125925"/>
              <a:ext cx="187025" cy="98000"/>
            </a:xfrm>
            <a:custGeom>
              <a:avLst/>
              <a:gdLst/>
              <a:ahLst/>
              <a:cxnLst/>
              <a:rect l="l" t="t" r="r" b="b"/>
              <a:pathLst>
                <a:path w="7481" h="3920" extrusionOk="0">
                  <a:moveTo>
                    <a:pt x="1" y="1"/>
                  </a:moveTo>
                  <a:cubicBezTo>
                    <a:pt x="1" y="1"/>
                    <a:pt x="4875" y="3542"/>
                    <a:pt x="5511" y="3820"/>
                  </a:cubicBezTo>
                  <a:cubicBezTo>
                    <a:pt x="5680" y="3887"/>
                    <a:pt x="5855" y="3919"/>
                    <a:pt x="6025" y="3919"/>
                  </a:cubicBezTo>
                  <a:cubicBezTo>
                    <a:pt x="6517" y="3919"/>
                    <a:pt x="6975" y="3651"/>
                    <a:pt x="7182" y="3164"/>
                  </a:cubicBezTo>
                  <a:cubicBezTo>
                    <a:pt x="7481" y="2527"/>
                    <a:pt x="7182" y="1771"/>
                    <a:pt x="6546" y="1473"/>
                  </a:cubicBezTo>
                  <a:cubicBezTo>
                    <a:pt x="5889" y="1194"/>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5"/>
            <p:cNvSpPr/>
            <p:nvPr/>
          </p:nvSpPr>
          <p:spPr>
            <a:xfrm>
              <a:off x="5585900" y="2140850"/>
              <a:ext cx="96000" cy="185025"/>
            </a:xfrm>
            <a:custGeom>
              <a:avLst/>
              <a:gdLst/>
              <a:ahLst/>
              <a:cxnLst/>
              <a:rect l="l" t="t" r="r" b="b"/>
              <a:pathLst>
                <a:path w="3840" h="7401" extrusionOk="0">
                  <a:moveTo>
                    <a:pt x="0" y="1"/>
                  </a:moveTo>
                  <a:cubicBezTo>
                    <a:pt x="0" y="1"/>
                    <a:pt x="955" y="5949"/>
                    <a:pt x="1214" y="6605"/>
                  </a:cubicBezTo>
                  <a:cubicBezTo>
                    <a:pt x="1399" y="7098"/>
                    <a:pt x="1894" y="7400"/>
                    <a:pt x="2404" y="7400"/>
                  </a:cubicBezTo>
                  <a:cubicBezTo>
                    <a:pt x="2552" y="7400"/>
                    <a:pt x="2702" y="7375"/>
                    <a:pt x="2845" y="7321"/>
                  </a:cubicBezTo>
                  <a:cubicBezTo>
                    <a:pt x="3521" y="7063"/>
                    <a:pt x="3840" y="6326"/>
                    <a:pt x="3581" y="5670"/>
                  </a:cubicBezTo>
                  <a:cubicBezTo>
                    <a:pt x="3322" y="5033"/>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5"/>
            <p:cNvSpPr/>
            <p:nvPr/>
          </p:nvSpPr>
          <p:spPr>
            <a:xfrm>
              <a:off x="5469525" y="1903875"/>
              <a:ext cx="96500" cy="184775"/>
            </a:xfrm>
            <a:custGeom>
              <a:avLst/>
              <a:gdLst/>
              <a:ahLst/>
              <a:cxnLst/>
              <a:rect l="l" t="t" r="r" b="b"/>
              <a:pathLst>
                <a:path w="3860" h="7391" extrusionOk="0">
                  <a:moveTo>
                    <a:pt x="1457" y="0"/>
                  </a:moveTo>
                  <a:cubicBezTo>
                    <a:pt x="1302" y="0"/>
                    <a:pt x="1145" y="29"/>
                    <a:pt x="995" y="90"/>
                  </a:cubicBezTo>
                  <a:cubicBezTo>
                    <a:pt x="319" y="349"/>
                    <a:pt x="0" y="1085"/>
                    <a:pt x="279" y="1721"/>
                  </a:cubicBezTo>
                  <a:cubicBezTo>
                    <a:pt x="518" y="2378"/>
                    <a:pt x="3860" y="7391"/>
                    <a:pt x="3860" y="7391"/>
                  </a:cubicBezTo>
                  <a:cubicBezTo>
                    <a:pt x="3860" y="7391"/>
                    <a:pt x="2885" y="1463"/>
                    <a:pt x="2626" y="806"/>
                  </a:cubicBezTo>
                  <a:cubicBezTo>
                    <a:pt x="2444" y="305"/>
                    <a:pt x="1959"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5"/>
            <p:cNvSpPr/>
            <p:nvPr/>
          </p:nvSpPr>
          <p:spPr>
            <a:xfrm>
              <a:off x="5516775" y="2056300"/>
              <a:ext cx="117875" cy="116925"/>
            </a:xfrm>
            <a:custGeom>
              <a:avLst/>
              <a:gdLst/>
              <a:ahLst/>
              <a:cxnLst/>
              <a:rect l="l" t="t" r="r" b="b"/>
              <a:pathLst>
                <a:path w="4715" h="4677" extrusionOk="0">
                  <a:moveTo>
                    <a:pt x="2370" y="1"/>
                  </a:moveTo>
                  <a:cubicBezTo>
                    <a:pt x="1094" y="1"/>
                    <a:pt x="40" y="1008"/>
                    <a:pt x="20" y="2288"/>
                  </a:cubicBezTo>
                  <a:cubicBezTo>
                    <a:pt x="0" y="3582"/>
                    <a:pt x="1015" y="4656"/>
                    <a:pt x="2308" y="4676"/>
                  </a:cubicBezTo>
                  <a:cubicBezTo>
                    <a:pt x="2332" y="4676"/>
                    <a:pt x="2356" y="4677"/>
                    <a:pt x="2380" y="4677"/>
                  </a:cubicBezTo>
                  <a:cubicBezTo>
                    <a:pt x="3640" y="4677"/>
                    <a:pt x="4675" y="3657"/>
                    <a:pt x="4695" y="2388"/>
                  </a:cubicBezTo>
                  <a:cubicBezTo>
                    <a:pt x="4715" y="1095"/>
                    <a:pt x="3700" y="41"/>
                    <a:pt x="2407" y="1"/>
                  </a:cubicBezTo>
                  <a:cubicBezTo>
                    <a:pt x="2395" y="1"/>
                    <a:pt x="2382" y="1"/>
                    <a:pt x="23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5"/>
            <p:cNvSpPr/>
            <p:nvPr/>
          </p:nvSpPr>
          <p:spPr>
            <a:xfrm>
              <a:off x="5747025" y="2166800"/>
              <a:ext cx="438650" cy="212350"/>
            </a:xfrm>
            <a:custGeom>
              <a:avLst/>
              <a:gdLst/>
              <a:ahLst/>
              <a:cxnLst/>
              <a:rect l="l" t="t" r="r" b="b"/>
              <a:pathLst>
                <a:path w="17546" h="8494" extrusionOk="0">
                  <a:moveTo>
                    <a:pt x="12816" y="0"/>
                  </a:moveTo>
                  <a:cubicBezTo>
                    <a:pt x="11060" y="0"/>
                    <a:pt x="9310" y="187"/>
                    <a:pt x="7520" y="713"/>
                  </a:cubicBezTo>
                  <a:cubicBezTo>
                    <a:pt x="4874" y="1489"/>
                    <a:pt x="2368" y="3001"/>
                    <a:pt x="756" y="5229"/>
                  </a:cubicBezTo>
                  <a:cubicBezTo>
                    <a:pt x="359" y="5786"/>
                    <a:pt x="1" y="6383"/>
                    <a:pt x="1" y="7059"/>
                  </a:cubicBezTo>
                  <a:cubicBezTo>
                    <a:pt x="1" y="7715"/>
                    <a:pt x="458" y="8412"/>
                    <a:pt x="1134" y="8491"/>
                  </a:cubicBezTo>
                  <a:cubicBezTo>
                    <a:pt x="1156" y="8492"/>
                    <a:pt x="1178" y="8493"/>
                    <a:pt x="1200" y="8493"/>
                  </a:cubicBezTo>
                  <a:cubicBezTo>
                    <a:pt x="1521" y="8493"/>
                    <a:pt x="1871" y="8362"/>
                    <a:pt x="2169" y="8213"/>
                  </a:cubicBezTo>
                  <a:cubicBezTo>
                    <a:pt x="5650" y="6482"/>
                    <a:pt x="7958" y="2881"/>
                    <a:pt x="11558" y="1389"/>
                  </a:cubicBezTo>
                  <a:cubicBezTo>
                    <a:pt x="13468" y="594"/>
                    <a:pt x="15497" y="514"/>
                    <a:pt x="17546" y="335"/>
                  </a:cubicBezTo>
                  <a:cubicBezTo>
                    <a:pt x="15944" y="148"/>
                    <a:pt x="14378" y="0"/>
                    <a:pt x="1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5"/>
            <p:cNvSpPr/>
            <p:nvPr/>
          </p:nvSpPr>
          <p:spPr>
            <a:xfrm>
              <a:off x="5870850" y="2168025"/>
              <a:ext cx="338200" cy="86750"/>
            </a:xfrm>
            <a:custGeom>
              <a:avLst/>
              <a:gdLst/>
              <a:ahLst/>
              <a:cxnLst/>
              <a:rect l="l" t="t" r="r" b="b"/>
              <a:pathLst>
                <a:path w="13528" h="3470" extrusionOk="0">
                  <a:moveTo>
                    <a:pt x="9986" y="0"/>
                  </a:moveTo>
                  <a:cubicBezTo>
                    <a:pt x="6995" y="0"/>
                    <a:pt x="4000" y="841"/>
                    <a:pt x="1453" y="2435"/>
                  </a:cubicBezTo>
                  <a:cubicBezTo>
                    <a:pt x="1035" y="2693"/>
                    <a:pt x="399" y="3151"/>
                    <a:pt x="1" y="3469"/>
                  </a:cubicBezTo>
                  <a:cubicBezTo>
                    <a:pt x="438" y="3191"/>
                    <a:pt x="1075" y="2793"/>
                    <a:pt x="1533" y="2554"/>
                  </a:cubicBezTo>
                  <a:cubicBezTo>
                    <a:pt x="4393" y="1007"/>
                    <a:pt x="7634" y="233"/>
                    <a:pt x="10879" y="233"/>
                  </a:cubicBezTo>
                  <a:cubicBezTo>
                    <a:pt x="11764" y="233"/>
                    <a:pt x="12650" y="290"/>
                    <a:pt x="13528" y="406"/>
                  </a:cubicBezTo>
                  <a:cubicBezTo>
                    <a:pt x="12367" y="134"/>
                    <a:pt x="11177" y="0"/>
                    <a:pt x="9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5"/>
            <p:cNvSpPr/>
            <p:nvPr/>
          </p:nvSpPr>
          <p:spPr>
            <a:xfrm>
              <a:off x="5820625" y="1861950"/>
              <a:ext cx="378475" cy="310250"/>
            </a:xfrm>
            <a:custGeom>
              <a:avLst/>
              <a:gdLst/>
              <a:ahLst/>
              <a:cxnLst/>
              <a:rect l="l" t="t" r="r" b="b"/>
              <a:pathLst>
                <a:path w="15139" h="12410" extrusionOk="0">
                  <a:moveTo>
                    <a:pt x="1491" y="0"/>
                  </a:moveTo>
                  <a:cubicBezTo>
                    <a:pt x="902" y="0"/>
                    <a:pt x="362" y="513"/>
                    <a:pt x="200" y="1091"/>
                  </a:cubicBezTo>
                  <a:cubicBezTo>
                    <a:pt x="1" y="1747"/>
                    <a:pt x="180" y="2444"/>
                    <a:pt x="398" y="3060"/>
                  </a:cubicBezTo>
                  <a:cubicBezTo>
                    <a:pt x="1314" y="5646"/>
                    <a:pt x="3303" y="7775"/>
                    <a:pt x="5630" y="9267"/>
                  </a:cubicBezTo>
                  <a:cubicBezTo>
                    <a:pt x="8574" y="11196"/>
                    <a:pt x="11737" y="11853"/>
                    <a:pt x="15139" y="12410"/>
                  </a:cubicBezTo>
                  <a:cubicBezTo>
                    <a:pt x="13229" y="11694"/>
                    <a:pt x="11300" y="11037"/>
                    <a:pt x="9668" y="9744"/>
                  </a:cubicBezTo>
                  <a:cubicBezTo>
                    <a:pt x="6665" y="7337"/>
                    <a:pt x="5451" y="3199"/>
                    <a:pt x="2587" y="574"/>
                  </a:cubicBezTo>
                  <a:cubicBezTo>
                    <a:pt x="2308" y="315"/>
                    <a:pt x="2010" y="96"/>
                    <a:pt x="1672" y="17"/>
                  </a:cubicBezTo>
                  <a:cubicBezTo>
                    <a:pt x="1611" y="6"/>
                    <a:pt x="1551" y="0"/>
                    <a:pt x="1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5"/>
            <p:cNvSpPr/>
            <p:nvPr/>
          </p:nvSpPr>
          <p:spPr>
            <a:xfrm>
              <a:off x="5919100" y="2008575"/>
              <a:ext cx="303375" cy="168100"/>
            </a:xfrm>
            <a:custGeom>
              <a:avLst/>
              <a:gdLst/>
              <a:ahLst/>
              <a:cxnLst/>
              <a:rect l="l" t="t" r="r" b="b"/>
              <a:pathLst>
                <a:path w="12135" h="6724" extrusionOk="0">
                  <a:moveTo>
                    <a:pt x="0" y="0"/>
                  </a:moveTo>
                  <a:cubicBezTo>
                    <a:pt x="259" y="418"/>
                    <a:pt x="756" y="1015"/>
                    <a:pt x="1094" y="1413"/>
                  </a:cubicBezTo>
                  <a:cubicBezTo>
                    <a:pt x="3879" y="4536"/>
                    <a:pt x="7957" y="6525"/>
                    <a:pt x="12135" y="6724"/>
                  </a:cubicBezTo>
                  <a:cubicBezTo>
                    <a:pt x="8316" y="6147"/>
                    <a:pt x="4695" y="4476"/>
                    <a:pt x="1850" y="1910"/>
                  </a:cubicBezTo>
                  <a:cubicBezTo>
                    <a:pt x="1234" y="1373"/>
                    <a:pt x="518" y="61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2" name="Google Shape;2762;p35"/>
          <p:cNvGrpSpPr/>
          <p:nvPr/>
        </p:nvGrpSpPr>
        <p:grpSpPr>
          <a:xfrm rot="1863780" flipH="1">
            <a:off x="2112088" y="4501541"/>
            <a:ext cx="654799" cy="987590"/>
            <a:chOff x="5185050" y="2463125"/>
            <a:chExt cx="751475" cy="1133400"/>
          </a:xfrm>
        </p:grpSpPr>
        <p:sp>
          <p:nvSpPr>
            <p:cNvPr id="2763" name="Google Shape;2763;p35"/>
            <p:cNvSpPr/>
            <p:nvPr/>
          </p:nvSpPr>
          <p:spPr>
            <a:xfrm>
              <a:off x="5185050" y="2463125"/>
              <a:ext cx="751475" cy="1067250"/>
            </a:xfrm>
            <a:custGeom>
              <a:avLst/>
              <a:gdLst/>
              <a:ahLst/>
              <a:cxnLst/>
              <a:rect l="l" t="t" r="r" b="b"/>
              <a:pathLst>
                <a:path w="30059" h="42690" extrusionOk="0">
                  <a:moveTo>
                    <a:pt x="1831" y="0"/>
                  </a:moveTo>
                  <a:lnTo>
                    <a:pt x="1831" y="0"/>
                  </a:lnTo>
                  <a:cubicBezTo>
                    <a:pt x="2368" y="2188"/>
                    <a:pt x="1194" y="4476"/>
                    <a:pt x="697" y="6764"/>
                  </a:cubicBezTo>
                  <a:cubicBezTo>
                    <a:pt x="239" y="9071"/>
                    <a:pt x="1" y="11538"/>
                    <a:pt x="1393" y="13428"/>
                  </a:cubicBezTo>
                  <a:cubicBezTo>
                    <a:pt x="2845" y="15357"/>
                    <a:pt x="5809" y="16412"/>
                    <a:pt x="6904" y="18500"/>
                  </a:cubicBezTo>
                  <a:cubicBezTo>
                    <a:pt x="8236" y="21066"/>
                    <a:pt x="6347" y="24448"/>
                    <a:pt x="8018" y="26855"/>
                  </a:cubicBezTo>
                  <a:cubicBezTo>
                    <a:pt x="9589" y="29143"/>
                    <a:pt x="13826" y="29779"/>
                    <a:pt x="15060" y="32206"/>
                  </a:cubicBezTo>
                  <a:cubicBezTo>
                    <a:pt x="15875" y="33838"/>
                    <a:pt x="15060" y="35887"/>
                    <a:pt x="15597" y="37617"/>
                  </a:cubicBezTo>
                  <a:cubicBezTo>
                    <a:pt x="15696" y="37975"/>
                    <a:pt x="15875" y="38313"/>
                    <a:pt x="16174" y="38592"/>
                  </a:cubicBezTo>
                  <a:cubicBezTo>
                    <a:pt x="16611" y="38970"/>
                    <a:pt x="17268" y="39129"/>
                    <a:pt x="17904" y="39288"/>
                  </a:cubicBezTo>
                  <a:cubicBezTo>
                    <a:pt x="20470" y="39925"/>
                    <a:pt x="23295" y="40720"/>
                    <a:pt x="24051" y="42690"/>
                  </a:cubicBezTo>
                  <a:cubicBezTo>
                    <a:pt x="25503" y="40621"/>
                    <a:pt x="26975" y="38592"/>
                    <a:pt x="28408" y="36523"/>
                  </a:cubicBezTo>
                  <a:cubicBezTo>
                    <a:pt x="29004" y="35648"/>
                    <a:pt x="29621" y="34792"/>
                    <a:pt x="29800" y="33838"/>
                  </a:cubicBezTo>
                  <a:cubicBezTo>
                    <a:pt x="30059" y="32425"/>
                    <a:pt x="29183" y="31132"/>
                    <a:pt x="28487" y="29879"/>
                  </a:cubicBezTo>
                  <a:cubicBezTo>
                    <a:pt x="27711" y="28526"/>
                    <a:pt x="27075" y="26975"/>
                    <a:pt x="27473" y="25403"/>
                  </a:cubicBezTo>
                  <a:cubicBezTo>
                    <a:pt x="27731" y="24249"/>
                    <a:pt x="28567" y="23076"/>
                    <a:pt x="28388" y="21922"/>
                  </a:cubicBezTo>
                  <a:cubicBezTo>
                    <a:pt x="28288" y="21265"/>
                    <a:pt x="27831" y="20689"/>
                    <a:pt x="27373" y="20171"/>
                  </a:cubicBezTo>
                  <a:cubicBezTo>
                    <a:pt x="26199" y="18898"/>
                    <a:pt x="24747" y="17784"/>
                    <a:pt x="23096" y="16889"/>
                  </a:cubicBezTo>
                  <a:cubicBezTo>
                    <a:pt x="21346" y="15934"/>
                    <a:pt x="19277" y="15138"/>
                    <a:pt x="18481" y="13607"/>
                  </a:cubicBezTo>
                  <a:cubicBezTo>
                    <a:pt x="17924" y="12453"/>
                    <a:pt x="18163" y="11080"/>
                    <a:pt x="17944" y="9847"/>
                  </a:cubicBezTo>
                  <a:cubicBezTo>
                    <a:pt x="17347" y="6465"/>
                    <a:pt x="13369" y="4277"/>
                    <a:pt x="9191" y="3203"/>
                  </a:cubicBezTo>
                  <a:cubicBezTo>
                    <a:pt x="6406" y="2507"/>
                    <a:pt x="3144" y="1989"/>
                    <a:pt x="18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5"/>
            <p:cNvSpPr/>
            <p:nvPr/>
          </p:nvSpPr>
          <p:spPr>
            <a:xfrm>
              <a:off x="5320825" y="2577500"/>
              <a:ext cx="502800" cy="1019025"/>
            </a:xfrm>
            <a:custGeom>
              <a:avLst/>
              <a:gdLst/>
              <a:ahLst/>
              <a:cxnLst/>
              <a:rect l="l" t="t" r="r" b="b"/>
              <a:pathLst>
                <a:path w="20112" h="40761" extrusionOk="0">
                  <a:moveTo>
                    <a:pt x="0" y="0"/>
                  </a:moveTo>
                  <a:lnTo>
                    <a:pt x="0" y="0"/>
                  </a:lnTo>
                  <a:cubicBezTo>
                    <a:pt x="10225" y="11240"/>
                    <a:pt x="17208" y="25582"/>
                    <a:pt x="18859" y="40761"/>
                  </a:cubicBezTo>
                  <a:lnTo>
                    <a:pt x="20112" y="40601"/>
                  </a:lnTo>
                  <a:cubicBezTo>
                    <a:pt x="18063" y="25304"/>
                    <a:pt x="10623" y="1104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5" name="Google Shape;2765;p35"/>
          <p:cNvGrpSpPr/>
          <p:nvPr/>
        </p:nvGrpSpPr>
        <p:grpSpPr>
          <a:xfrm rot="2350091">
            <a:off x="8499418" y="3465793"/>
            <a:ext cx="620940" cy="895132"/>
            <a:chOff x="3563300" y="2901850"/>
            <a:chExt cx="712675" cy="1027375"/>
          </a:xfrm>
        </p:grpSpPr>
        <p:sp>
          <p:nvSpPr>
            <p:cNvPr id="2766" name="Google Shape;2766;p35"/>
            <p:cNvSpPr/>
            <p:nvPr/>
          </p:nvSpPr>
          <p:spPr>
            <a:xfrm>
              <a:off x="3563300" y="2901850"/>
              <a:ext cx="232775" cy="228700"/>
            </a:xfrm>
            <a:custGeom>
              <a:avLst/>
              <a:gdLst/>
              <a:ahLst/>
              <a:cxnLst/>
              <a:rect l="l" t="t" r="r" b="b"/>
              <a:pathLst>
                <a:path w="9311" h="9148" extrusionOk="0">
                  <a:moveTo>
                    <a:pt x="1874" y="1"/>
                  </a:moveTo>
                  <a:cubicBezTo>
                    <a:pt x="1302" y="1"/>
                    <a:pt x="757" y="187"/>
                    <a:pt x="438" y="653"/>
                  </a:cubicBezTo>
                  <a:cubicBezTo>
                    <a:pt x="1" y="1230"/>
                    <a:pt x="100" y="2065"/>
                    <a:pt x="438" y="2722"/>
                  </a:cubicBezTo>
                  <a:cubicBezTo>
                    <a:pt x="896" y="3657"/>
                    <a:pt x="1731" y="4373"/>
                    <a:pt x="2627" y="4950"/>
                  </a:cubicBezTo>
                  <a:cubicBezTo>
                    <a:pt x="4676" y="6621"/>
                    <a:pt x="7321" y="7337"/>
                    <a:pt x="9311" y="9147"/>
                  </a:cubicBezTo>
                  <a:cubicBezTo>
                    <a:pt x="8037" y="7436"/>
                    <a:pt x="7520" y="5308"/>
                    <a:pt x="6366" y="3478"/>
                  </a:cubicBezTo>
                  <a:cubicBezTo>
                    <a:pt x="5511" y="2125"/>
                    <a:pt x="4437" y="772"/>
                    <a:pt x="2925" y="195"/>
                  </a:cubicBezTo>
                  <a:cubicBezTo>
                    <a:pt x="2597" y="73"/>
                    <a:pt x="2230" y="1"/>
                    <a:pt x="18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5"/>
            <p:cNvSpPr/>
            <p:nvPr/>
          </p:nvSpPr>
          <p:spPr>
            <a:xfrm>
              <a:off x="4130250" y="3368575"/>
              <a:ext cx="145725" cy="319450"/>
            </a:xfrm>
            <a:custGeom>
              <a:avLst/>
              <a:gdLst/>
              <a:ahLst/>
              <a:cxnLst/>
              <a:rect l="l" t="t" r="r" b="b"/>
              <a:pathLst>
                <a:path w="5829" h="12778" extrusionOk="0">
                  <a:moveTo>
                    <a:pt x="3219" y="0"/>
                  </a:moveTo>
                  <a:cubicBezTo>
                    <a:pt x="3053" y="0"/>
                    <a:pt x="2887" y="27"/>
                    <a:pt x="2726" y="86"/>
                  </a:cubicBezTo>
                  <a:cubicBezTo>
                    <a:pt x="1890" y="385"/>
                    <a:pt x="1492" y="1320"/>
                    <a:pt x="1353" y="2195"/>
                  </a:cubicBezTo>
                  <a:cubicBezTo>
                    <a:pt x="1055" y="3945"/>
                    <a:pt x="1254" y="5736"/>
                    <a:pt x="1274" y="7486"/>
                  </a:cubicBezTo>
                  <a:cubicBezTo>
                    <a:pt x="1293" y="9555"/>
                    <a:pt x="597" y="10948"/>
                    <a:pt x="0" y="12778"/>
                  </a:cubicBezTo>
                  <a:cubicBezTo>
                    <a:pt x="2686" y="11942"/>
                    <a:pt x="4576" y="7785"/>
                    <a:pt x="5272" y="5338"/>
                  </a:cubicBezTo>
                  <a:cubicBezTo>
                    <a:pt x="5670" y="3886"/>
                    <a:pt x="5829" y="2255"/>
                    <a:pt x="4974" y="1021"/>
                  </a:cubicBezTo>
                  <a:cubicBezTo>
                    <a:pt x="4575" y="447"/>
                    <a:pt x="3894" y="0"/>
                    <a:pt x="3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5"/>
            <p:cNvSpPr/>
            <p:nvPr/>
          </p:nvSpPr>
          <p:spPr>
            <a:xfrm>
              <a:off x="3796550" y="3558600"/>
              <a:ext cx="320800" cy="155950"/>
            </a:xfrm>
            <a:custGeom>
              <a:avLst/>
              <a:gdLst/>
              <a:ahLst/>
              <a:cxnLst/>
              <a:rect l="l" t="t" r="r" b="b"/>
              <a:pathLst>
                <a:path w="12832" h="6238" extrusionOk="0">
                  <a:moveTo>
                    <a:pt x="1839" y="0"/>
                  </a:moveTo>
                  <a:cubicBezTo>
                    <a:pt x="1465" y="0"/>
                    <a:pt x="1105" y="92"/>
                    <a:pt x="796" y="323"/>
                  </a:cubicBezTo>
                  <a:cubicBezTo>
                    <a:pt x="100" y="820"/>
                    <a:pt x="0" y="1875"/>
                    <a:pt x="319" y="2710"/>
                  </a:cubicBezTo>
                  <a:cubicBezTo>
                    <a:pt x="876" y="4103"/>
                    <a:pt x="2308" y="4898"/>
                    <a:pt x="3720" y="5356"/>
                  </a:cubicBezTo>
                  <a:cubicBezTo>
                    <a:pt x="5085" y="5800"/>
                    <a:pt x="7081" y="6237"/>
                    <a:pt x="8959" y="6237"/>
                  </a:cubicBezTo>
                  <a:cubicBezTo>
                    <a:pt x="10448" y="6237"/>
                    <a:pt x="11863" y="5962"/>
                    <a:pt x="12831" y="5197"/>
                  </a:cubicBezTo>
                  <a:cubicBezTo>
                    <a:pt x="11001" y="4660"/>
                    <a:pt x="9430" y="4461"/>
                    <a:pt x="7739" y="3267"/>
                  </a:cubicBezTo>
                  <a:cubicBezTo>
                    <a:pt x="6286" y="2273"/>
                    <a:pt x="4934" y="1079"/>
                    <a:pt x="3303" y="363"/>
                  </a:cubicBezTo>
                  <a:cubicBezTo>
                    <a:pt x="2850" y="159"/>
                    <a:pt x="2333" y="0"/>
                    <a:pt x="1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5"/>
            <p:cNvSpPr/>
            <p:nvPr/>
          </p:nvSpPr>
          <p:spPr>
            <a:xfrm>
              <a:off x="4054150" y="3170200"/>
              <a:ext cx="120375" cy="326875"/>
            </a:xfrm>
            <a:custGeom>
              <a:avLst/>
              <a:gdLst/>
              <a:ahLst/>
              <a:cxnLst/>
              <a:rect l="l" t="t" r="r" b="b"/>
              <a:pathLst>
                <a:path w="4815" h="13075" extrusionOk="0">
                  <a:moveTo>
                    <a:pt x="2163" y="1"/>
                  </a:moveTo>
                  <a:cubicBezTo>
                    <a:pt x="1941" y="1"/>
                    <a:pt x="1720" y="45"/>
                    <a:pt x="1513" y="144"/>
                  </a:cubicBezTo>
                  <a:cubicBezTo>
                    <a:pt x="717" y="502"/>
                    <a:pt x="419" y="1496"/>
                    <a:pt x="339" y="2372"/>
                  </a:cubicBezTo>
                  <a:cubicBezTo>
                    <a:pt x="200" y="4142"/>
                    <a:pt x="558" y="5913"/>
                    <a:pt x="757" y="7663"/>
                  </a:cubicBezTo>
                  <a:cubicBezTo>
                    <a:pt x="995" y="9732"/>
                    <a:pt x="419" y="11184"/>
                    <a:pt x="1" y="13074"/>
                  </a:cubicBezTo>
                  <a:cubicBezTo>
                    <a:pt x="2587" y="11900"/>
                    <a:pt x="4079" y="7623"/>
                    <a:pt x="4536" y="5117"/>
                  </a:cubicBezTo>
                  <a:cubicBezTo>
                    <a:pt x="4815" y="3645"/>
                    <a:pt x="4795" y="1994"/>
                    <a:pt x="3840" y="860"/>
                  </a:cubicBezTo>
                  <a:cubicBezTo>
                    <a:pt x="3443" y="360"/>
                    <a:pt x="2795" y="1"/>
                    <a:pt x="2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5"/>
            <p:cNvSpPr/>
            <p:nvPr/>
          </p:nvSpPr>
          <p:spPr>
            <a:xfrm>
              <a:off x="3714000" y="3392275"/>
              <a:ext cx="327750" cy="140750"/>
            </a:xfrm>
            <a:custGeom>
              <a:avLst/>
              <a:gdLst/>
              <a:ahLst/>
              <a:cxnLst/>
              <a:rect l="l" t="t" r="r" b="b"/>
              <a:pathLst>
                <a:path w="13110" h="5630" extrusionOk="0">
                  <a:moveTo>
                    <a:pt x="1902" y="1"/>
                  </a:moveTo>
                  <a:cubicBezTo>
                    <a:pt x="1447" y="1"/>
                    <a:pt x="1016" y="113"/>
                    <a:pt x="677" y="411"/>
                  </a:cubicBezTo>
                  <a:cubicBezTo>
                    <a:pt x="0" y="968"/>
                    <a:pt x="0" y="2063"/>
                    <a:pt x="398" y="2838"/>
                  </a:cubicBezTo>
                  <a:cubicBezTo>
                    <a:pt x="1074" y="4151"/>
                    <a:pt x="2586" y="4828"/>
                    <a:pt x="4019" y="5186"/>
                  </a:cubicBezTo>
                  <a:cubicBezTo>
                    <a:pt x="5092" y="5426"/>
                    <a:pt x="6546" y="5629"/>
                    <a:pt x="8020" y="5629"/>
                  </a:cubicBezTo>
                  <a:cubicBezTo>
                    <a:pt x="9960" y="5629"/>
                    <a:pt x="11933" y="5277"/>
                    <a:pt x="13109" y="4191"/>
                  </a:cubicBezTo>
                  <a:cubicBezTo>
                    <a:pt x="11220" y="3833"/>
                    <a:pt x="9648" y="3753"/>
                    <a:pt x="7858" y="2739"/>
                  </a:cubicBezTo>
                  <a:cubicBezTo>
                    <a:pt x="6306" y="1844"/>
                    <a:pt x="4854" y="809"/>
                    <a:pt x="3183" y="232"/>
                  </a:cubicBezTo>
                  <a:cubicBezTo>
                    <a:pt x="2770" y="98"/>
                    <a:pt x="2325" y="1"/>
                    <a:pt x="19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5"/>
            <p:cNvSpPr/>
            <p:nvPr/>
          </p:nvSpPr>
          <p:spPr>
            <a:xfrm>
              <a:off x="3928325" y="3013225"/>
              <a:ext cx="104975" cy="306300"/>
            </a:xfrm>
            <a:custGeom>
              <a:avLst/>
              <a:gdLst/>
              <a:ahLst/>
              <a:cxnLst/>
              <a:rect l="l" t="t" r="r" b="b"/>
              <a:pathLst>
                <a:path w="4199" h="12252" extrusionOk="0">
                  <a:moveTo>
                    <a:pt x="1607" y="1"/>
                  </a:moveTo>
                  <a:cubicBezTo>
                    <a:pt x="1352" y="1"/>
                    <a:pt x="1102" y="61"/>
                    <a:pt x="876" y="196"/>
                  </a:cubicBezTo>
                  <a:cubicBezTo>
                    <a:pt x="180" y="614"/>
                    <a:pt x="1" y="1549"/>
                    <a:pt x="1" y="2365"/>
                  </a:cubicBezTo>
                  <a:cubicBezTo>
                    <a:pt x="21" y="3996"/>
                    <a:pt x="558" y="5587"/>
                    <a:pt x="876" y="7218"/>
                  </a:cubicBezTo>
                  <a:cubicBezTo>
                    <a:pt x="1274" y="9069"/>
                    <a:pt x="876" y="10501"/>
                    <a:pt x="657" y="12251"/>
                  </a:cubicBezTo>
                  <a:cubicBezTo>
                    <a:pt x="2945" y="10958"/>
                    <a:pt x="3900" y="6860"/>
                    <a:pt x="4099" y="4533"/>
                  </a:cubicBezTo>
                  <a:cubicBezTo>
                    <a:pt x="4198" y="3160"/>
                    <a:pt x="4059" y="1609"/>
                    <a:pt x="3084" y="654"/>
                  </a:cubicBezTo>
                  <a:cubicBezTo>
                    <a:pt x="2694" y="264"/>
                    <a:pt x="2140" y="1"/>
                    <a:pt x="1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5"/>
            <p:cNvSpPr/>
            <p:nvPr/>
          </p:nvSpPr>
          <p:spPr>
            <a:xfrm>
              <a:off x="3622475" y="3250475"/>
              <a:ext cx="310350" cy="118175"/>
            </a:xfrm>
            <a:custGeom>
              <a:avLst/>
              <a:gdLst/>
              <a:ahLst/>
              <a:cxnLst/>
              <a:rect l="l" t="t" r="r" b="b"/>
              <a:pathLst>
                <a:path w="12414" h="4727" extrusionOk="0">
                  <a:moveTo>
                    <a:pt x="1997" y="0"/>
                  </a:moveTo>
                  <a:cubicBezTo>
                    <a:pt x="1452" y="0"/>
                    <a:pt x="924" y="129"/>
                    <a:pt x="578" y="513"/>
                  </a:cubicBezTo>
                  <a:cubicBezTo>
                    <a:pt x="1" y="1110"/>
                    <a:pt x="100" y="2065"/>
                    <a:pt x="558" y="2761"/>
                  </a:cubicBezTo>
                  <a:cubicBezTo>
                    <a:pt x="1294" y="3935"/>
                    <a:pt x="2766" y="4412"/>
                    <a:pt x="4139" y="4591"/>
                  </a:cubicBezTo>
                  <a:cubicBezTo>
                    <a:pt x="4742" y="4673"/>
                    <a:pt x="5468" y="4726"/>
                    <a:pt x="6242" y="4726"/>
                  </a:cubicBezTo>
                  <a:cubicBezTo>
                    <a:pt x="8481" y="4726"/>
                    <a:pt x="11128" y="4284"/>
                    <a:pt x="12414" y="2821"/>
                  </a:cubicBezTo>
                  <a:cubicBezTo>
                    <a:pt x="10644" y="2662"/>
                    <a:pt x="9171" y="2741"/>
                    <a:pt x="7441" y="1966"/>
                  </a:cubicBezTo>
                  <a:cubicBezTo>
                    <a:pt x="5949" y="1329"/>
                    <a:pt x="4477" y="474"/>
                    <a:pt x="2885" y="96"/>
                  </a:cubicBezTo>
                  <a:cubicBezTo>
                    <a:pt x="2603" y="39"/>
                    <a:pt x="2298" y="0"/>
                    <a:pt x="19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5"/>
            <p:cNvSpPr/>
            <p:nvPr/>
          </p:nvSpPr>
          <p:spPr>
            <a:xfrm>
              <a:off x="3821425" y="2928275"/>
              <a:ext cx="89525" cy="256475"/>
            </a:xfrm>
            <a:custGeom>
              <a:avLst/>
              <a:gdLst/>
              <a:ahLst/>
              <a:cxnLst/>
              <a:rect l="l" t="t" r="r" b="b"/>
              <a:pathLst>
                <a:path w="3581" h="10259" extrusionOk="0">
                  <a:moveTo>
                    <a:pt x="1364" y="1"/>
                  </a:moveTo>
                  <a:cubicBezTo>
                    <a:pt x="1129" y="1"/>
                    <a:pt x="899" y="60"/>
                    <a:pt x="696" y="193"/>
                  </a:cubicBezTo>
                  <a:cubicBezTo>
                    <a:pt x="119" y="571"/>
                    <a:pt x="0" y="1327"/>
                    <a:pt x="20" y="2023"/>
                  </a:cubicBezTo>
                  <a:cubicBezTo>
                    <a:pt x="100" y="3395"/>
                    <a:pt x="577" y="4708"/>
                    <a:pt x="895" y="6041"/>
                  </a:cubicBezTo>
                  <a:cubicBezTo>
                    <a:pt x="1273" y="7593"/>
                    <a:pt x="995" y="8766"/>
                    <a:pt x="875" y="10258"/>
                  </a:cubicBezTo>
                  <a:cubicBezTo>
                    <a:pt x="2725" y="9144"/>
                    <a:pt x="3461" y="5703"/>
                    <a:pt x="3541" y="3714"/>
                  </a:cubicBezTo>
                  <a:cubicBezTo>
                    <a:pt x="3581" y="2580"/>
                    <a:pt x="3402" y="1307"/>
                    <a:pt x="2566" y="511"/>
                  </a:cubicBezTo>
                  <a:cubicBezTo>
                    <a:pt x="2244" y="201"/>
                    <a:pt x="1796" y="1"/>
                    <a:pt x="13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5"/>
            <p:cNvSpPr/>
            <p:nvPr/>
          </p:nvSpPr>
          <p:spPr>
            <a:xfrm>
              <a:off x="3574250" y="3135025"/>
              <a:ext cx="259625" cy="96000"/>
            </a:xfrm>
            <a:custGeom>
              <a:avLst/>
              <a:gdLst/>
              <a:ahLst/>
              <a:cxnLst/>
              <a:rect l="l" t="t" r="r" b="b"/>
              <a:pathLst>
                <a:path w="10385" h="3840" extrusionOk="0">
                  <a:moveTo>
                    <a:pt x="1654" y="1"/>
                  </a:moveTo>
                  <a:cubicBezTo>
                    <a:pt x="1193" y="1"/>
                    <a:pt x="741" y="121"/>
                    <a:pt x="438" y="477"/>
                  </a:cubicBezTo>
                  <a:cubicBezTo>
                    <a:pt x="0" y="974"/>
                    <a:pt x="100" y="1789"/>
                    <a:pt x="498" y="2366"/>
                  </a:cubicBezTo>
                  <a:cubicBezTo>
                    <a:pt x="1154" y="3301"/>
                    <a:pt x="2387" y="3659"/>
                    <a:pt x="3521" y="3779"/>
                  </a:cubicBezTo>
                  <a:cubicBezTo>
                    <a:pt x="3900" y="3817"/>
                    <a:pt x="4335" y="3840"/>
                    <a:pt x="4802" y="3840"/>
                  </a:cubicBezTo>
                  <a:cubicBezTo>
                    <a:pt x="6759" y="3840"/>
                    <a:pt x="9260" y="3438"/>
                    <a:pt x="10384" y="2088"/>
                  </a:cubicBezTo>
                  <a:cubicBezTo>
                    <a:pt x="8892" y="1988"/>
                    <a:pt x="7699" y="2108"/>
                    <a:pt x="6207" y="1511"/>
                  </a:cubicBezTo>
                  <a:cubicBezTo>
                    <a:pt x="4934" y="994"/>
                    <a:pt x="3700" y="357"/>
                    <a:pt x="2348" y="79"/>
                  </a:cubicBezTo>
                  <a:cubicBezTo>
                    <a:pt x="2126" y="32"/>
                    <a:pt x="1889" y="1"/>
                    <a:pt x="1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5"/>
            <p:cNvSpPr/>
            <p:nvPr/>
          </p:nvSpPr>
          <p:spPr>
            <a:xfrm>
              <a:off x="3659300" y="2992750"/>
              <a:ext cx="512750" cy="936475"/>
            </a:xfrm>
            <a:custGeom>
              <a:avLst/>
              <a:gdLst/>
              <a:ahLst/>
              <a:cxnLst/>
              <a:rect l="l" t="t" r="r" b="b"/>
              <a:pathLst>
                <a:path w="20510" h="37459" extrusionOk="0">
                  <a:moveTo>
                    <a:pt x="0" y="1"/>
                  </a:moveTo>
                  <a:lnTo>
                    <a:pt x="0" y="1"/>
                  </a:lnTo>
                  <a:cubicBezTo>
                    <a:pt x="2566" y="2587"/>
                    <a:pt x="4993" y="5272"/>
                    <a:pt x="7281" y="8097"/>
                  </a:cubicBezTo>
                  <a:cubicBezTo>
                    <a:pt x="14104" y="16532"/>
                    <a:pt x="19216" y="26578"/>
                    <a:pt x="20509" y="37459"/>
                  </a:cubicBezTo>
                  <a:cubicBezTo>
                    <a:pt x="19813" y="22679"/>
                    <a:pt x="10921" y="945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5"/>
            <p:cNvSpPr/>
            <p:nvPr/>
          </p:nvSpPr>
          <p:spPr>
            <a:xfrm>
              <a:off x="3831350" y="3005200"/>
              <a:ext cx="42800" cy="186500"/>
            </a:xfrm>
            <a:custGeom>
              <a:avLst/>
              <a:gdLst/>
              <a:ahLst/>
              <a:cxnLst/>
              <a:rect l="l" t="t" r="r" b="b"/>
              <a:pathLst>
                <a:path w="1712" h="7460" extrusionOk="0">
                  <a:moveTo>
                    <a:pt x="1473" y="0"/>
                  </a:moveTo>
                  <a:lnTo>
                    <a:pt x="1473" y="0"/>
                  </a:lnTo>
                  <a:cubicBezTo>
                    <a:pt x="1373" y="2507"/>
                    <a:pt x="1373" y="5272"/>
                    <a:pt x="1" y="7460"/>
                  </a:cubicBezTo>
                  <a:cubicBezTo>
                    <a:pt x="1692" y="5391"/>
                    <a:pt x="1712" y="2527"/>
                    <a:pt x="1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5"/>
            <p:cNvSpPr/>
            <p:nvPr/>
          </p:nvSpPr>
          <p:spPr>
            <a:xfrm>
              <a:off x="3934800" y="3132000"/>
              <a:ext cx="55725" cy="193500"/>
            </a:xfrm>
            <a:custGeom>
              <a:avLst/>
              <a:gdLst/>
              <a:ahLst/>
              <a:cxnLst/>
              <a:rect l="l" t="t" r="r" b="b"/>
              <a:pathLst>
                <a:path w="2229" h="7740" extrusionOk="0">
                  <a:moveTo>
                    <a:pt x="2189" y="1"/>
                  </a:moveTo>
                  <a:cubicBezTo>
                    <a:pt x="1890" y="2627"/>
                    <a:pt x="1691" y="5571"/>
                    <a:pt x="1" y="7739"/>
                  </a:cubicBezTo>
                  <a:cubicBezTo>
                    <a:pt x="1990" y="5710"/>
                    <a:pt x="2229" y="2686"/>
                    <a:pt x="2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5"/>
            <p:cNvSpPr/>
            <p:nvPr/>
          </p:nvSpPr>
          <p:spPr>
            <a:xfrm>
              <a:off x="4046700" y="3277225"/>
              <a:ext cx="78600" cy="222825"/>
            </a:xfrm>
            <a:custGeom>
              <a:avLst/>
              <a:gdLst/>
              <a:ahLst/>
              <a:cxnLst/>
              <a:rect l="l" t="t" r="r" b="b"/>
              <a:pathLst>
                <a:path w="3144" h="8913" extrusionOk="0">
                  <a:moveTo>
                    <a:pt x="3024" y="0"/>
                  </a:moveTo>
                  <a:cubicBezTo>
                    <a:pt x="2805" y="3163"/>
                    <a:pt x="2328" y="6565"/>
                    <a:pt x="0" y="8912"/>
                  </a:cubicBezTo>
                  <a:cubicBezTo>
                    <a:pt x="2606" y="6804"/>
                    <a:pt x="3143" y="3163"/>
                    <a:pt x="3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5"/>
            <p:cNvSpPr/>
            <p:nvPr/>
          </p:nvSpPr>
          <p:spPr>
            <a:xfrm>
              <a:off x="4124275" y="3492575"/>
              <a:ext cx="74625" cy="193475"/>
            </a:xfrm>
            <a:custGeom>
              <a:avLst/>
              <a:gdLst/>
              <a:ahLst/>
              <a:cxnLst/>
              <a:rect l="l" t="t" r="r" b="b"/>
              <a:pathLst>
                <a:path w="2985" h="7739" extrusionOk="0">
                  <a:moveTo>
                    <a:pt x="2985" y="0"/>
                  </a:moveTo>
                  <a:lnTo>
                    <a:pt x="2985" y="0"/>
                  </a:lnTo>
                  <a:cubicBezTo>
                    <a:pt x="2567" y="2725"/>
                    <a:pt x="2070" y="5689"/>
                    <a:pt x="1" y="7738"/>
                  </a:cubicBezTo>
                  <a:cubicBezTo>
                    <a:pt x="2308" y="5948"/>
                    <a:pt x="2905" y="2785"/>
                    <a:pt x="29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5"/>
            <p:cNvSpPr/>
            <p:nvPr/>
          </p:nvSpPr>
          <p:spPr>
            <a:xfrm>
              <a:off x="3648850" y="3192675"/>
              <a:ext cx="177075" cy="20025"/>
            </a:xfrm>
            <a:custGeom>
              <a:avLst/>
              <a:gdLst/>
              <a:ahLst/>
              <a:cxnLst/>
              <a:rect l="l" t="t" r="r" b="b"/>
              <a:pathLst>
                <a:path w="7083" h="801" extrusionOk="0">
                  <a:moveTo>
                    <a:pt x="7082" y="1"/>
                  </a:moveTo>
                  <a:lnTo>
                    <a:pt x="7082" y="1"/>
                  </a:lnTo>
                  <a:cubicBezTo>
                    <a:pt x="5654" y="370"/>
                    <a:pt x="4180" y="564"/>
                    <a:pt x="2708" y="564"/>
                  </a:cubicBezTo>
                  <a:cubicBezTo>
                    <a:pt x="1801" y="564"/>
                    <a:pt x="895" y="491"/>
                    <a:pt x="0" y="339"/>
                  </a:cubicBezTo>
                  <a:lnTo>
                    <a:pt x="0" y="339"/>
                  </a:lnTo>
                  <a:cubicBezTo>
                    <a:pt x="986" y="647"/>
                    <a:pt x="2027" y="801"/>
                    <a:pt x="3069" y="801"/>
                  </a:cubicBezTo>
                  <a:cubicBezTo>
                    <a:pt x="4446" y="801"/>
                    <a:pt x="5825" y="533"/>
                    <a:pt x="7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5"/>
            <p:cNvSpPr/>
            <p:nvPr/>
          </p:nvSpPr>
          <p:spPr>
            <a:xfrm>
              <a:off x="3783125" y="3319500"/>
              <a:ext cx="154200" cy="25750"/>
            </a:xfrm>
            <a:custGeom>
              <a:avLst/>
              <a:gdLst/>
              <a:ahLst/>
              <a:cxnLst/>
              <a:rect l="l" t="t" r="r" b="b"/>
              <a:pathLst>
                <a:path w="6168" h="1030" extrusionOk="0">
                  <a:moveTo>
                    <a:pt x="6167" y="0"/>
                  </a:moveTo>
                  <a:cubicBezTo>
                    <a:pt x="4796" y="541"/>
                    <a:pt x="3356" y="811"/>
                    <a:pt x="1904" y="811"/>
                  </a:cubicBezTo>
                  <a:cubicBezTo>
                    <a:pt x="1270" y="811"/>
                    <a:pt x="634" y="759"/>
                    <a:pt x="0" y="657"/>
                  </a:cubicBezTo>
                  <a:lnTo>
                    <a:pt x="0" y="657"/>
                  </a:lnTo>
                  <a:cubicBezTo>
                    <a:pt x="745" y="907"/>
                    <a:pt x="1530" y="1030"/>
                    <a:pt x="2318" y="1030"/>
                  </a:cubicBezTo>
                  <a:cubicBezTo>
                    <a:pt x="3656" y="1030"/>
                    <a:pt x="5002" y="677"/>
                    <a:pt x="6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5"/>
            <p:cNvSpPr/>
            <p:nvPr/>
          </p:nvSpPr>
          <p:spPr>
            <a:xfrm>
              <a:off x="3847275" y="3489575"/>
              <a:ext cx="196950" cy="21325"/>
            </a:xfrm>
            <a:custGeom>
              <a:avLst/>
              <a:gdLst/>
              <a:ahLst/>
              <a:cxnLst/>
              <a:rect l="l" t="t" r="r" b="b"/>
              <a:pathLst>
                <a:path w="7878" h="853" extrusionOk="0">
                  <a:moveTo>
                    <a:pt x="0" y="1"/>
                  </a:moveTo>
                  <a:lnTo>
                    <a:pt x="0" y="1"/>
                  </a:lnTo>
                  <a:cubicBezTo>
                    <a:pt x="1349" y="566"/>
                    <a:pt x="2817" y="852"/>
                    <a:pt x="4287" y="852"/>
                  </a:cubicBezTo>
                  <a:cubicBezTo>
                    <a:pt x="5505" y="852"/>
                    <a:pt x="6724" y="656"/>
                    <a:pt x="7878" y="259"/>
                  </a:cubicBezTo>
                  <a:lnTo>
                    <a:pt x="7878" y="259"/>
                  </a:lnTo>
                  <a:cubicBezTo>
                    <a:pt x="6768" y="486"/>
                    <a:pt x="5648" y="596"/>
                    <a:pt x="4530" y="596"/>
                  </a:cubicBezTo>
                  <a:cubicBezTo>
                    <a:pt x="3004" y="596"/>
                    <a:pt x="1482" y="39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5"/>
            <p:cNvSpPr/>
            <p:nvPr/>
          </p:nvSpPr>
          <p:spPr>
            <a:xfrm>
              <a:off x="3914400" y="3664625"/>
              <a:ext cx="204425" cy="36850"/>
            </a:xfrm>
            <a:custGeom>
              <a:avLst/>
              <a:gdLst/>
              <a:ahLst/>
              <a:cxnLst/>
              <a:rect l="l" t="t" r="r" b="b"/>
              <a:pathLst>
                <a:path w="8177" h="1474" extrusionOk="0">
                  <a:moveTo>
                    <a:pt x="1" y="1"/>
                  </a:moveTo>
                  <a:lnTo>
                    <a:pt x="1" y="1"/>
                  </a:lnTo>
                  <a:cubicBezTo>
                    <a:pt x="1465" y="973"/>
                    <a:pt x="3234" y="1473"/>
                    <a:pt x="4997" y="1473"/>
                  </a:cubicBezTo>
                  <a:cubicBezTo>
                    <a:pt x="6083" y="1473"/>
                    <a:pt x="7168" y="1283"/>
                    <a:pt x="8177" y="896"/>
                  </a:cubicBezTo>
                  <a:lnTo>
                    <a:pt x="8177" y="896"/>
                  </a:lnTo>
                  <a:cubicBezTo>
                    <a:pt x="7232" y="1137"/>
                    <a:pt x="6263" y="1257"/>
                    <a:pt x="5296" y="1257"/>
                  </a:cubicBezTo>
                  <a:cubicBezTo>
                    <a:pt x="3472" y="1257"/>
                    <a:pt x="1652" y="83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7" name="Google Shape;2787;p35"/>
          <p:cNvSpPr txBox="1">
            <a:spLocks noGrp="1"/>
          </p:cNvSpPr>
          <p:nvPr>
            <p:ph type="ctrTitle"/>
          </p:nvPr>
        </p:nvSpPr>
        <p:spPr>
          <a:xfrm>
            <a:off x="1212156" y="914581"/>
            <a:ext cx="7321800" cy="1346691"/>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2400" dirty="0" err="1"/>
              <a:t>VinhTESOL</a:t>
            </a:r>
            <a:r>
              <a:rPr lang="en-US" sz="2400" dirty="0"/>
              <a:t> 2024 preliminary conference </a:t>
            </a:r>
            <a:br>
              <a:rPr lang="en-US" dirty="0"/>
            </a:br>
            <a:endParaRPr dirty="0"/>
          </a:p>
        </p:txBody>
      </p:sp>
      <p:sp>
        <p:nvSpPr>
          <p:cNvPr id="2788" name="Google Shape;2788;p35"/>
          <p:cNvSpPr txBox="1">
            <a:spLocks noGrp="1"/>
          </p:cNvSpPr>
          <p:nvPr>
            <p:ph type="subTitle" idx="1"/>
          </p:nvPr>
        </p:nvSpPr>
        <p:spPr>
          <a:xfrm>
            <a:off x="1058196" y="1690787"/>
            <a:ext cx="7284566" cy="1896958"/>
          </a:xfrm>
          <a:prstGeom prst="rect">
            <a:avLst/>
          </a:prstGeom>
        </p:spPr>
        <p:txBody>
          <a:bodyPr spcFirstLastPara="1" wrap="square" lIns="91425" tIns="91425" rIns="91425" bIns="91425" anchor="t" anchorCtr="0">
            <a:noAutofit/>
          </a:bodyPr>
          <a:lstStyle/>
          <a:p>
            <a:pPr marL="0" marR="0" algn="ctr">
              <a:spcBef>
                <a:spcPts val="0"/>
              </a:spcBef>
              <a:spcAft>
                <a:spcPts val="1000"/>
              </a:spcAft>
            </a:pPr>
            <a:r>
              <a:rPr lang="en-US" sz="2400" b="1" dirty="0">
                <a:solidFill>
                  <a:srgbClr val="FF0000"/>
                </a:solidFill>
                <a:effectLst/>
                <a:latin typeface="Encode Sans Expanded" panose="020B0604020202020204" charset="0"/>
                <a:ea typeface="Times New Roman" panose="02020603050405020304" pitchFamily="18" charset="0"/>
                <a:cs typeface="Times New Roman" panose="02020603050405020304" pitchFamily="18" charset="0"/>
              </a:rPr>
              <a:t>Utilizing Extensive Reading </a:t>
            </a:r>
          </a:p>
          <a:p>
            <a:pPr marL="0" marR="0" algn="ctr">
              <a:spcBef>
                <a:spcPts val="0"/>
              </a:spcBef>
              <a:spcAft>
                <a:spcPts val="1000"/>
              </a:spcAft>
            </a:pPr>
            <a:r>
              <a:rPr lang="en-US" sz="2400" b="1" dirty="0">
                <a:solidFill>
                  <a:srgbClr val="FF0000"/>
                </a:solidFill>
                <a:effectLst/>
                <a:latin typeface="Encode Sans Expanded" panose="020B0604020202020204" charset="0"/>
                <a:ea typeface="Times New Roman" panose="02020603050405020304" pitchFamily="18" charset="0"/>
                <a:cs typeface="Times New Roman" panose="02020603050405020304" pitchFamily="18" charset="0"/>
              </a:rPr>
              <a:t>To </a:t>
            </a:r>
            <a:r>
              <a:rPr lang="en-US" sz="2400" b="1" dirty="0">
                <a:solidFill>
                  <a:srgbClr val="FF0000"/>
                </a:solidFill>
                <a:latin typeface="Encode Sans Expanded" panose="020B0604020202020204" charset="0"/>
                <a:ea typeface="Times New Roman" panose="02020603050405020304" pitchFamily="18" charset="0"/>
                <a:cs typeface="Times New Roman" panose="02020603050405020304" pitchFamily="18" charset="0"/>
              </a:rPr>
              <a:t>Enhance </a:t>
            </a:r>
            <a:r>
              <a:rPr lang="en-US" sz="2400" b="1" dirty="0">
                <a:solidFill>
                  <a:srgbClr val="FF0000"/>
                </a:solidFill>
                <a:effectLst/>
                <a:latin typeface="Encode Sans Expanded" panose="020B0604020202020204" charset="0"/>
                <a:ea typeface="Times New Roman" panose="02020603050405020304" pitchFamily="18" charset="0"/>
                <a:cs typeface="Times New Roman" panose="02020603050405020304" pitchFamily="18" charset="0"/>
              </a:rPr>
              <a:t>Reading Motivation </a:t>
            </a:r>
          </a:p>
          <a:p>
            <a:pPr marL="0" marR="0" algn="ctr">
              <a:spcBef>
                <a:spcPts val="0"/>
              </a:spcBef>
              <a:spcAft>
                <a:spcPts val="1000"/>
              </a:spcAft>
            </a:pPr>
            <a:r>
              <a:rPr lang="en-US" sz="2400" b="1" dirty="0">
                <a:solidFill>
                  <a:srgbClr val="FF0000"/>
                </a:solidFill>
                <a:effectLst/>
                <a:latin typeface="Encode Sans Expanded" panose="020B0604020202020204" charset="0"/>
                <a:ea typeface="Times New Roman" panose="02020603050405020304" pitchFamily="18" charset="0"/>
                <a:cs typeface="Times New Roman" panose="02020603050405020304" pitchFamily="18" charset="0"/>
              </a:rPr>
              <a:t>Among </a:t>
            </a:r>
            <a:r>
              <a:rPr lang="en-US" sz="2400" b="1" dirty="0" err="1">
                <a:solidFill>
                  <a:srgbClr val="FF0000"/>
                </a:solidFill>
                <a:effectLst/>
                <a:latin typeface="Encode Sans Expanded" panose="020B0604020202020204" charset="0"/>
                <a:ea typeface="Times New Roman" panose="02020603050405020304" pitchFamily="18" charset="0"/>
                <a:cs typeface="Times New Roman" panose="02020603050405020304" pitchFamily="18" charset="0"/>
              </a:rPr>
              <a:t>EFL</a:t>
            </a:r>
            <a:r>
              <a:rPr lang="en-US" sz="2400" b="1" dirty="0">
                <a:solidFill>
                  <a:srgbClr val="FF0000"/>
                </a:solidFill>
                <a:latin typeface="Encode Sans Expanded" panose="020B0604020202020204" charset="0"/>
                <a:ea typeface="Times New Roman" panose="02020603050405020304" pitchFamily="18" charset="0"/>
                <a:cs typeface="Times New Roman" panose="02020603050405020304" pitchFamily="18" charset="0"/>
              </a:rPr>
              <a:t> High School</a:t>
            </a:r>
            <a:r>
              <a:rPr lang="en-US" sz="2400" b="1" dirty="0">
                <a:solidFill>
                  <a:srgbClr val="FF0000"/>
                </a:solidFill>
                <a:effectLst/>
                <a:latin typeface="Encode Sans Expanded" panose="020B0604020202020204" charset="0"/>
                <a:ea typeface="Times New Roman" panose="02020603050405020304" pitchFamily="18" charset="0"/>
                <a:cs typeface="Times New Roman" panose="02020603050405020304" pitchFamily="18" charset="0"/>
              </a:rPr>
              <a:t> Students</a:t>
            </a:r>
          </a:p>
          <a:p>
            <a:pPr marL="0" lvl="0" indent="0" algn="ctr" rtl="0">
              <a:spcBef>
                <a:spcPts val="0"/>
              </a:spcBef>
              <a:spcAft>
                <a:spcPts val="0"/>
              </a:spcAft>
              <a:buNone/>
            </a:pPr>
            <a:endParaRPr dirty="0">
              <a:latin typeface="Encode Sans Expanded" panose="020B0604020202020204" charset="0"/>
            </a:endParaRPr>
          </a:p>
        </p:txBody>
      </p:sp>
      <p:grpSp>
        <p:nvGrpSpPr>
          <p:cNvPr id="2790" name="Google Shape;2790;p35"/>
          <p:cNvGrpSpPr/>
          <p:nvPr/>
        </p:nvGrpSpPr>
        <p:grpSpPr>
          <a:xfrm>
            <a:off x="-824966" y="3606030"/>
            <a:ext cx="3187455" cy="2778423"/>
            <a:chOff x="-5434800" y="644925"/>
            <a:chExt cx="3658275" cy="3188825"/>
          </a:xfrm>
        </p:grpSpPr>
        <p:sp>
          <p:nvSpPr>
            <p:cNvPr id="2791" name="Google Shape;2791;p35"/>
            <p:cNvSpPr/>
            <p:nvPr/>
          </p:nvSpPr>
          <p:spPr>
            <a:xfrm>
              <a:off x="-5434800" y="644925"/>
              <a:ext cx="2163850" cy="2651225"/>
            </a:xfrm>
            <a:custGeom>
              <a:avLst/>
              <a:gdLst/>
              <a:ahLst/>
              <a:cxnLst/>
              <a:rect l="l" t="t" r="r" b="b"/>
              <a:pathLst>
                <a:path w="86554" h="106049" extrusionOk="0">
                  <a:moveTo>
                    <a:pt x="26776" y="1"/>
                  </a:moveTo>
                  <a:lnTo>
                    <a:pt x="0" y="93079"/>
                  </a:lnTo>
                  <a:lnTo>
                    <a:pt x="60991" y="106049"/>
                  </a:lnTo>
                  <a:lnTo>
                    <a:pt x="86553" y="17228"/>
                  </a:lnTo>
                  <a:cubicBezTo>
                    <a:pt x="54387" y="1373"/>
                    <a:pt x="26776" y="1"/>
                    <a:pt x="26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5"/>
            <p:cNvSpPr/>
            <p:nvPr/>
          </p:nvSpPr>
          <p:spPr>
            <a:xfrm>
              <a:off x="-5340325" y="890100"/>
              <a:ext cx="2010200" cy="2403575"/>
            </a:xfrm>
            <a:custGeom>
              <a:avLst/>
              <a:gdLst/>
              <a:ahLst/>
              <a:cxnLst/>
              <a:rect l="l" t="t" r="r" b="b"/>
              <a:pathLst>
                <a:path w="80408" h="96143" extrusionOk="0">
                  <a:moveTo>
                    <a:pt x="25523" y="1"/>
                  </a:moveTo>
                  <a:lnTo>
                    <a:pt x="1" y="78259"/>
                  </a:lnTo>
                  <a:lnTo>
                    <a:pt x="1553" y="83172"/>
                  </a:lnTo>
                  <a:cubicBezTo>
                    <a:pt x="20471" y="85519"/>
                    <a:pt x="39965" y="88046"/>
                    <a:pt x="57252" y="96142"/>
                  </a:cubicBezTo>
                  <a:lnTo>
                    <a:pt x="80407" y="15855"/>
                  </a:lnTo>
                  <a:cubicBezTo>
                    <a:pt x="63777" y="8037"/>
                    <a:pt x="45854" y="2766"/>
                    <a:pt x="27652" y="299"/>
                  </a:cubicBezTo>
                  <a:lnTo>
                    <a:pt x="255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5"/>
            <p:cNvSpPr/>
            <p:nvPr/>
          </p:nvSpPr>
          <p:spPr>
            <a:xfrm>
              <a:off x="-5340800" y="704100"/>
              <a:ext cx="2058400" cy="2557750"/>
            </a:xfrm>
            <a:custGeom>
              <a:avLst/>
              <a:gdLst/>
              <a:ahLst/>
              <a:cxnLst/>
              <a:rect l="l" t="t" r="r" b="b"/>
              <a:pathLst>
                <a:path w="82336" h="102310" extrusionOk="0">
                  <a:moveTo>
                    <a:pt x="24707" y="1"/>
                  </a:moveTo>
                  <a:lnTo>
                    <a:pt x="0" y="85699"/>
                  </a:lnTo>
                  <a:cubicBezTo>
                    <a:pt x="19893" y="88165"/>
                    <a:pt x="39467" y="93815"/>
                    <a:pt x="57609" y="102309"/>
                  </a:cubicBezTo>
                  <a:lnTo>
                    <a:pt x="82336" y="16611"/>
                  </a:lnTo>
                  <a:cubicBezTo>
                    <a:pt x="64870" y="8395"/>
                    <a:pt x="46072" y="2845"/>
                    <a:pt x="26955" y="299"/>
                  </a:cubicBezTo>
                  <a:lnTo>
                    <a:pt x="247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5"/>
            <p:cNvSpPr/>
            <p:nvPr/>
          </p:nvSpPr>
          <p:spPr>
            <a:xfrm>
              <a:off x="-3900575" y="1119375"/>
              <a:ext cx="618175" cy="2142475"/>
            </a:xfrm>
            <a:custGeom>
              <a:avLst/>
              <a:gdLst/>
              <a:ahLst/>
              <a:cxnLst/>
              <a:rect l="l" t="t" r="r" b="b"/>
              <a:pathLst>
                <a:path w="24727" h="85699" extrusionOk="0">
                  <a:moveTo>
                    <a:pt x="0" y="85698"/>
                  </a:moveTo>
                  <a:lnTo>
                    <a:pt x="24727" y="0"/>
                  </a:lnTo>
                </a:path>
              </a:pathLst>
            </a:custGeom>
            <a:solidFill>
              <a:srgbClr val="779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5"/>
            <p:cNvSpPr/>
            <p:nvPr/>
          </p:nvSpPr>
          <p:spPr>
            <a:xfrm>
              <a:off x="-4599300" y="868725"/>
              <a:ext cx="1160250" cy="316800"/>
            </a:xfrm>
            <a:custGeom>
              <a:avLst/>
              <a:gdLst/>
              <a:ahLst/>
              <a:cxnLst/>
              <a:rect l="l" t="t" r="r" b="b"/>
              <a:pathLst>
                <a:path w="46410" h="12672" fill="none" extrusionOk="0">
                  <a:moveTo>
                    <a:pt x="0" y="0"/>
                  </a:moveTo>
                  <a:cubicBezTo>
                    <a:pt x="15855" y="2507"/>
                    <a:pt x="31490" y="6784"/>
                    <a:pt x="46410" y="12672"/>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5"/>
            <p:cNvSpPr/>
            <p:nvPr/>
          </p:nvSpPr>
          <p:spPr>
            <a:xfrm>
              <a:off x="-4673400" y="1097975"/>
              <a:ext cx="1160250" cy="316825"/>
            </a:xfrm>
            <a:custGeom>
              <a:avLst/>
              <a:gdLst/>
              <a:ahLst/>
              <a:cxnLst/>
              <a:rect l="l" t="t" r="r" b="b"/>
              <a:pathLst>
                <a:path w="46410" h="12673" fill="none" extrusionOk="0">
                  <a:moveTo>
                    <a:pt x="0" y="1"/>
                  </a:moveTo>
                  <a:cubicBezTo>
                    <a:pt x="15855" y="2507"/>
                    <a:pt x="31490" y="6784"/>
                    <a:pt x="46410" y="12672"/>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5"/>
            <p:cNvSpPr/>
            <p:nvPr/>
          </p:nvSpPr>
          <p:spPr>
            <a:xfrm>
              <a:off x="-4747025" y="1327750"/>
              <a:ext cx="1159775" cy="317300"/>
            </a:xfrm>
            <a:custGeom>
              <a:avLst/>
              <a:gdLst/>
              <a:ahLst/>
              <a:cxnLst/>
              <a:rect l="l" t="t" r="r" b="b"/>
              <a:pathLst>
                <a:path w="46391" h="12692" fill="none" extrusionOk="0">
                  <a:moveTo>
                    <a:pt x="1" y="0"/>
                  </a:moveTo>
                  <a:cubicBezTo>
                    <a:pt x="15835" y="2527"/>
                    <a:pt x="31471" y="6804"/>
                    <a:pt x="46391" y="12692"/>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5"/>
            <p:cNvSpPr/>
            <p:nvPr/>
          </p:nvSpPr>
          <p:spPr>
            <a:xfrm>
              <a:off x="-4821125" y="1557500"/>
              <a:ext cx="1159775" cy="316825"/>
            </a:xfrm>
            <a:custGeom>
              <a:avLst/>
              <a:gdLst/>
              <a:ahLst/>
              <a:cxnLst/>
              <a:rect l="l" t="t" r="r" b="b"/>
              <a:pathLst>
                <a:path w="46391" h="12673" fill="none" extrusionOk="0">
                  <a:moveTo>
                    <a:pt x="1" y="1"/>
                  </a:moveTo>
                  <a:cubicBezTo>
                    <a:pt x="15835" y="2507"/>
                    <a:pt x="31471" y="6784"/>
                    <a:pt x="46391" y="12672"/>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5"/>
            <p:cNvSpPr/>
            <p:nvPr/>
          </p:nvSpPr>
          <p:spPr>
            <a:xfrm>
              <a:off x="-4895225" y="1786775"/>
              <a:ext cx="1160275" cy="317300"/>
            </a:xfrm>
            <a:custGeom>
              <a:avLst/>
              <a:gdLst/>
              <a:ahLst/>
              <a:cxnLst/>
              <a:rect l="l" t="t" r="r" b="b"/>
              <a:pathLst>
                <a:path w="46411" h="12692" fill="none" extrusionOk="0">
                  <a:moveTo>
                    <a:pt x="1" y="0"/>
                  </a:moveTo>
                  <a:cubicBezTo>
                    <a:pt x="15835" y="2507"/>
                    <a:pt x="31491" y="6784"/>
                    <a:pt x="46411" y="12692"/>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5"/>
            <p:cNvSpPr/>
            <p:nvPr/>
          </p:nvSpPr>
          <p:spPr>
            <a:xfrm>
              <a:off x="-4969325" y="2017025"/>
              <a:ext cx="1160275" cy="316825"/>
            </a:xfrm>
            <a:custGeom>
              <a:avLst/>
              <a:gdLst/>
              <a:ahLst/>
              <a:cxnLst/>
              <a:rect l="l" t="t" r="r" b="b"/>
              <a:pathLst>
                <a:path w="46411" h="12673" fill="none" extrusionOk="0">
                  <a:moveTo>
                    <a:pt x="1" y="1"/>
                  </a:moveTo>
                  <a:cubicBezTo>
                    <a:pt x="15855" y="2507"/>
                    <a:pt x="31491" y="6784"/>
                    <a:pt x="46411" y="12672"/>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5"/>
            <p:cNvSpPr/>
            <p:nvPr/>
          </p:nvSpPr>
          <p:spPr>
            <a:xfrm>
              <a:off x="-5042925" y="2246300"/>
              <a:ext cx="1159775" cy="316800"/>
            </a:xfrm>
            <a:custGeom>
              <a:avLst/>
              <a:gdLst/>
              <a:ahLst/>
              <a:cxnLst/>
              <a:rect l="l" t="t" r="r" b="b"/>
              <a:pathLst>
                <a:path w="46391" h="12672" fill="none" extrusionOk="0">
                  <a:moveTo>
                    <a:pt x="1" y="0"/>
                  </a:moveTo>
                  <a:cubicBezTo>
                    <a:pt x="15835" y="2507"/>
                    <a:pt x="31471" y="6784"/>
                    <a:pt x="46391" y="12672"/>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5"/>
            <p:cNvSpPr/>
            <p:nvPr/>
          </p:nvSpPr>
          <p:spPr>
            <a:xfrm>
              <a:off x="-5117025" y="2475550"/>
              <a:ext cx="1159775" cy="317325"/>
            </a:xfrm>
            <a:custGeom>
              <a:avLst/>
              <a:gdLst/>
              <a:ahLst/>
              <a:cxnLst/>
              <a:rect l="l" t="t" r="r" b="b"/>
              <a:pathLst>
                <a:path w="46391" h="12693" fill="none" extrusionOk="0">
                  <a:moveTo>
                    <a:pt x="1" y="1"/>
                  </a:moveTo>
                  <a:cubicBezTo>
                    <a:pt x="15835" y="2507"/>
                    <a:pt x="31471" y="6784"/>
                    <a:pt x="46391" y="12692"/>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5"/>
            <p:cNvSpPr/>
            <p:nvPr/>
          </p:nvSpPr>
          <p:spPr>
            <a:xfrm>
              <a:off x="-5191625" y="2705800"/>
              <a:ext cx="1159775" cy="316825"/>
            </a:xfrm>
            <a:custGeom>
              <a:avLst/>
              <a:gdLst/>
              <a:ahLst/>
              <a:cxnLst/>
              <a:rect l="l" t="t" r="r" b="b"/>
              <a:pathLst>
                <a:path w="46391" h="12673" fill="none" extrusionOk="0">
                  <a:moveTo>
                    <a:pt x="1" y="1"/>
                  </a:moveTo>
                  <a:cubicBezTo>
                    <a:pt x="15835" y="2507"/>
                    <a:pt x="31471" y="6784"/>
                    <a:pt x="46391" y="12673"/>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5"/>
            <p:cNvSpPr/>
            <p:nvPr/>
          </p:nvSpPr>
          <p:spPr>
            <a:xfrm>
              <a:off x="-4636125" y="981100"/>
              <a:ext cx="1160275" cy="317325"/>
            </a:xfrm>
            <a:custGeom>
              <a:avLst/>
              <a:gdLst/>
              <a:ahLst/>
              <a:cxnLst/>
              <a:rect l="l" t="t" r="r" b="b"/>
              <a:pathLst>
                <a:path w="46411" h="12693" fill="none" extrusionOk="0">
                  <a:moveTo>
                    <a:pt x="1" y="1"/>
                  </a:moveTo>
                  <a:cubicBezTo>
                    <a:pt x="15855" y="2507"/>
                    <a:pt x="31491" y="6784"/>
                    <a:pt x="46411" y="12693"/>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5"/>
            <p:cNvSpPr/>
            <p:nvPr/>
          </p:nvSpPr>
          <p:spPr>
            <a:xfrm>
              <a:off x="-4709725" y="1211375"/>
              <a:ext cx="1159775" cy="316800"/>
            </a:xfrm>
            <a:custGeom>
              <a:avLst/>
              <a:gdLst/>
              <a:ahLst/>
              <a:cxnLst/>
              <a:rect l="l" t="t" r="r" b="b"/>
              <a:pathLst>
                <a:path w="46391" h="12672" fill="none" extrusionOk="0">
                  <a:moveTo>
                    <a:pt x="1" y="0"/>
                  </a:moveTo>
                  <a:cubicBezTo>
                    <a:pt x="15835" y="2507"/>
                    <a:pt x="31471" y="6784"/>
                    <a:pt x="46391" y="12672"/>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5"/>
            <p:cNvSpPr/>
            <p:nvPr/>
          </p:nvSpPr>
          <p:spPr>
            <a:xfrm>
              <a:off x="-4783825" y="1440625"/>
              <a:ext cx="1159775" cy="316825"/>
            </a:xfrm>
            <a:custGeom>
              <a:avLst/>
              <a:gdLst/>
              <a:ahLst/>
              <a:cxnLst/>
              <a:rect l="l" t="t" r="r" b="b"/>
              <a:pathLst>
                <a:path w="46391" h="12673" fill="none" extrusionOk="0">
                  <a:moveTo>
                    <a:pt x="1" y="1"/>
                  </a:moveTo>
                  <a:cubicBezTo>
                    <a:pt x="15835" y="2507"/>
                    <a:pt x="31471" y="6784"/>
                    <a:pt x="46391" y="12673"/>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5"/>
            <p:cNvSpPr/>
            <p:nvPr/>
          </p:nvSpPr>
          <p:spPr>
            <a:xfrm>
              <a:off x="-4857925" y="1669900"/>
              <a:ext cx="1160275" cy="316825"/>
            </a:xfrm>
            <a:custGeom>
              <a:avLst/>
              <a:gdLst/>
              <a:ahLst/>
              <a:cxnLst/>
              <a:rect l="l" t="t" r="r" b="b"/>
              <a:pathLst>
                <a:path w="46411" h="12673" fill="none" extrusionOk="0">
                  <a:moveTo>
                    <a:pt x="1" y="0"/>
                  </a:moveTo>
                  <a:cubicBezTo>
                    <a:pt x="15835" y="2507"/>
                    <a:pt x="31491" y="6784"/>
                    <a:pt x="46410" y="12672"/>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5"/>
            <p:cNvSpPr/>
            <p:nvPr/>
          </p:nvSpPr>
          <p:spPr>
            <a:xfrm>
              <a:off x="-4932025" y="1899650"/>
              <a:ext cx="1160275" cy="317325"/>
            </a:xfrm>
            <a:custGeom>
              <a:avLst/>
              <a:gdLst/>
              <a:ahLst/>
              <a:cxnLst/>
              <a:rect l="l" t="t" r="r" b="b"/>
              <a:pathLst>
                <a:path w="46411" h="12693" fill="none" extrusionOk="0">
                  <a:moveTo>
                    <a:pt x="1" y="1"/>
                  </a:moveTo>
                  <a:cubicBezTo>
                    <a:pt x="15855" y="2527"/>
                    <a:pt x="31491" y="6804"/>
                    <a:pt x="46410" y="12692"/>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5"/>
            <p:cNvSpPr/>
            <p:nvPr/>
          </p:nvSpPr>
          <p:spPr>
            <a:xfrm>
              <a:off x="-5005625" y="2129425"/>
              <a:ext cx="1159775" cy="316800"/>
            </a:xfrm>
            <a:custGeom>
              <a:avLst/>
              <a:gdLst/>
              <a:ahLst/>
              <a:cxnLst/>
              <a:rect l="l" t="t" r="r" b="b"/>
              <a:pathLst>
                <a:path w="46391" h="12672" fill="none" extrusionOk="0">
                  <a:moveTo>
                    <a:pt x="1" y="0"/>
                  </a:moveTo>
                  <a:cubicBezTo>
                    <a:pt x="15835" y="2507"/>
                    <a:pt x="31471" y="6784"/>
                    <a:pt x="46390" y="12672"/>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5"/>
            <p:cNvSpPr/>
            <p:nvPr/>
          </p:nvSpPr>
          <p:spPr>
            <a:xfrm>
              <a:off x="-5079725" y="2358675"/>
              <a:ext cx="1159775" cy="317325"/>
            </a:xfrm>
            <a:custGeom>
              <a:avLst/>
              <a:gdLst/>
              <a:ahLst/>
              <a:cxnLst/>
              <a:rect l="l" t="t" r="r" b="b"/>
              <a:pathLst>
                <a:path w="46391" h="12693" fill="none" extrusionOk="0">
                  <a:moveTo>
                    <a:pt x="1" y="1"/>
                  </a:moveTo>
                  <a:cubicBezTo>
                    <a:pt x="15835" y="2507"/>
                    <a:pt x="31471" y="6784"/>
                    <a:pt x="46390" y="12692"/>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5"/>
            <p:cNvSpPr/>
            <p:nvPr/>
          </p:nvSpPr>
          <p:spPr>
            <a:xfrm>
              <a:off x="-5154325" y="2588950"/>
              <a:ext cx="1159775" cy="316800"/>
            </a:xfrm>
            <a:custGeom>
              <a:avLst/>
              <a:gdLst/>
              <a:ahLst/>
              <a:cxnLst/>
              <a:rect l="l" t="t" r="r" b="b"/>
              <a:pathLst>
                <a:path w="46391" h="12672" fill="none" extrusionOk="0">
                  <a:moveTo>
                    <a:pt x="1" y="0"/>
                  </a:moveTo>
                  <a:cubicBezTo>
                    <a:pt x="15835" y="2507"/>
                    <a:pt x="31471" y="6784"/>
                    <a:pt x="46391" y="12672"/>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5"/>
            <p:cNvSpPr/>
            <p:nvPr/>
          </p:nvSpPr>
          <p:spPr>
            <a:xfrm>
              <a:off x="-3910025" y="1076100"/>
              <a:ext cx="2133500" cy="2757650"/>
            </a:xfrm>
            <a:custGeom>
              <a:avLst/>
              <a:gdLst/>
              <a:ahLst/>
              <a:cxnLst/>
              <a:rect l="l" t="t" r="r" b="b"/>
              <a:pathLst>
                <a:path w="85340" h="110306" extrusionOk="0">
                  <a:moveTo>
                    <a:pt x="25562" y="1"/>
                  </a:moveTo>
                  <a:lnTo>
                    <a:pt x="24727" y="3144"/>
                  </a:lnTo>
                  <a:lnTo>
                    <a:pt x="0" y="88802"/>
                  </a:lnTo>
                  <a:lnTo>
                    <a:pt x="58544" y="110306"/>
                  </a:lnTo>
                  <a:lnTo>
                    <a:pt x="85340" y="17248"/>
                  </a:lnTo>
                  <a:lnTo>
                    <a:pt x="83211" y="16273"/>
                  </a:lnTo>
                  <a:cubicBezTo>
                    <a:pt x="65010" y="7958"/>
                    <a:pt x="45435" y="2447"/>
                    <a:pt x="25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5"/>
            <p:cNvSpPr/>
            <p:nvPr/>
          </p:nvSpPr>
          <p:spPr>
            <a:xfrm>
              <a:off x="-3909025" y="1286475"/>
              <a:ext cx="1951975" cy="2474675"/>
            </a:xfrm>
            <a:custGeom>
              <a:avLst/>
              <a:gdLst/>
              <a:ahLst/>
              <a:cxnLst/>
              <a:rect l="l" t="t" r="r" b="b"/>
              <a:pathLst>
                <a:path w="78079" h="98987" extrusionOk="0">
                  <a:moveTo>
                    <a:pt x="23195" y="0"/>
                  </a:moveTo>
                  <a:lnTo>
                    <a:pt x="0" y="80287"/>
                  </a:lnTo>
                  <a:cubicBezTo>
                    <a:pt x="18938" y="82635"/>
                    <a:pt x="36762" y="90890"/>
                    <a:pt x="54049" y="98986"/>
                  </a:cubicBezTo>
                  <a:lnTo>
                    <a:pt x="57987" y="95664"/>
                  </a:lnTo>
                  <a:lnTo>
                    <a:pt x="78079" y="15835"/>
                  </a:lnTo>
                  <a:lnTo>
                    <a:pt x="76110" y="14940"/>
                  </a:lnTo>
                  <a:cubicBezTo>
                    <a:pt x="59400" y="7301"/>
                    <a:pt x="41417" y="2228"/>
                    <a:pt x="23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5"/>
            <p:cNvSpPr/>
            <p:nvPr/>
          </p:nvSpPr>
          <p:spPr>
            <a:xfrm>
              <a:off x="-3900075" y="1119375"/>
              <a:ext cx="2058900" cy="2557725"/>
            </a:xfrm>
            <a:custGeom>
              <a:avLst/>
              <a:gdLst/>
              <a:ahLst/>
              <a:cxnLst/>
              <a:rect l="l" t="t" r="r" b="b"/>
              <a:pathLst>
                <a:path w="82356" h="102309" extrusionOk="0">
                  <a:moveTo>
                    <a:pt x="24747" y="0"/>
                  </a:moveTo>
                  <a:lnTo>
                    <a:pt x="0" y="85698"/>
                  </a:lnTo>
                  <a:cubicBezTo>
                    <a:pt x="19913" y="88165"/>
                    <a:pt x="39487" y="93814"/>
                    <a:pt x="57629" y="102308"/>
                  </a:cubicBezTo>
                  <a:lnTo>
                    <a:pt x="82356" y="16631"/>
                  </a:lnTo>
                  <a:lnTo>
                    <a:pt x="80307" y="15676"/>
                  </a:lnTo>
                  <a:cubicBezTo>
                    <a:pt x="62742" y="7679"/>
                    <a:pt x="43864" y="2348"/>
                    <a:pt x="24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5"/>
            <p:cNvSpPr/>
            <p:nvPr/>
          </p:nvSpPr>
          <p:spPr>
            <a:xfrm>
              <a:off x="-3899575" y="1119875"/>
              <a:ext cx="618175" cy="2141975"/>
            </a:xfrm>
            <a:custGeom>
              <a:avLst/>
              <a:gdLst/>
              <a:ahLst/>
              <a:cxnLst/>
              <a:rect l="l" t="t" r="r" b="b"/>
              <a:pathLst>
                <a:path w="24727" h="85679" fill="none" extrusionOk="0">
                  <a:moveTo>
                    <a:pt x="0" y="85678"/>
                  </a:moveTo>
                  <a:lnTo>
                    <a:pt x="24727" y="0"/>
                  </a:lnTo>
                </a:path>
              </a:pathLst>
            </a:custGeom>
            <a:noFill/>
            <a:ln w="15425" cap="flat" cmpd="sng">
              <a:solidFill>
                <a:srgbClr val="28292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5"/>
            <p:cNvSpPr/>
            <p:nvPr/>
          </p:nvSpPr>
          <p:spPr>
            <a:xfrm>
              <a:off x="-3184450" y="1259600"/>
              <a:ext cx="1150825" cy="349650"/>
            </a:xfrm>
            <a:custGeom>
              <a:avLst/>
              <a:gdLst/>
              <a:ahLst/>
              <a:cxnLst/>
              <a:rect l="l" t="t" r="r" b="b"/>
              <a:pathLst>
                <a:path w="46033" h="13986" fill="none" extrusionOk="0">
                  <a:moveTo>
                    <a:pt x="46032" y="13986"/>
                  </a:moveTo>
                  <a:cubicBezTo>
                    <a:pt x="31312" y="7660"/>
                    <a:pt x="15776" y="2925"/>
                    <a:pt x="1" y="1"/>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5"/>
            <p:cNvSpPr/>
            <p:nvPr/>
          </p:nvSpPr>
          <p:spPr>
            <a:xfrm>
              <a:off x="-3244125" y="1493350"/>
              <a:ext cx="1150825" cy="349650"/>
            </a:xfrm>
            <a:custGeom>
              <a:avLst/>
              <a:gdLst/>
              <a:ahLst/>
              <a:cxnLst/>
              <a:rect l="l" t="t" r="r" b="b"/>
              <a:pathLst>
                <a:path w="46033" h="13986" fill="none" extrusionOk="0">
                  <a:moveTo>
                    <a:pt x="46032" y="13985"/>
                  </a:moveTo>
                  <a:cubicBezTo>
                    <a:pt x="31312" y="7659"/>
                    <a:pt x="15776" y="2945"/>
                    <a:pt x="1" y="1"/>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5"/>
            <p:cNvSpPr/>
            <p:nvPr/>
          </p:nvSpPr>
          <p:spPr>
            <a:xfrm>
              <a:off x="-3303800" y="1727100"/>
              <a:ext cx="1150825" cy="349625"/>
            </a:xfrm>
            <a:custGeom>
              <a:avLst/>
              <a:gdLst/>
              <a:ahLst/>
              <a:cxnLst/>
              <a:rect l="l" t="t" r="r" b="b"/>
              <a:pathLst>
                <a:path w="46033" h="13985" fill="none" extrusionOk="0">
                  <a:moveTo>
                    <a:pt x="46032" y="13985"/>
                  </a:moveTo>
                  <a:cubicBezTo>
                    <a:pt x="31312" y="7659"/>
                    <a:pt x="15775" y="2924"/>
                    <a:pt x="0" y="0"/>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5"/>
            <p:cNvSpPr/>
            <p:nvPr/>
          </p:nvSpPr>
          <p:spPr>
            <a:xfrm>
              <a:off x="-3363475" y="1960825"/>
              <a:ext cx="1150825" cy="349150"/>
            </a:xfrm>
            <a:custGeom>
              <a:avLst/>
              <a:gdLst/>
              <a:ahLst/>
              <a:cxnLst/>
              <a:rect l="l" t="t" r="r" b="b"/>
              <a:pathLst>
                <a:path w="46033" h="13966" fill="none" extrusionOk="0">
                  <a:moveTo>
                    <a:pt x="46032" y="13965"/>
                  </a:moveTo>
                  <a:cubicBezTo>
                    <a:pt x="31311" y="7659"/>
                    <a:pt x="15775" y="2925"/>
                    <a:pt x="0" y="1"/>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5"/>
            <p:cNvSpPr/>
            <p:nvPr/>
          </p:nvSpPr>
          <p:spPr>
            <a:xfrm>
              <a:off x="-3423150" y="2194575"/>
              <a:ext cx="1150800" cy="349625"/>
            </a:xfrm>
            <a:custGeom>
              <a:avLst/>
              <a:gdLst/>
              <a:ahLst/>
              <a:cxnLst/>
              <a:rect l="l" t="t" r="r" b="b"/>
              <a:pathLst>
                <a:path w="46032" h="13985" fill="none" extrusionOk="0">
                  <a:moveTo>
                    <a:pt x="46032" y="13985"/>
                  </a:moveTo>
                  <a:cubicBezTo>
                    <a:pt x="31311" y="7659"/>
                    <a:pt x="15775" y="2944"/>
                    <a:pt x="0" y="0"/>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5"/>
            <p:cNvSpPr/>
            <p:nvPr/>
          </p:nvSpPr>
          <p:spPr>
            <a:xfrm>
              <a:off x="-3482825" y="2428300"/>
              <a:ext cx="1150800" cy="349650"/>
            </a:xfrm>
            <a:custGeom>
              <a:avLst/>
              <a:gdLst/>
              <a:ahLst/>
              <a:cxnLst/>
              <a:rect l="l" t="t" r="r" b="b"/>
              <a:pathLst>
                <a:path w="46032" h="13986" fill="none" extrusionOk="0">
                  <a:moveTo>
                    <a:pt x="46032" y="13985"/>
                  </a:moveTo>
                  <a:cubicBezTo>
                    <a:pt x="31311" y="7660"/>
                    <a:pt x="15775" y="2925"/>
                    <a:pt x="0" y="1"/>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5"/>
            <p:cNvSpPr/>
            <p:nvPr/>
          </p:nvSpPr>
          <p:spPr>
            <a:xfrm>
              <a:off x="-3542500" y="2662050"/>
              <a:ext cx="1150800" cy="349625"/>
            </a:xfrm>
            <a:custGeom>
              <a:avLst/>
              <a:gdLst/>
              <a:ahLst/>
              <a:cxnLst/>
              <a:rect l="l" t="t" r="r" b="b"/>
              <a:pathLst>
                <a:path w="46032" h="13985" fill="none" extrusionOk="0">
                  <a:moveTo>
                    <a:pt x="46032" y="13985"/>
                  </a:moveTo>
                  <a:cubicBezTo>
                    <a:pt x="31311" y="7659"/>
                    <a:pt x="15775" y="2945"/>
                    <a:pt x="0" y="0"/>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5"/>
            <p:cNvSpPr/>
            <p:nvPr/>
          </p:nvSpPr>
          <p:spPr>
            <a:xfrm>
              <a:off x="-3602200" y="2895800"/>
              <a:ext cx="1150825" cy="349625"/>
            </a:xfrm>
            <a:custGeom>
              <a:avLst/>
              <a:gdLst/>
              <a:ahLst/>
              <a:cxnLst/>
              <a:rect l="l" t="t" r="r" b="b"/>
              <a:pathLst>
                <a:path w="46033" h="13985" fill="none" extrusionOk="0">
                  <a:moveTo>
                    <a:pt x="46033" y="13985"/>
                  </a:moveTo>
                  <a:cubicBezTo>
                    <a:pt x="31312" y="7659"/>
                    <a:pt x="15776" y="2944"/>
                    <a:pt x="1" y="0"/>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5"/>
            <p:cNvSpPr/>
            <p:nvPr/>
          </p:nvSpPr>
          <p:spPr>
            <a:xfrm>
              <a:off x="-3661875" y="3129525"/>
              <a:ext cx="1150825" cy="349650"/>
            </a:xfrm>
            <a:custGeom>
              <a:avLst/>
              <a:gdLst/>
              <a:ahLst/>
              <a:cxnLst/>
              <a:rect l="l" t="t" r="r" b="b"/>
              <a:pathLst>
                <a:path w="46033" h="13986" fill="none" extrusionOk="0">
                  <a:moveTo>
                    <a:pt x="46032" y="13985"/>
                  </a:moveTo>
                  <a:cubicBezTo>
                    <a:pt x="31312" y="7659"/>
                    <a:pt x="15776" y="2925"/>
                    <a:pt x="1" y="1"/>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5"/>
            <p:cNvSpPr/>
            <p:nvPr/>
          </p:nvSpPr>
          <p:spPr>
            <a:xfrm>
              <a:off x="-3213775" y="1374500"/>
              <a:ext cx="1150800" cy="349625"/>
            </a:xfrm>
            <a:custGeom>
              <a:avLst/>
              <a:gdLst/>
              <a:ahLst/>
              <a:cxnLst/>
              <a:rect l="l" t="t" r="r" b="b"/>
              <a:pathLst>
                <a:path w="46032" h="13985" fill="none" extrusionOk="0">
                  <a:moveTo>
                    <a:pt x="46032" y="13985"/>
                  </a:moveTo>
                  <a:cubicBezTo>
                    <a:pt x="31311" y="7659"/>
                    <a:pt x="15775" y="2944"/>
                    <a:pt x="0" y="0"/>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5"/>
            <p:cNvSpPr/>
            <p:nvPr/>
          </p:nvSpPr>
          <p:spPr>
            <a:xfrm>
              <a:off x="-3273475" y="1608225"/>
              <a:ext cx="1150825" cy="349650"/>
            </a:xfrm>
            <a:custGeom>
              <a:avLst/>
              <a:gdLst/>
              <a:ahLst/>
              <a:cxnLst/>
              <a:rect l="l" t="t" r="r" b="b"/>
              <a:pathLst>
                <a:path w="46033" h="13986" fill="none" extrusionOk="0">
                  <a:moveTo>
                    <a:pt x="46033" y="13985"/>
                  </a:moveTo>
                  <a:cubicBezTo>
                    <a:pt x="31312" y="7659"/>
                    <a:pt x="15776" y="2945"/>
                    <a:pt x="1" y="1"/>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5"/>
            <p:cNvSpPr/>
            <p:nvPr/>
          </p:nvSpPr>
          <p:spPr>
            <a:xfrm>
              <a:off x="-3333150" y="1841975"/>
              <a:ext cx="1150825" cy="349625"/>
            </a:xfrm>
            <a:custGeom>
              <a:avLst/>
              <a:gdLst/>
              <a:ahLst/>
              <a:cxnLst/>
              <a:rect l="l" t="t" r="r" b="b"/>
              <a:pathLst>
                <a:path w="46033" h="13985" fill="none" extrusionOk="0">
                  <a:moveTo>
                    <a:pt x="46032" y="13985"/>
                  </a:moveTo>
                  <a:cubicBezTo>
                    <a:pt x="31312" y="7659"/>
                    <a:pt x="15776" y="2944"/>
                    <a:pt x="1" y="0"/>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5"/>
            <p:cNvSpPr/>
            <p:nvPr/>
          </p:nvSpPr>
          <p:spPr>
            <a:xfrm>
              <a:off x="-3391825" y="2075700"/>
              <a:ext cx="1150325" cy="349650"/>
            </a:xfrm>
            <a:custGeom>
              <a:avLst/>
              <a:gdLst/>
              <a:ahLst/>
              <a:cxnLst/>
              <a:rect l="l" t="t" r="r" b="b"/>
              <a:pathLst>
                <a:path w="46013" h="13986" fill="none" extrusionOk="0">
                  <a:moveTo>
                    <a:pt x="46012" y="13985"/>
                  </a:moveTo>
                  <a:cubicBezTo>
                    <a:pt x="31292" y="7660"/>
                    <a:pt x="15755" y="2945"/>
                    <a:pt x="0" y="1"/>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5"/>
            <p:cNvSpPr/>
            <p:nvPr/>
          </p:nvSpPr>
          <p:spPr>
            <a:xfrm>
              <a:off x="-3451500" y="2309450"/>
              <a:ext cx="1150325" cy="349650"/>
            </a:xfrm>
            <a:custGeom>
              <a:avLst/>
              <a:gdLst/>
              <a:ahLst/>
              <a:cxnLst/>
              <a:rect l="l" t="t" r="r" b="b"/>
              <a:pathLst>
                <a:path w="46013" h="13986" fill="none" extrusionOk="0">
                  <a:moveTo>
                    <a:pt x="46012" y="13985"/>
                  </a:moveTo>
                  <a:cubicBezTo>
                    <a:pt x="31292" y="7659"/>
                    <a:pt x="15755" y="2945"/>
                    <a:pt x="0" y="0"/>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5"/>
            <p:cNvSpPr/>
            <p:nvPr/>
          </p:nvSpPr>
          <p:spPr>
            <a:xfrm>
              <a:off x="-3511175" y="2543200"/>
              <a:ext cx="1150325" cy="349625"/>
            </a:xfrm>
            <a:custGeom>
              <a:avLst/>
              <a:gdLst/>
              <a:ahLst/>
              <a:cxnLst/>
              <a:rect l="l" t="t" r="r" b="b"/>
              <a:pathLst>
                <a:path w="46013" h="13985" fill="none" extrusionOk="0">
                  <a:moveTo>
                    <a:pt x="46012" y="13985"/>
                  </a:moveTo>
                  <a:cubicBezTo>
                    <a:pt x="31291" y="7659"/>
                    <a:pt x="15755" y="2944"/>
                    <a:pt x="0" y="0"/>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5"/>
            <p:cNvSpPr/>
            <p:nvPr/>
          </p:nvSpPr>
          <p:spPr>
            <a:xfrm>
              <a:off x="-3570850" y="2776925"/>
              <a:ext cx="1150300" cy="349650"/>
            </a:xfrm>
            <a:custGeom>
              <a:avLst/>
              <a:gdLst/>
              <a:ahLst/>
              <a:cxnLst/>
              <a:rect l="l" t="t" r="r" b="b"/>
              <a:pathLst>
                <a:path w="46012" h="13986" fill="none" extrusionOk="0">
                  <a:moveTo>
                    <a:pt x="46012" y="13985"/>
                  </a:moveTo>
                  <a:cubicBezTo>
                    <a:pt x="31291" y="7659"/>
                    <a:pt x="15755" y="2945"/>
                    <a:pt x="0" y="1"/>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5"/>
            <p:cNvSpPr/>
            <p:nvPr/>
          </p:nvSpPr>
          <p:spPr>
            <a:xfrm>
              <a:off x="-3630550" y="3010175"/>
              <a:ext cx="1150325" cy="349625"/>
            </a:xfrm>
            <a:custGeom>
              <a:avLst/>
              <a:gdLst/>
              <a:ahLst/>
              <a:cxnLst/>
              <a:rect l="l" t="t" r="r" b="b"/>
              <a:pathLst>
                <a:path w="46013" h="13985" fill="none" extrusionOk="0">
                  <a:moveTo>
                    <a:pt x="46013" y="13985"/>
                  </a:moveTo>
                  <a:cubicBezTo>
                    <a:pt x="31292" y="7659"/>
                    <a:pt x="15756" y="2944"/>
                    <a:pt x="1" y="0"/>
                  </a:cubicBezTo>
                </a:path>
              </a:pathLst>
            </a:custGeom>
            <a:noFill/>
            <a:ln w="20875"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3" name="Google Shape;2833;p35"/>
          <p:cNvGrpSpPr/>
          <p:nvPr/>
        </p:nvGrpSpPr>
        <p:grpSpPr>
          <a:xfrm rot="-603610">
            <a:off x="7214462" y="3714650"/>
            <a:ext cx="2258444" cy="2750682"/>
            <a:chOff x="6158025" y="-351537"/>
            <a:chExt cx="2592050" cy="3157000"/>
          </a:xfrm>
        </p:grpSpPr>
        <p:sp>
          <p:nvSpPr>
            <p:cNvPr id="2834" name="Google Shape;2834;p35"/>
            <p:cNvSpPr/>
            <p:nvPr/>
          </p:nvSpPr>
          <p:spPr>
            <a:xfrm>
              <a:off x="6162500" y="-55637"/>
              <a:ext cx="2325000" cy="2861100"/>
            </a:xfrm>
            <a:custGeom>
              <a:avLst/>
              <a:gdLst/>
              <a:ahLst/>
              <a:cxnLst/>
              <a:rect l="l" t="t" r="r" b="b"/>
              <a:pathLst>
                <a:path w="93000" h="114444" extrusionOk="0">
                  <a:moveTo>
                    <a:pt x="68631" y="1"/>
                  </a:moveTo>
                  <a:lnTo>
                    <a:pt x="1" y="17188"/>
                  </a:lnTo>
                  <a:lnTo>
                    <a:pt x="24369" y="114444"/>
                  </a:lnTo>
                  <a:lnTo>
                    <a:pt x="92999" y="97236"/>
                  </a:lnTo>
                  <a:lnTo>
                    <a:pt x="686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5"/>
            <p:cNvSpPr/>
            <p:nvPr/>
          </p:nvSpPr>
          <p:spPr>
            <a:xfrm>
              <a:off x="6162500" y="-55637"/>
              <a:ext cx="2325000" cy="2861100"/>
            </a:xfrm>
            <a:custGeom>
              <a:avLst/>
              <a:gdLst/>
              <a:ahLst/>
              <a:cxnLst/>
              <a:rect l="l" t="t" r="r" b="b"/>
              <a:pathLst>
                <a:path w="93000" h="114444" extrusionOk="0">
                  <a:moveTo>
                    <a:pt x="68631" y="1"/>
                  </a:moveTo>
                  <a:lnTo>
                    <a:pt x="1" y="17188"/>
                  </a:lnTo>
                  <a:lnTo>
                    <a:pt x="24369" y="114444"/>
                  </a:lnTo>
                  <a:lnTo>
                    <a:pt x="92999" y="97236"/>
                  </a:lnTo>
                  <a:lnTo>
                    <a:pt x="68631" y="1"/>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5"/>
            <p:cNvSpPr/>
            <p:nvPr/>
          </p:nvSpPr>
          <p:spPr>
            <a:xfrm>
              <a:off x="6190350" y="-155587"/>
              <a:ext cx="2430925" cy="2895400"/>
            </a:xfrm>
            <a:custGeom>
              <a:avLst/>
              <a:gdLst/>
              <a:ahLst/>
              <a:cxnLst/>
              <a:rect l="l" t="t" r="r" b="b"/>
              <a:pathLst>
                <a:path w="97237" h="115816" extrusionOk="0">
                  <a:moveTo>
                    <a:pt x="74121" y="0"/>
                  </a:moveTo>
                  <a:lnTo>
                    <a:pt x="1" y="18580"/>
                  </a:lnTo>
                  <a:lnTo>
                    <a:pt x="24369" y="115816"/>
                  </a:lnTo>
                  <a:lnTo>
                    <a:pt x="92999" y="98609"/>
                  </a:lnTo>
                  <a:lnTo>
                    <a:pt x="97236" y="92243"/>
                  </a:lnTo>
                  <a:lnTo>
                    <a:pt x="741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5"/>
            <p:cNvSpPr/>
            <p:nvPr/>
          </p:nvSpPr>
          <p:spPr>
            <a:xfrm>
              <a:off x="6559375" y="2120638"/>
              <a:ext cx="2190700" cy="531150"/>
            </a:xfrm>
            <a:custGeom>
              <a:avLst/>
              <a:gdLst/>
              <a:ahLst/>
              <a:cxnLst/>
              <a:rect l="l" t="t" r="r" b="b"/>
              <a:pathLst>
                <a:path w="87628" h="21246" fill="none" extrusionOk="0">
                  <a:moveTo>
                    <a:pt x="87627" y="0"/>
                  </a:moveTo>
                  <a:lnTo>
                    <a:pt x="0" y="21246"/>
                  </a:lnTo>
                </a:path>
              </a:pathLst>
            </a:custGeom>
            <a:noFill/>
            <a:ln w="8450"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5"/>
            <p:cNvSpPr/>
            <p:nvPr/>
          </p:nvSpPr>
          <p:spPr>
            <a:xfrm>
              <a:off x="6549425" y="2150963"/>
              <a:ext cx="2190700" cy="531175"/>
            </a:xfrm>
            <a:custGeom>
              <a:avLst/>
              <a:gdLst/>
              <a:ahLst/>
              <a:cxnLst/>
              <a:rect l="l" t="t" r="r" b="b"/>
              <a:pathLst>
                <a:path w="87628" h="21247" fill="none" extrusionOk="0">
                  <a:moveTo>
                    <a:pt x="87628" y="1"/>
                  </a:moveTo>
                  <a:lnTo>
                    <a:pt x="0" y="21246"/>
                  </a:lnTo>
                </a:path>
              </a:pathLst>
            </a:custGeom>
            <a:noFill/>
            <a:ln w="8450"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5"/>
            <p:cNvSpPr/>
            <p:nvPr/>
          </p:nvSpPr>
          <p:spPr>
            <a:xfrm>
              <a:off x="6538975" y="2181813"/>
              <a:ext cx="2190700" cy="530650"/>
            </a:xfrm>
            <a:custGeom>
              <a:avLst/>
              <a:gdLst/>
              <a:ahLst/>
              <a:cxnLst/>
              <a:rect l="l" t="t" r="r" b="b"/>
              <a:pathLst>
                <a:path w="87628" h="21226" fill="none" extrusionOk="0">
                  <a:moveTo>
                    <a:pt x="87628" y="0"/>
                  </a:moveTo>
                  <a:lnTo>
                    <a:pt x="0" y="21226"/>
                  </a:lnTo>
                </a:path>
              </a:pathLst>
            </a:custGeom>
            <a:noFill/>
            <a:ln w="8450"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5"/>
            <p:cNvSpPr/>
            <p:nvPr/>
          </p:nvSpPr>
          <p:spPr>
            <a:xfrm>
              <a:off x="6529025" y="2212638"/>
              <a:ext cx="2190700" cy="531150"/>
            </a:xfrm>
            <a:custGeom>
              <a:avLst/>
              <a:gdLst/>
              <a:ahLst/>
              <a:cxnLst/>
              <a:rect l="l" t="t" r="r" b="b"/>
              <a:pathLst>
                <a:path w="87628" h="21246" fill="none" extrusionOk="0">
                  <a:moveTo>
                    <a:pt x="87628" y="1"/>
                  </a:moveTo>
                  <a:lnTo>
                    <a:pt x="1" y="21246"/>
                  </a:lnTo>
                </a:path>
              </a:pathLst>
            </a:custGeom>
            <a:noFill/>
            <a:ln w="8450"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5"/>
            <p:cNvSpPr/>
            <p:nvPr/>
          </p:nvSpPr>
          <p:spPr>
            <a:xfrm>
              <a:off x="6518575" y="2243463"/>
              <a:ext cx="2190225" cy="530675"/>
            </a:xfrm>
            <a:custGeom>
              <a:avLst/>
              <a:gdLst/>
              <a:ahLst/>
              <a:cxnLst/>
              <a:rect l="l" t="t" r="r" b="b"/>
              <a:pathLst>
                <a:path w="87609" h="21227" fill="none" extrusionOk="0">
                  <a:moveTo>
                    <a:pt x="87608" y="1"/>
                  </a:moveTo>
                  <a:lnTo>
                    <a:pt x="1" y="21226"/>
                  </a:lnTo>
                </a:path>
              </a:pathLst>
            </a:custGeom>
            <a:noFill/>
            <a:ln w="8450"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5"/>
            <p:cNvSpPr/>
            <p:nvPr/>
          </p:nvSpPr>
          <p:spPr>
            <a:xfrm>
              <a:off x="6346025" y="-351537"/>
              <a:ext cx="2324975" cy="2861100"/>
            </a:xfrm>
            <a:custGeom>
              <a:avLst/>
              <a:gdLst/>
              <a:ahLst/>
              <a:cxnLst/>
              <a:rect l="l" t="t" r="r" b="b"/>
              <a:pathLst>
                <a:path w="92999" h="114444" extrusionOk="0">
                  <a:moveTo>
                    <a:pt x="68610" y="1"/>
                  </a:moveTo>
                  <a:lnTo>
                    <a:pt x="0" y="17188"/>
                  </a:lnTo>
                  <a:lnTo>
                    <a:pt x="24369" y="114444"/>
                  </a:lnTo>
                  <a:lnTo>
                    <a:pt x="92998" y="97236"/>
                  </a:lnTo>
                  <a:lnTo>
                    <a:pt x="686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5"/>
            <p:cNvSpPr/>
            <p:nvPr/>
          </p:nvSpPr>
          <p:spPr>
            <a:xfrm>
              <a:off x="6680700" y="-8387"/>
              <a:ext cx="1685950" cy="2197175"/>
            </a:xfrm>
            <a:custGeom>
              <a:avLst/>
              <a:gdLst/>
              <a:ahLst/>
              <a:cxnLst/>
              <a:rect l="l" t="t" r="r" b="b"/>
              <a:pathLst>
                <a:path w="67438" h="87887" extrusionOk="0">
                  <a:moveTo>
                    <a:pt x="39309" y="1"/>
                  </a:moveTo>
                  <a:lnTo>
                    <a:pt x="8057" y="7838"/>
                  </a:lnTo>
                  <a:cubicBezTo>
                    <a:pt x="9549" y="13786"/>
                    <a:pt x="5949" y="19794"/>
                    <a:pt x="1" y="21286"/>
                  </a:cubicBezTo>
                  <a:lnTo>
                    <a:pt x="14662" y="79830"/>
                  </a:lnTo>
                  <a:cubicBezTo>
                    <a:pt x="15571" y="79602"/>
                    <a:pt x="16481" y="79493"/>
                    <a:pt x="17377" y="79493"/>
                  </a:cubicBezTo>
                  <a:cubicBezTo>
                    <a:pt x="22346" y="79493"/>
                    <a:pt x="26865" y="82847"/>
                    <a:pt x="28129" y="87887"/>
                  </a:cubicBezTo>
                  <a:lnTo>
                    <a:pt x="59381" y="80049"/>
                  </a:lnTo>
                  <a:cubicBezTo>
                    <a:pt x="57889" y="74101"/>
                    <a:pt x="61489" y="68093"/>
                    <a:pt x="67437" y="66601"/>
                  </a:cubicBezTo>
                  <a:lnTo>
                    <a:pt x="52756" y="8057"/>
                  </a:lnTo>
                  <a:cubicBezTo>
                    <a:pt x="51851" y="8285"/>
                    <a:pt x="50943" y="8394"/>
                    <a:pt x="50049" y="8394"/>
                  </a:cubicBezTo>
                  <a:cubicBezTo>
                    <a:pt x="45092" y="8394"/>
                    <a:pt x="40573" y="5040"/>
                    <a:pt x="39309" y="1"/>
                  </a:cubicBezTo>
                  <a:close/>
                </a:path>
              </a:pathLst>
            </a:custGeom>
            <a:solidFill>
              <a:schemeClr val="lt1"/>
            </a:solidFill>
            <a:ln w="83550" cap="flat" cmpd="sng">
              <a:solidFill>
                <a:schemeClr val="accen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5"/>
            <p:cNvSpPr/>
            <p:nvPr/>
          </p:nvSpPr>
          <p:spPr>
            <a:xfrm>
              <a:off x="6158025" y="78138"/>
              <a:ext cx="797225" cy="2720875"/>
            </a:xfrm>
            <a:custGeom>
              <a:avLst/>
              <a:gdLst/>
              <a:ahLst/>
              <a:cxnLst/>
              <a:rect l="l" t="t" r="r" b="b"/>
              <a:pathLst>
                <a:path w="31889" h="108835" extrusionOk="0">
                  <a:moveTo>
                    <a:pt x="7520" y="1"/>
                  </a:moveTo>
                  <a:cubicBezTo>
                    <a:pt x="3721" y="2786"/>
                    <a:pt x="1015" y="6983"/>
                    <a:pt x="1" y="11579"/>
                  </a:cubicBezTo>
                  <a:lnTo>
                    <a:pt x="24369" y="108834"/>
                  </a:lnTo>
                  <a:cubicBezTo>
                    <a:pt x="25364" y="104239"/>
                    <a:pt x="28089" y="100042"/>
                    <a:pt x="31889" y="97257"/>
                  </a:cubicBezTo>
                  <a:lnTo>
                    <a:pt x="7520" y="1"/>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5"/>
            <p:cNvSpPr/>
            <p:nvPr/>
          </p:nvSpPr>
          <p:spPr>
            <a:xfrm>
              <a:off x="6862225" y="282388"/>
              <a:ext cx="1323400" cy="1615800"/>
            </a:xfrm>
            <a:custGeom>
              <a:avLst/>
              <a:gdLst/>
              <a:ahLst/>
              <a:cxnLst/>
              <a:rect l="l" t="t" r="r" b="b"/>
              <a:pathLst>
                <a:path w="52936" h="64632" extrusionOk="0">
                  <a:moveTo>
                    <a:pt x="23810" y="0"/>
                  </a:moveTo>
                  <a:cubicBezTo>
                    <a:pt x="22065" y="0"/>
                    <a:pt x="20291" y="215"/>
                    <a:pt x="18521" y="663"/>
                  </a:cubicBezTo>
                  <a:cubicBezTo>
                    <a:pt x="6983" y="3548"/>
                    <a:pt x="1" y="15225"/>
                    <a:pt x="2885" y="26763"/>
                  </a:cubicBezTo>
                  <a:lnTo>
                    <a:pt x="8296" y="48346"/>
                  </a:lnTo>
                  <a:cubicBezTo>
                    <a:pt x="10741" y="58125"/>
                    <a:pt x="19516" y="64632"/>
                    <a:pt x="29160" y="64632"/>
                  </a:cubicBezTo>
                  <a:cubicBezTo>
                    <a:pt x="30894" y="64632"/>
                    <a:pt x="32656" y="64422"/>
                    <a:pt x="34415" y="63982"/>
                  </a:cubicBezTo>
                  <a:cubicBezTo>
                    <a:pt x="45953" y="61097"/>
                    <a:pt x="52935" y="49420"/>
                    <a:pt x="50051" y="37883"/>
                  </a:cubicBezTo>
                  <a:lnTo>
                    <a:pt x="44640" y="16299"/>
                  </a:lnTo>
                  <a:cubicBezTo>
                    <a:pt x="42198" y="6531"/>
                    <a:pt x="33440" y="0"/>
                    <a:pt x="23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5"/>
            <p:cNvSpPr/>
            <p:nvPr/>
          </p:nvSpPr>
          <p:spPr>
            <a:xfrm>
              <a:off x="7809625" y="-93412"/>
              <a:ext cx="173575" cy="154150"/>
            </a:xfrm>
            <a:custGeom>
              <a:avLst/>
              <a:gdLst/>
              <a:ahLst/>
              <a:cxnLst/>
              <a:rect l="l" t="t" r="r" b="b"/>
              <a:pathLst>
                <a:path w="6943" h="6166" extrusionOk="0">
                  <a:moveTo>
                    <a:pt x="3477" y="1"/>
                  </a:moveTo>
                  <a:cubicBezTo>
                    <a:pt x="2181" y="1"/>
                    <a:pt x="987" y="819"/>
                    <a:pt x="557" y="2109"/>
                  </a:cubicBezTo>
                  <a:cubicBezTo>
                    <a:pt x="0" y="3720"/>
                    <a:pt x="876" y="5470"/>
                    <a:pt x="2507" y="6008"/>
                  </a:cubicBezTo>
                  <a:cubicBezTo>
                    <a:pt x="2829" y="6115"/>
                    <a:pt x="3156" y="6166"/>
                    <a:pt x="3478" y="6166"/>
                  </a:cubicBezTo>
                  <a:cubicBezTo>
                    <a:pt x="4769" y="6166"/>
                    <a:pt x="5976" y="5348"/>
                    <a:pt x="6406" y="4058"/>
                  </a:cubicBezTo>
                  <a:cubicBezTo>
                    <a:pt x="6943" y="2447"/>
                    <a:pt x="6068" y="696"/>
                    <a:pt x="4456" y="159"/>
                  </a:cubicBezTo>
                  <a:cubicBezTo>
                    <a:pt x="4131" y="52"/>
                    <a:pt x="3801" y="1"/>
                    <a:pt x="3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5"/>
            <p:cNvSpPr/>
            <p:nvPr/>
          </p:nvSpPr>
          <p:spPr>
            <a:xfrm>
              <a:off x="8322350" y="1838663"/>
              <a:ext cx="154200" cy="154175"/>
            </a:xfrm>
            <a:custGeom>
              <a:avLst/>
              <a:gdLst/>
              <a:ahLst/>
              <a:cxnLst/>
              <a:rect l="l" t="t" r="r" b="b"/>
              <a:pathLst>
                <a:path w="6168" h="6167" extrusionOk="0">
                  <a:moveTo>
                    <a:pt x="3084" y="0"/>
                  </a:moveTo>
                  <a:cubicBezTo>
                    <a:pt x="1373" y="0"/>
                    <a:pt x="1" y="1373"/>
                    <a:pt x="1" y="3084"/>
                  </a:cubicBezTo>
                  <a:cubicBezTo>
                    <a:pt x="1" y="4774"/>
                    <a:pt x="1373" y="6167"/>
                    <a:pt x="3084" y="6167"/>
                  </a:cubicBezTo>
                  <a:cubicBezTo>
                    <a:pt x="4795" y="6167"/>
                    <a:pt x="6167" y="4774"/>
                    <a:pt x="6167" y="3084"/>
                  </a:cubicBezTo>
                  <a:cubicBezTo>
                    <a:pt x="6167" y="1373"/>
                    <a:pt x="4795" y="0"/>
                    <a:pt x="30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5"/>
            <p:cNvSpPr/>
            <p:nvPr/>
          </p:nvSpPr>
          <p:spPr>
            <a:xfrm>
              <a:off x="6558875" y="185563"/>
              <a:ext cx="154175" cy="154200"/>
            </a:xfrm>
            <a:custGeom>
              <a:avLst/>
              <a:gdLst/>
              <a:ahLst/>
              <a:cxnLst/>
              <a:rect l="l" t="t" r="r" b="b"/>
              <a:pathLst>
                <a:path w="6167" h="6168" extrusionOk="0">
                  <a:moveTo>
                    <a:pt x="3084" y="1"/>
                  </a:moveTo>
                  <a:cubicBezTo>
                    <a:pt x="1373" y="1"/>
                    <a:pt x="0" y="1373"/>
                    <a:pt x="0" y="3084"/>
                  </a:cubicBezTo>
                  <a:cubicBezTo>
                    <a:pt x="0" y="4795"/>
                    <a:pt x="1373" y="6168"/>
                    <a:pt x="3084" y="6168"/>
                  </a:cubicBezTo>
                  <a:cubicBezTo>
                    <a:pt x="4774" y="6168"/>
                    <a:pt x="6167" y="4795"/>
                    <a:pt x="6167" y="3084"/>
                  </a:cubicBezTo>
                  <a:cubicBezTo>
                    <a:pt x="6167" y="1373"/>
                    <a:pt x="4774" y="1"/>
                    <a:pt x="30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5"/>
            <p:cNvSpPr/>
            <p:nvPr/>
          </p:nvSpPr>
          <p:spPr>
            <a:xfrm>
              <a:off x="7042250" y="2127588"/>
              <a:ext cx="154200" cy="154200"/>
            </a:xfrm>
            <a:custGeom>
              <a:avLst/>
              <a:gdLst/>
              <a:ahLst/>
              <a:cxnLst/>
              <a:rect l="l" t="t" r="r" b="b"/>
              <a:pathLst>
                <a:path w="6168" h="6168" extrusionOk="0">
                  <a:moveTo>
                    <a:pt x="3084" y="1"/>
                  </a:moveTo>
                  <a:cubicBezTo>
                    <a:pt x="1393" y="1"/>
                    <a:pt x="1" y="1374"/>
                    <a:pt x="1" y="3084"/>
                  </a:cubicBezTo>
                  <a:cubicBezTo>
                    <a:pt x="1" y="4795"/>
                    <a:pt x="1393" y="6168"/>
                    <a:pt x="3084" y="6168"/>
                  </a:cubicBezTo>
                  <a:cubicBezTo>
                    <a:pt x="4795" y="6168"/>
                    <a:pt x="6168" y="4795"/>
                    <a:pt x="6168" y="3084"/>
                  </a:cubicBezTo>
                  <a:cubicBezTo>
                    <a:pt x="6168" y="1374"/>
                    <a:pt x="4795" y="1"/>
                    <a:pt x="30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5"/>
            <p:cNvSpPr/>
            <p:nvPr/>
          </p:nvSpPr>
          <p:spPr>
            <a:xfrm>
              <a:off x="6982575" y="429813"/>
              <a:ext cx="1081700" cy="1320750"/>
            </a:xfrm>
            <a:custGeom>
              <a:avLst/>
              <a:gdLst/>
              <a:ahLst/>
              <a:cxnLst/>
              <a:rect l="l" t="t" r="r" b="b"/>
              <a:pathLst>
                <a:path w="43268" h="52830" extrusionOk="0">
                  <a:moveTo>
                    <a:pt x="19460" y="0"/>
                  </a:moveTo>
                  <a:cubicBezTo>
                    <a:pt x="18040" y="0"/>
                    <a:pt x="16597" y="173"/>
                    <a:pt x="15159" y="535"/>
                  </a:cubicBezTo>
                  <a:cubicBezTo>
                    <a:pt x="5730" y="2883"/>
                    <a:pt x="1" y="12431"/>
                    <a:pt x="2368" y="21860"/>
                  </a:cubicBezTo>
                  <a:lnTo>
                    <a:pt x="6804" y="39525"/>
                  </a:lnTo>
                  <a:cubicBezTo>
                    <a:pt x="8793" y="47499"/>
                    <a:pt x="15954" y="52830"/>
                    <a:pt x="23832" y="52830"/>
                  </a:cubicBezTo>
                  <a:cubicBezTo>
                    <a:pt x="25250" y="52830"/>
                    <a:pt x="26691" y="52657"/>
                    <a:pt x="28129" y="52296"/>
                  </a:cubicBezTo>
                  <a:cubicBezTo>
                    <a:pt x="37558" y="49929"/>
                    <a:pt x="43267" y="40380"/>
                    <a:pt x="40900" y="30971"/>
                  </a:cubicBezTo>
                  <a:lnTo>
                    <a:pt x="36484" y="13306"/>
                  </a:lnTo>
                  <a:cubicBezTo>
                    <a:pt x="34512" y="5318"/>
                    <a:pt x="27330" y="0"/>
                    <a:pt x="19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5"/>
            <p:cNvSpPr/>
            <p:nvPr/>
          </p:nvSpPr>
          <p:spPr>
            <a:xfrm>
              <a:off x="7105425" y="516788"/>
              <a:ext cx="843475" cy="1140875"/>
            </a:xfrm>
            <a:custGeom>
              <a:avLst/>
              <a:gdLst/>
              <a:ahLst/>
              <a:cxnLst/>
              <a:rect l="l" t="t" r="r" b="b"/>
              <a:pathLst>
                <a:path w="33739" h="45635" fill="none" extrusionOk="0">
                  <a:moveTo>
                    <a:pt x="11598" y="1850"/>
                  </a:moveTo>
                  <a:lnTo>
                    <a:pt x="11598" y="1850"/>
                  </a:lnTo>
                  <a:cubicBezTo>
                    <a:pt x="4317" y="3661"/>
                    <a:pt x="0" y="11339"/>
                    <a:pt x="1910" y="18978"/>
                  </a:cubicBezTo>
                  <a:lnTo>
                    <a:pt x="5491" y="33281"/>
                  </a:lnTo>
                  <a:cubicBezTo>
                    <a:pt x="7400" y="40920"/>
                    <a:pt x="14860" y="45634"/>
                    <a:pt x="22121" y="43824"/>
                  </a:cubicBezTo>
                  <a:lnTo>
                    <a:pt x="22121" y="43824"/>
                  </a:lnTo>
                  <a:cubicBezTo>
                    <a:pt x="29402" y="42014"/>
                    <a:pt x="33738" y="34315"/>
                    <a:pt x="31829" y="26696"/>
                  </a:cubicBezTo>
                  <a:lnTo>
                    <a:pt x="28248" y="12394"/>
                  </a:lnTo>
                  <a:cubicBezTo>
                    <a:pt x="26318" y="4735"/>
                    <a:pt x="18898" y="0"/>
                    <a:pt x="11598" y="1850"/>
                  </a:cubicBezTo>
                  <a:close/>
                </a:path>
              </a:pathLst>
            </a:custGeom>
            <a:solidFill>
              <a:schemeClr val="dk2"/>
            </a:solidFill>
            <a:ln w="27350" cap="flat" cmpd="sng">
              <a:solidFill>
                <a:srgbClr val="FAF0D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5"/>
            <p:cNvSpPr/>
            <p:nvPr/>
          </p:nvSpPr>
          <p:spPr>
            <a:xfrm>
              <a:off x="6158025" y="78138"/>
              <a:ext cx="797225" cy="2720875"/>
            </a:xfrm>
            <a:custGeom>
              <a:avLst/>
              <a:gdLst/>
              <a:ahLst/>
              <a:cxnLst/>
              <a:rect l="l" t="t" r="r" b="b"/>
              <a:pathLst>
                <a:path w="31889" h="108835" extrusionOk="0">
                  <a:moveTo>
                    <a:pt x="7520" y="1"/>
                  </a:moveTo>
                  <a:cubicBezTo>
                    <a:pt x="3721" y="2786"/>
                    <a:pt x="1015" y="6983"/>
                    <a:pt x="1" y="11579"/>
                  </a:cubicBezTo>
                  <a:lnTo>
                    <a:pt x="24369" y="108834"/>
                  </a:lnTo>
                  <a:cubicBezTo>
                    <a:pt x="25364" y="104239"/>
                    <a:pt x="28089" y="100042"/>
                    <a:pt x="31889" y="97257"/>
                  </a:cubicBezTo>
                  <a:lnTo>
                    <a:pt x="75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5"/>
            <p:cNvSpPr/>
            <p:nvPr/>
          </p:nvSpPr>
          <p:spPr>
            <a:xfrm>
              <a:off x="6320650" y="337263"/>
              <a:ext cx="481925" cy="2034050"/>
            </a:xfrm>
            <a:custGeom>
              <a:avLst/>
              <a:gdLst/>
              <a:ahLst/>
              <a:cxnLst/>
              <a:rect l="l" t="t" r="r" b="b"/>
              <a:pathLst>
                <a:path w="19277" h="81362" fill="none" extrusionOk="0">
                  <a:moveTo>
                    <a:pt x="1" y="0"/>
                  </a:moveTo>
                  <a:lnTo>
                    <a:pt x="19277" y="81361"/>
                  </a:lnTo>
                </a:path>
              </a:pathLst>
            </a:custGeom>
            <a:solidFill>
              <a:schemeClr val="lt1"/>
            </a:solidFill>
            <a:ln w="24875" cap="flat" cmpd="sng">
              <a:solidFill>
                <a:schemeClr val="dk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5"/>
            <p:cNvSpPr/>
            <p:nvPr/>
          </p:nvSpPr>
          <p:spPr>
            <a:xfrm>
              <a:off x="6260975" y="396938"/>
              <a:ext cx="481925" cy="2034050"/>
            </a:xfrm>
            <a:custGeom>
              <a:avLst/>
              <a:gdLst/>
              <a:ahLst/>
              <a:cxnLst/>
              <a:rect l="l" t="t" r="r" b="b"/>
              <a:pathLst>
                <a:path w="19277" h="81362" fill="none" extrusionOk="0">
                  <a:moveTo>
                    <a:pt x="0" y="0"/>
                  </a:moveTo>
                  <a:lnTo>
                    <a:pt x="19276" y="81361"/>
                  </a:lnTo>
                </a:path>
              </a:pathLst>
            </a:custGeom>
            <a:solidFill>
              <a:schemeClr val="lt1"/>
            </a:solidFill>
            <a:ln w="24875" cap="flat" cmpd="sng">
              <a:solidFill>
                <a:schemeClr val="dk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00B9ABB8-8139-615A-6085-492E884DCBA4}"/>
              </a:ext>
            </a:extLst>
          </p:cNvPr>
          <p:cNvSpPr txBox="1"/>
          <p:nvPr/>
        </p:nvSpPr>
        <p:spPr>
          <a:xfrm>
            <a:off x="1485940" y="3719646"/>
            <a:ext cx="6204289" cy="307777"/>
          </a:xfrm>
          <a:prstGeom prst="rect">
            <a:avLst/>
          </a:prstGeom>
          <a:noFill/>
        </p:spPr>
        <p:txBody>
          <a:bodyPr wrap="square" rtlCol="0">
            <a:spAutoFit/>
          </a:bodyPr>
          <a:lstStyle/>
          <a:p>
            <a:pPr algn="ctr"/>
            <a:r>
              <a:rPr lang="en-US" b="1" dirty="0">
                <a:solidFill>
                  <a:schemeClr val="bg1">
                    <a:lumMod val="10000"/>
                  </a:schemeClr>
                </a:solidFill>
                <a:latin typeface="Encode Sans Expanded" panose="020B0604020202020204" charset="0"/>
              </a:rPr>
              <a:t>Presenters: Nguyễn </a:t>
            </a:r>
            <a:r>
              <a:rPr lang="en-US" b="1" dirty="0" err="1">
                <a:solidFill>
                  <a:schemeClr val="bg1">
                    <a:lumMod val="10000"/>
                  </a:schemeClr>
                </a:solidFill>
                <a:latin typeface="Encode Sans Expanded" panose="020B0604020202020204" charset="0"/>
              </a:rPr>
              <a:t>Thị</a:t>
            </a:r>
            <a:r>
              <a:rPr lang="en-US" b="1" dirty="0">
                <a:solidFill>
                  <a:schemeClr val="bg1">
                    <a:lumMod val="10000"/>
                  </a:schemeClr>
                </a:solidFill>
                <a:latin typeface="Encode Sans Expanded" panose="020B0604020202020204" charset="0"/>
              </a:rPr>
              <a:t> Kim Anh &amp; Nguyễn </a:t>
            </a:r>
            <a:r>
              <a:rPr lang="en-US" b="1" dirty="0" err="1">
                <a:solidFill>
                  <a:schemeClr val="bg1">
                    <a:lumMod val="10000"/>
                  </a:schemeClr>
                </a:solidFill>
                <a:latin typeface="Encode Sans Expanded" panose="020B0604020202020204" charset="0"/>
              </a:rPr>
              <a:t>Thị</a:t>
            </a:r>
            <a:r>
              <a:rPr lang="en-US" b="1" dirty="0">
                <a:solidFill>
                  <a:schemeClr val="bg1">
                    <a:lumMod val="10000"/>
                  </a:schemeClr>
                </a:solidFill>
                <a:latin typeface="Encode Sans Expanded" panose="020B0604020202020204" charset="0"/>
              </a:rPr>
              <a:t> Trang Nhung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9153A9C-44DA-7ACE-0D9C-8266FCFAB807}"/>
              </a:ext>
            </a:extLst>
          </p:cNvPr>
          <p:cNvSpPr txBox="1"/>
          <p:nvPr/>
        </p:nvSpPr>
        <p:spPr>
          <a:xfrm>
            <a:off x="317500" y="609600"/>
            <a:ext cx="8382000" cy="3284169"/>
          </a:xfrm>
          <a:prstGeom prst="rect">
            <a:avLst/>
          </a:prstGeom>
          <a:noFill/>
        </p:spPr>
        <p:txBody>
          <a:bodyPr wrap="square" rtlCol="0">
            <a:spAutoFit/>
          </a:bodyPr>
          <a:lstStyle/>
          <a:p>
            <a:pPr marL="285750" indent="-285750">
              <a:lnSpc>
                <a:spcPct val="150000"/>
              </a:lnSpc>
              <a:buFontTx/>
              <a:buChar char="-"/>
            </a:pPr>
            <a:r>
              <a:rPr lang="en-US" dirty="0">
                <a:latin typeface="Poppins" panose="00000500000000000000" pitchFamily="2" charset="0"/>
                <a:cs typeface="Poppins" panose="00000500000000000000" pitchFamily="2" charset="0"/>
              </a:rPr>
              <a:t>ER contributes to improvements in </a:t>
            </a:r>
            <a:r>
              <a:rPr lang="en-US" b="1" i="1" dirty="0">
                <a:latin typeface="Poppins" panose="00000500000000000000" pitchFamily="2" charset="0"/>
                <a:cs typeface="Poppins" panose="00000500000000000000" pitchFamily="2" charset="0"/>
              </a:rPr>
              <a:t>both linguistic and non-linguistic </a:t>
            </a:r>
            <a:r>
              <a:rPr lang="en-US" dirty="0">
                <a:latin typeface="Poppins" panose="00000500000000000000" pitchFamily="2" charset="0"/>
                <a:cs typeface="Poppins" panose="00000500000000000000" pitchFamily="2" charset="0"/>
              </a:rPr>
              <a:t>aspects </a:t>
            </a:r>
          </a:p>
          <a:p>
            <a:pPr marL="285750" indent="-285750">
              <a:lnSpc>
                <a:spcPct val="150000"/>
              </a:lnSpc>
              <a:buFontTx/>
              <a:buChar char="-"/>
            </a:pPr>
            <a:r>
              <a:rPr lang="en-US" dirty="0">
                <a:latin typeface="Poppins" panose="00000500000000000000" pitchFamily="2" charset="0"/>
                <a:cs typeface="Poppins" panose="00000500000000000000" pitchFamily="2" charset="0"/>
              </a:rPr>
              <a:t>ER hasn’t been widely adopted due to </a:t>
            </a:r>
            <a:r>
              <a:rPr lang="en-US" b="1" i="1" dirty="0">
                <a:latin typeface="Poppins" panose="00000500000000000000" pitchFamily="2" charset="0"/>
                <a:cs typeface="Poppins" panose="00000500000000000000" pitchFamily="2" charset="0"/>
              </a:rPr>
              <a:t>numerous practical challenges </a:t>
            </a:r>
          </a:p>
          <a:p>
            <a:pPr>
              <a:lnSpc>
                <a:spcPct val="150000"/>
              </a:lnSpc>
            </a:pPr>
            <a:r>
              <a:rPr lang="en-US" dirty="0">
                <a:latin typeface="Poppins" panose="00000500000000000000" pitchFamily="2" charset="0"/>
                <a:cs typeface="Poppins" panose="00000500000000000000" pitchFamily="2" charset="0"/>
              </a:rPr>
              <a:t>    (time/ finance constraints, lack of suitable materials, lack of motivation, insufficient support and training, etc.)</a:t>
            </a:r>
          </a:p>
          <a:p>
            <a:pPr marL="285750" indent="-285750">
              <a:lnSpc>
                <a:spcPct val="150000"/>
              </a:lnSpc>
              <a:buFontTx/>
              <a:buChar char="-"/>
            </a:pPr>
            <a:r>
              <a:rPr lang="en-US" dirty="0">
                <a:latin typeface="Poppins" panose="00000500000000000000" pitchFamily="2" charset="0"/>
                <a:cs typeface="Poppins" panose="00000500000000000000" pitchFamily="2" charset="0"/>
              </a:rPr>
              <a:t>ER in Vietnam: </a:t>
            </a:r>
            <a:r>
              <a:rPr lang="en-US" b="1" i="1" dirty="0">
                <a:latin typeface="Poppins" panose="00000500000000000000" pitchFamily="2" charset="0"/>
                <a:cs typeface="Poppins" panose="00000500000000000000" pitchFamily="2" charset="0"/>
              </a:rPr>
              <a:t>occasional and unsystematic </a:t>
            </a:r>
            <a:r>
              <a:rPr lang="en-US" dirty="0">
                <a:latin typeface="Poppins" panose="00000500000000000000" pitchFamily="2" charset="0"/>
                <a:cs typeface="Poppins" panose="00000500000000000000" pitchFamily="2" charset="0"/>
              </a:rPr>
              <a:t>implementation </a:t>
            </a:r>
          </a:p>
          <a:p>
            <a:pPr marL="285750" indent="-285750">
              <a:lnSpc>
                <a:spcPct val="150000"/>
              </a:lnSpc>
              <a:buFont typeface="Wingdings" panose="05000000000000000000" pitchFamily="2" charset="2"/>
              <a:buChar char="è"/>
            </a:pPr>
            <a:r>
              <a:rPr lang="en-US" dirty="0">
                <a:latin typeface="Poppins" panose="00000500000000000000" pitchFamily="2" charset="0"/>
                <a:cs typeface="Poppins" panose="00000500000000000000" pitchFamily="2" charset="0"/>
                <a:sym typeface="Wingdings" panose="05000000000000000000" pitchFamily="2" charset="2"/>
              </a:rPr>
              <a:t>Reason: exam-oriented learning culture and educational policy</a:t>
            </a:r>
          </a:p>
          <a:p>
            <a:pPr>
              <a:lnSpc>
                <a:spcPct val="150000"/>
              </a:lnSpc>
            </a:pPr>
            <a:r>
              <a:rPr lang="en-US" dirty="0">
                <a:latin typeface="Poppins" panose="00000500000000000000" pitchFamily="2" charset="0"/>
                <a:cs typeface="Poppins" panose="00000500000000000000" pitchFamily="2" charset="0"/>
                <a:sym typeface="Wingdings" panose="05000000000000000000" pitchFamily="2" charset="2"/>
              </a:rPr>
              <a:t>                    teachers’ unequal awareness of ER</a:t>
            </a:r>
          </a:p>
          <a:p>
            <a:pPr>
              <a:lnSpc>
                <a:spcPct val="150000"/>
              </a:lnSpc>
            </a:pPr>
            <a:r>
              <a:rPr lang="en-US" dirty="0">
                <a:latin typeface="Poppins" panose="00000500000000000000" pitchFamily="2" charset="0"/>
                <a:cs typeface="Poppins" panose="00000500000000000000" pitchFamily="2" charset="0"/>
                <a:sym typeface="Wingdings" panose="05000000000000000000" pitchFamily="2" charset="2"/>
              </a:rPr>
              <a:t>                    lack of time/ funding/ training</a:t>
            </a:r>
            <a:endParaRPr lang="en-US" dirty="0">
              <a:latin typeface="Poppins" panose="00000500000000000000" pitchFamily="2" charset="0"/>
              <a:cs typeface="Poppins" panose="00000500000000000000" pitchFamily="2" charset="0"/>
            </a:endParaRPr>
          </a:p>
          <a:p>
            <a:pPr>
              <a:lnSpc>
                <a:spcPct val="150000"/>
              </a:lnSpc>
            </a:pPr>
            <a:r>
              <a:rPr lang="en-US" dirty="0">
                <a:latin typeface="Poppins" panose="00000500000000000000" pitchFamily="2" charset="0"/>
                <a:cs typeface="Poppins" panose="00000500000000000000" pitchFamily="2" charset="0"/>
              </a:rPr>
              <a:t>- Online ER: </a:t>
            </a:r>
            <a:r>
              <a:rPr lang="en-US" b="1" i="1" dirty="0">
                <a:latin typeface="Poppins" panose="00000500000000000000" pitchFamily="2" charset="0"/>
                <a:cs typeface="Poppins" panose="00000500000000000000" pitchFamily="2" charset="0"/>
              </a:rPr>
              <a:t>proven advantages </a:t>
            </a:r>
            <a:r>
              <a:rPr lang="en-US" dirty="0">
                <a:latin typeface="Poppins" panose="00000500000000000000" pitchFamily="2" charset="0"/>
                <a:cs typeface="Poppins" panose="00000500000000000000" pitchFamily="2" charset="0"/>
              </a:rPr>
              <a:t>(access to many engaging authentic materials, immediacy, convenience, etc.) </a:t>
            </a:r>
            <a:r>
              <a:rPr lang="en-US" dirty="0">
                <a:latin typeface="Poppins" panose="00000500000000000000" pitchFamily="2" charset="0"/>
                <a:cs typeface="Poppins" panose="00000500000000000000" pitchFamily="2" charset="0"/>
                <a:sym typeface="Wingdings" panose="05000000000000000000" pitchFamily="2" charset="2"/>
              </a:rPr>
              <a:t> </a:t>
            </a:r>
            <a:r>
              <a:rPr lang="en-US" b="1" i="1" dirty="0">
                <a:latin typeface="Poppins" panose="00000500000000000000" pitchFamily="2" charset="0"/>
                <a:cs typeface="Poppins" panose="00000500000000000000" pitchFamily="2" charset="0"/>
                <a:sym typeface="Wingdings" panose="05000000000000000000" pitchFamily="2" charset="2"/>
              </a:rPr>
              <a:t>increased popularity </a:t>
            </a:r>
            <a:r>
              <a:rPr lang="en-US" dirty="0">
                <a:latin typeface="Poppins" panose="00000500000000000000" pitchFamily="2" charset="0"/>
                <a:cs typeface="Poppins" panose="00000500000000000000" pitchFamily="2" charset="0"/>
                <a:sym typeface="Wingdings" panose="05000000000000000000" pitchFamily="2" charset="2"/>
              </a:rPr>
              <a:t>over the past few years.</a:t>
            </a:r>
            <a:endParaRPr lang="en-US"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120462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8">
          <a:extLst>
            <a:ext uri="{FF2B5EF4-FFF2-40B4-BE49-F238E27FC236}">
              <a16:creationId xmlns:a16="http://schemas.microsoft.com/office/drawing/2014/main" id="{DB4348FB-EEDA-FD62-EE99-0C696E007D6B}"/>
            </a:ext>
          </a:extLst>
        </p:cNvPr>
        <p:cNvGrpSpPr/>
        <p:nvPr/>
      </p:nvGrpSpPr>
      <p:grpSpPr>
        <a:xfrm>
          <a:off x="0" y="0"/>
          <a:ext cx="0" cy="0"/>
          <a:chOff x="0" y="0"/>
          <a:chExt cx="0" cy="0"/>
        </a:xfrm>
      </p:grpSpPr>
      <p:sp>
        <p:nvSpPr>
          <p:cNvPr id="3029" name="Google Shape;3029;p39">
            <a:extLst>
              <a:ext uri="{FF2B5EF4-FFF2-40B4-BE49-F238E27FC236}">
                <a16:creationId xmlns:a16="http://schemas.microsoft.com/office/drawing/2014/main" id="{638E1723-38F4-D625-7B70-C31C6DDF57D2}"/>
              </a:ext>
            </a:extLst>
          </p:cNvPr>
          <p:cNvSpPr txBox="1">
            <a:spLocks noGrp="1"/>
          </p:cNvSpPr>
          <p:nvPr>
            <p:ph type="title"/>
          </p:nvPr>
        </p:nvSpPr>
        <p:spPr>
          <a:xfrm>
            <a:off x="1741543" y="74329"/>
            <a:ext cx="7183995" cy="108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Background</a:t>
            </a:r>
            <a:endParaRPr dirty="0"/>
          </a:p>
        </p:txBody>
      </p:sp>
      <p:sp>
        <p:nvSpPr>
          <p:cNvPr id="3030" name="Google Shape;3030;p39">
            <a:extLst>
              <a:ext uri="{FF2B5EF4-FFF2-40B4-BE49-F238E27FC236}">
                <a16:creationId xmlns:a16="http://schemas.microsoft.com/office/drawing/2014/main" id="{BA2D6907-92EC-4E33-D3AB-A82CB4E91C47}"/>
              </a:ext>
            </a:extLst>
          </p:cNvPr>
          <p:cNvSpPr txBox="1">
            <a:spLocks noGrp="1"/>
          </p:cNvSpPr>
          <p:nvPr>
            <p:ph type="title" idx="2"/>
          </p:nvPr>
        </p:nvSpPr>
        <p:spPr>
          <a:xfrm>
            <a:off x="538196" y="215382"/>
            <a:ext cx="1652100"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dirty="0"/>
              <a:t>02</a:t>
            </a:r>
          </a:p>
        </p:txBody>
      </p:sp>
      <p:sp>
        <p:nvSpPr>
          <p:cNvPr id="4" name="TextBox 3">
            <a:extLst>
              <a:ext uri="{FF2B5EF4-FFF2-40B4-BE49-F238E27FC236}">
                <a16:creationId xmlns:a16="http://schemas.microsoft.com/office/drawing/2014/main" id="{251145B7-61B7-BFDE-B70B-2B0433B081F9}"/>
              </a:ext>
            </a:extLst>
          </p:cNvPr>
          <p:cNvSpPr txBox="1"/>
          <p:nvPr/>
        </p:nvSpPr>
        <p:spPr>
          <a:xfrm>
            <a:off x="538195" y="1134388"/>
            <a:ext cx="8784035" cy="2970300"/>
          </a:xfrm>
          <a:prstGeom prst="rect">
            <a:avLst/>
          </a:prstGeom>
          <a:noFill/>
        </p:spPr>
        <p:txBody>
          <a:bodyPr wrap="square" rtlCol="0">
            <a:spAutoFit/>
          </a:bodyPr>
          <a:lstStyle/>
          <a:p>
            <a:pPr>
              <a:lnSpc>
                <a:spcPct val="150000"/>
              </a:lnSpc>
            </a:pPr>
            <a:r>
              <a:rPr lang="en-US" b="1" dirty="0">
                <a:solidFill>
                  <a:srgbClr val="FF0000"/>
                </a:solidFill>
                <a:latin typeface="Poppins" panose="00000500000000000000" pitchFamily="2" charset="0"/>
                <a:cs typeface="Poppins" panose="00000500000000000000" pitchFamily="2" charset="0"/>
              </a:rPr>
              <a:t>2.2. READING MOTIVATION</a:t>
            </a:r>
          </a:p>
          <a:p>
            <a:pPr marL="285750" indent="-285750">
              <a:lnSpc>
                <a:spcPct val="150000"/>
              </a:lnSpc>
              <a:buFontTx/>
              <a:buChar char="-"/>
            </a:pPr>
            <a:r>
              <a:rPr lang="en-US" dirty="0">
                <a:latin typeface="Poppins" panose="00000500000000000000" pitchFamily="2" charset="0"/>
                <a:cs typeface="Poppins" panose="00000500000000000000" pitchFamily="2" charset="0"/>
              </a:rPr>
              <a:t>Definition: </a:t>
            </a:r>
          </a:p>
          <a:p>
            <a:pPr>
              <a:lnSpc>
                <a:spcPct val="150000"/>
              </a:lnSpc>
            </a:pPr>
            <a:r>
              <a:rPr lang="en-US" dirty="0">
                <a:solidFill>
                  <a:srgbClr val="000000"/>
                </a:solidFill>
                <a:effectLst/>
                <a:latin typeface="Poppins" panose="00000500000000000000" pitchFamily="2" charset="0"/>
                <a:ea typeface="Calibri" panose="020F0502020204030204" pitchFamily="34" charset="0"/>
                <a:cs typeface="Poppins" panose="00000500000000000000" pitchFamily="2" charset="0"/>
              </a:rPr>
              <a:t>“</a:t>
            </a:r>
            <a:r>
              <a:rPr lang="en-US" b="1" i="1" dirty="0">
                <a:solidFill>
                  <a:srgbClr val="000000"/>
                </a:solidFill>
                <a:effectLst/>
                <a:latin typeface="Poppins" panose="00000500000000000000" pitchFamily="2" charset="0"/>
                <a:ea typeface="Calibri" panose="020F0502020204030204" pitchFamily="34" charset="0"/>
                <a:cs typeface="Poppins" panose="00000500000000000000" pitchFamily="2" charset="0"/>
              </a:rPr>
              <a:t>the individual’s personal goals, values, and beliefs with regard to the topics, processes, and outcomes of reading</a:t>
            </a:r>
            <a:r>
              <a:rPr lang="en-US" dirty="0">
                <a:solidFill>
                  <a:srgbClr val="000000"/>
                </a:solidFill>
                <a:effectLst/>
                <a:latin typeface="Poppins" panose="00000500000000000000" pitchFamily="2" charset="0"/>
                <a:ea typeface="Calibri" panose="020F0502020204030204" pitchFamily="34" charset="0"/>
                <a:cs typeface="Poppins" panose="00000500000000000000" pitchFamily="2" charset="0"/>
              </a:rPr>
              <a:t>” (</a:t>
            </a:r>
            <a:r>
              <a:rPr lang="en-US" dirty="0" err="1">
                <a:solidFill>
                  <a:srgbClr val="000000"/>
                </a:solidFill>
                <a:effectLst/>
                <a:latin typeface="Poppins" panose="00000500000000000000" pitchFamily="2" charset="0"/>
                <a:ea typeface="Calibri" panose="020F0502020204030204" pitchFamily="34" charset="0"/>
                <a:cs typeface="Poppins" panose="00000500000000000000" pitchFamily="2" charset="0"/>
              </a:rPr>
              <a:t>Wigfield</a:t>
            </a:r>
            <a:r>
              <a:rPr lang="en-US" dirty="0">
                <a:solidFill>
                  <a:srgbClr val="000000"/>
                </a:solidFill>
                <a:effectLst/>
                <a:latin typeface="Poppins" panose="00000500000000000000" pitchFamily="2" charset="0"/>
                <a:ea typeface="Calibri" panose="020F0502020204030204" pitchFamily="34" charset="0"/>
                <a:cs typeface="Poppins" panose="00000500000000000000" pitchFamily="2" charset="0"/>
              </a:rPr>
              <a:t> &amp; Guthrie, 2000)</a:t>
            </a:r>
          </a:p>
          <a:p>
            <a:pPr marL="285750" indent="-285750">
              <a:lnSpc>
                <a:spcPct val="150000"/>
              </a:lnSpc>
              <a:buFontTx/>
              <a:buChar char="-"/>
            </a:pPr>
            <a:r>
              <a:rPr lang="en-US" dirty="0">
                <a:latin typeface="Poppins" panose="00000500000000000000" pitchFamily="2" charset="0"/>
                <a:cs typeface="Poppins" panose="00000500000000000000" pitchFamily="2" charset="0"/>
              </a:rPr>
              <a:t>Reading motivation determines reading proficiency, academic and cognitive achievements. </a:t>
            </a:r>
          </a:p>
          <a:p>
            <a:pPr marL="285750" indent="-285750">
              <a:lnSpc>
                <a:spcPct val="150000"/>
              </a:lnSpc>
              <a:buFontTx/>
              <a:buChar char="-"/>
            </a:pPr>
            <a:r>
              <a:rPr lang="en-US" dirty="0">
                <a:latin typeface="Poppins" panose="00000500000000000000" pitchFamily="2" charset="0"/>
                <a:cs typeface="Poppins" panose="00000500000000000000" pitchFamily="2" charset="0"/>
              </a:rPr>
              <a:t>Characteristics: </a:t>
            </a:r>
            <a:r>
              <a:rPr lang="en-US" b="1" i="1" dirty="0">
                <a:latin typeface="Poppins" panose="00000500000000000000" pitchFamily="2" charset="0"/>
                <a:cs typeface="Poppins" panose="00000500000000000000" pitchFamily="2" charset="0"/>
              </a:rPr>
              <a:t>complex </a:t>
            </a:r>
            <a:r>
              <a:rPr lang="en-US" dirty="0">
                <a:latin typeface="Poppins" panose="00000500000000000000" pitchFamily="2" charset="0"/>
                <a:cs typeface="Poppins" panose="00000500000000000000" pitchFamily="2" charset="0"/>
              </a:rPr>
              <a:t>(multidimensional) &amp; </a:t>
            </a:r>
            <a:r>
              <a:rPr lang="en-US" b="1" i="1" dirty="0">
                <a:latin typeface="Poppins" panose="00000500000000000000" pitchFamily="2" charset="0"/>
                <a:cs typeface="Poppins" panose="00000500000000000000" pitchFamily="2" charset="0"/>
              </a:rPr>
              <a:t>dynamic</a:t>
            </a:r>
            <a:r>
              <a:rPr lang="en-US" dirty="0">
                <a:latin typeface="Poppins" panose="00000500000000000000" pitchFamily="2" charset="0"/>
                <a:cs typeface="Poppins" panose="00000500000000000000" pitchFamily="2" charset="0"/>
              </a:rPr>
              <a:t> (changeable) </a:t>
            </a:r>
          </a:p>
          <a:p>
            <a:pPr>
              <a:lnSpc>
                <a:spcPct val="150000"/>
              </a:lnSpc>
            </a:pPr>
            <a:r>
              <a:rPr lang="en-US" dirty="0">
                <a:latin typeface="Poppins" panose="00000500000000000000" pitchFamily="2" charset="0"/>
                <a:cs typeface="Poppins" panose="00000500000000000000" pitchFamily="2" charset="0"/>
              </a:rPr>
              <a:t>Complex: 2 widely used models of reading motivation</a:t>
            </a:r>
          </a:p>
          <a:p>
            <a:pPr algn="ctr">
              <a:lnSpc>
                <a:spcPct val="150000"/>
              </a:lnSpc>
            </a:pPr>
            <a:r>
              <a:rPr lang="en-US" i="1" dirty="0">
                <a:latin typeface="Poppins" panose="00000500000000000000" pitchFamily="2" charset="0"/>
                <a:cs typeface="Poppins" panose="00000500000000000000" pitchFamily="2" charset="0"/>
              </a:rPr>
              <a:t>L1 reading motivation model by Guthrie and </a:t>
            </a:r>
            <a:r>
              <a:rPr lang="en-US" i="1" dirty="0" err="1">
                <a:latin typeface="Poppins" panose="00000500000000000000" pitchFamily="2" charset="0"/>
                <a:cs typeface="Poppins" panose="00000500000000000000" pitchFamily="2" charset="0"/>
              </a:rPr>
              <a:t>Wigfield</a:t>
            </a:r>
            <a:r>
              <a:rPr lang="en-US" i="1" dirty="0">
                <a:latin typeface="Poppins" panose="00000500000000000000" pitchFamily="2" charset="0"/>
                <a:cs typeface="Poppins" panose="00000500000000000000" pitchFamily="2" charset="0"/>
              </a:rPr>
              <a:t> </a:t>
            </a:r>
          </a:p>
          <a:p>
            <a:pPr algn="ctr">
              <a:lnSpc>
                <a:spcPct val="150000"/>
              </a:lnSpc>
            </a:pPr>
            <a:r>
              <a:rPr lang="en-US" i="1" dirty="0">
                <a:latin typeface="Poppins" panose="00000500000000000000" pitchFamily="2" charset="0"/>
                <a:cs typeface="Poppins" panose="00000500000000000000" pitchFamily="2" charset="0"/>
              </a:rPr>
              <a:t>L2 reading motivation model by Day and Bamford</a:t>
            </a:r>
          </a:p>
        </p:txBody>
      </p:sp>
    </p:spTree>
    <p:extLst>
      <p:ext uri="{BB962C8B-B14F-4D97-AF65-F5344CB8AC3E}">
        <p14:creationId xmlns:p14="http://schemas.microsoft.com/office/powerpoint/2010/main" val="2697350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A95A8A-C8EF-7DAB-9658-2A5227E68ECC}"/>
              </a:ext>
            </a:extLst>
          </p:cNvPr>
          <p:cNvSpPr>
            <a:spLocks noGrp="1"/>
          </p:cNvSpPr>
          <p:nvPr>
            <p:ph type="title"/>
          </p:nvPr>
        </p:nvSpPr>
        <p:spPr>
          <a:xfrm>
            <a:off x="720000" y="158673"/>
            <a:ext cx="7704000" cy="572700"/>
          </a:xfrm>
        </p:spPr>
        <p:txBody>
          <a:bodyPr/>
          <a:lstStyle/>
          <a:p>
            <a:pPr algn="ctr"/>
            <a:r>
              <a:rPr lang="en-US" dirty="0">
                <a:solidFill>
                  <a:srgbClr val="FF0000"/>
                </a:solidFill>
              </a:rPr>
              <a:t>Models of reading motivation</a:t>
            </a:r>
          </a:p>
        </p:txBody>
      </p:sp>
      <p:sp>
        <p:nvSpPr>
          <p:cNvPr id="8" name="Subtitle 7">
            <a:extLst>
              <a:ext uri="{FF2B5EF4-FFF2-40B4-BE49-F238E27FC236}">
                <a16:creationId xmlns:a16="http://schemas.microsoft.com/office/drawing/2014/main" id="{00FB419F-CDE4-92D7-BECE-9FFEECBEAF7C}"/>
              </a:ext>
            </a:extLst>
          </p:cNvPr>
          <p:cNvSpPr>
            <a:spLocks noGrp="1"/>
          </p:cNvSpPr>
          <p:nvPr>
            <p:ph type="subTitle" idx="1"/>
          </p:nvPr>
        </p:nvSpPr>
        <p:spPr>
          <a:xfrm>
            <a:off x="4812829" y="921472"/>
            <a:ext cx="4052037" cy="3862283"/>
          </a:xfrm>
        </p:spPr>
        <p:txBody>
          <a:bodyPr/>
          <a:lstStyle/>
          <a:p>
            <a:pPr algn="ctr"/>
            <a:r>
              <a:rPr lang="en-US" b="1" dirty="0"/>
              <a:t>Day and Bamford’s model </a:t>
            </a:r>
          </a:p>
          <a:p>
            <a:pPr algn="ctr"/>
            <a:r>
              <a:rPr lang="en-US" b="1" dirty="0"/>
              <a:t>of L2 reading motivation  </a:t>
            </a:r>
          </a:p>
        </p:txBody>
      </p:sp>
      <p:sp>
        <p:nvSpPr>
          <p:cNvPr id="9" name="Subtitle 8">
            <a:extLst>
              <a:ext uri="{FF2B5EF4-FFF2-40B4-BE49-F238E27FC236}">
                <a16:creationId xmlns:a16="http://schemas.microsoft.com/office/drawing/2014/main" id="{49318CEC-F8B6-833B-DF03-5935A3BEA2BF}"/>
              </a:ext>
            </a:extLst>
          </p:cNvPr>
          <p:cNvSpPr>
            <a:spLocks noGrp="1"/>
          </p:cNvSpPr>
          <p:nvPr>
            <p:ph type="subTitle" idx="2"/>
          </p:nvPr>
        </p:nvSpPr>
        <p:spPr>
          <a:xfrm>
            <a:off x="163628" y="921472"/>
            <a:ext cx="4523873" cy="3862283"/>
          </a:xfrm>
        </p:spPr>
        <p:txBody>
          <a:bodyPr/>
          <a:lstStyle/>
          <a:p>
            <a:pPr algn="ctr"/>
            <a:r>
              <a:rPr lang="en-US" b="1" dirty="0"/>
              <a:t>Guthrie and </a:t>
            </a:r>
            <a:r>
              <a:rPr lang="en-US" b="1" dirty="0" err="1"/>
              <a:t>Wigfield’s</a:t>
            </a:r>
            <a:r>
              <a:rPr lang="en-US" b="1" dirty="0"/>
              <a:t> model </a:t>
            </a:r>
          </a:p>
          <a:p>
            <a:pPr algn="ctr"/>
            <a:r>
              <a:rPr lang="en-US" b="1" dirty="0"/>
              <a:t>of L1 reading motivation</a:t>
            </a:r>
          </a:p>
          <a:p>
            <a:endParaRPr lang="en-US" dirty="0"/>
          </a:p>
        </p:txBody>
      </p:sp>
      <p:graphicFrame>
        <p:nvGraphicFramePr>
          <p:cNvPr id="11" name="Table 10">
            <a:extLst>
              <a:ext uri="{FF2B5EF4-FFF2-40B4-BE49-F238E27FC236}">
                <a16:creationId xmlns:a16="http://schemas.microsoft.com/office/drawing/2014/main" id="{5C097CAE-2B90-2A22-B30B-0E0F0875EF96}"/>
              </a:ext>
            </a:extLst>
          </p:cNvPr>
          <p:cNvGraphicFramePr>
            <a:graphicFrameLocks noGrp="1"/>
          </p:cNvGraphicFramePr>
          <p:nvPr>
            <p:extLst>
              <p:ext uri="{D42A27DB-BD31-4B8C-83A1-F6EECF244321}">
                <p14:modId xmlns:p14="http://schemas.microsoft.com/office/powerpoint/2010/main" val="3417156530"/>
              </p:ext>
            </p:extLst>
          </p:nvPr>
        </p:nvGraphicFramePr>
        <p:xfrm>
          <a:off x="163628" y="1527862"/>
          <a:ext cx="4273617" cy="3048000"/>
        </p:xfrm>
        <a:graphic>
          <a:graphicData uri="http://schemas.openxmlformats.org/drawingml/2006/table">
            <a:tbl>
              <a:tblPr firstRow="1" bandRow="1">
                <a:tableStyleId>{AAA16667-02EA-4B4F-B7C4-09C54FF044BC}</a:tableStyleId>
              </a:tblPr>
              <a:tblGrid>
                <a:gridCol w="1723670">
                  <a:extLst>
                    <a:ext uri="{9D8B030D-6E8A-4147-A177-3AD203B41FA5}">
                      <a16:colId xmlns:a16="http://schemas.microsoft.com/office/drawing/2014/main" val="446178500"/>
                    </a:ext>
                  </a:extLst>
                </a:gridCol>
                <a:gridCol w="2549947">
                  <a:extLst>
                    <a:ext uri="{9D8B030D-6E8A-4147-A177-3AD203B41FA5}">
                      <a16:colId xmlns:a16="http://schemas.microsoft.com/office/drawing/2014/main" val="1899915156"/>
                    </a:ext>
                  </a:extLst>
                </a:gridCol>
              </a:tblGrid>
              <a:tr h="370840">
                <a:tc>
                  <a:txBody>
                    <a:bodyPr/>
                    <a:lstStyle/>
                    <a:p>
                      <a:r>
                        <a:rPr lang="en-US" b="1" dirty="0"/>
                        <a:t>I. Competence &amp; Reading Efficacy </a:t>
                      </a:r>
                    </a:p>
                  </a:txBody>
                  <a:tcPr>
                    <a:solidFill>
                      <a:schemeClr val="accent6"/>
                    </a:solidFill>
                  </a:tcPr>
                </a:tc>
                <a:tc>
                  <a:txBody>
                    <a:bodyPr/>
                    <a:lstStyle/>
                    <a:p>
                      <a:pPr marL="0" indent="0">
                        <a:buNone/>
                      </a:pPr>
                      <a:r>
                        <a:rPr lang="en-US" dirty="0"/>
                        <a:t>1. Reading efficacy</a:t>
                      </a:r>
                    </a:p>
                    <a:p>
                      <a:pPr marL="0" indent="0">
                        <a:buNone/>
                      </a:pPr>
                      <a:r>
                        <a:rPr lang="en-US" dirty="0"/>
                        <a:t>2. Reading challenge</a:t>
                      </a:r>
                    </a:p>
                    <a:p>
                      <a:pPr marL="0" indent="0">
                        <a:buNone/>
                      </a:pPr>
                      <a:r>
                        <a:rPr lang="en-US" dirty="0"/>
                        <a:t>3. Reading work avoidance</a:t>
                      </a:r>
                    </a:p>
                  </a:txBody>
                  <a:tcPr>
                    <a:solidFill>
                      <a:schemeClr val="accent6"/>
                    </a:solidFill>
                  </a:tcPr>
                </a:tc>
                <a:extLst>
                  <a:ext uri="{0D108BD9-81ED-4DB2-BD59-A6C34878D82A}">
                    <a16:rowId xmlns:a16="http://schemas.microsoft.com/office/drawing/2014/main" val="365543241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b="1" dirty="0"/>
                        <a:t>II. Achievement Value &amp; Goals</a:t>
                      </a:r>
                    </a:p>
                  </a:txBody>
                  <a:tcPr>
                    <a:solidFill>
                      <a:schemeClr val="accent6"/>
                    </a:solidFill>
                  </a:tcPr>
                </a:tc>
                <a:tc>
                  <a:txBody>
                    <a:bodyPr/>
                    <a:lstStyle/>
                    <a:p>
                      <a:r>
                        <a:rPr lang="en-US" b="1" dirty="0"/>
                        <a:t>Intrinsic motivation </a:t>
                      </a:r>
                    </a:p>
                    <a:p>
                      <a:r>
                        <a:rPr lang="en-US" dirty="0"/>
                        <a:t>4. Reading curiosity</a:t>
                      </a:r>
                    </a:p>
                    <a:p>
                      <a:r>
                        <a:rPr lang="en-US" dirty="0"/>
                        <a:t>5. Reading involvement </a:t>
                      </a:r>
                    </a:p>
                    <a:p>
                      <a:r>
                        <a:rPr lang="en-US" dirty="0"/>
                        <a:t>6. Importance of reading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b="1" dirty="0"/>
                        <a:t>Extrinsic motivation </a:t>
                      </a:r>
                    </a:p>
                    <a:p>
                      <a:r>
                        <a:rPr lang="en-US" dirty="0"/>
                        <a:t>7. Competition in reading </a:t>
                      </a:r>
                    </a:p>
                    <a:p>
                      <a:r>
                        <a:rPr lang="en-US" dirty="0"/>
                        <a:t>8. Reading recognition</a:t>
                      </a:r>
                    </a:p>
                    <a:p>
                      <a:r>
                        <a:rPr lang="en-US" dirty="0"/>
                        <a:t>9. Reading for grades</a:t>
                      </a:r>
                    </a:p>
                  </a:txBody>
                  <a:tcPr>
                    <a:solidFill>
                      <a:schemeClr val="accent6"/>
                    </a:solidFill>
                  </a:tcPr>
                </a:tc>
                <a:extLst>
                  <a:ext uri="{0D108BD9-81ED-4DB2-BD59-A6C34878D82A}">
                    <a16:rowId xmlns:a16="http://schemas.microsoft.com/office/drawing/2014/main" val="1385234570"/>
                  </a:ext>
                </a:extLst>
              </a:tr>
              <a:tr h="370840">
                <a:tc>
                  <a:txBody>
                    <a:bodyPr/>
                    <a:lstStyle/>
                    <a:p>
                      <a:r>
                        <a:rPr lang="en-US" b="1" dirty="0"/>
                        <a:t>III. Social Aspects </a:t>
                      </a:r>
                    </a:p>
                    <a:p>
                      <a:r>
                        <a:rPr lang="en-US" b="1" dirty="0"/>
                        <a:t>of Reading</a:t>
                      </a:r>
                    </a:p>
                  </a:txBody>
                  <a:tcPr>
                    <a:solidFill>
                      <a:schemeClr val="accent6"/>
                    </a:solidFill>
                  </a:tcPr>
                </a:tc>
                <a:tc>
                  <a:txBody>
                    <a:bodyPr/>
                    <a:lstStyle/>
                    <a:p>
                      <a:r>
                        <a:rPr lang="en-US" dirty="0"/>
                        <a:t>10. Social reasons for reading </a:t>
                      </a:r>
                    </a:p>
                    <a:p>
                      <a:r>
                        <a:rPr lang="en-US" dirty="0"/>
                        <a:t>11. Reading compliance</a:t>
                      </a:r>
                    </a:p>
                  </a:txBody>
                  <a:tcPr>
                    <a:solidFill>
                      <a:schemeClr val="accent6"/>
                    </a:solidFill>
                  </a:tcPr>
                </a:tc>
                <a:extLst>
                  <a:ext uri="{0D108BD9-81ED-4DB2-BD59-A6C34878D82A}">
                    <a16:rowId xmlns:a16="http://schemas.microsoft.com/office/drawing/2014/main" val="93727913"/>
                  </a:ext>
                </a:extLst>
              </a:tr>
            </a:tbl>
          </a:graphicData>
        </a:graphic>
      </p:graphicFrame>
      <p:pic>
        <p:nvPicPr>
          <p:cNvPr id="12" name="Picture 11" descr="Day and Bamford (1998) L2 reading motivation model">
            <a:extLst>
              <a:ext uri="{FF2B5EF4-FFF2-40B4-BE49-F238E27FC236}">
                <a16:creationId xmlns:a16="http://schemas.microsoft.com/office/drawing/2014/main" id="{4D823FDB-4521-12BD-A73F-A611EEDADC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91249" y="1527863"/>
            <a:ext cx="4389123" cy="3048000"/>
          </a:xfrm>
          <a:prstGeom prst="rect">
            <a:avLst/>
          </a:prstGeom>
          <a:noFill/>
          <a:ln>
            <a:noFill/>
          </a:ln>
        </p:spPr>
      </p:pic>
    </p:spTree>
    <p:extLst>
      <p:ext uri="{BB962C8B-B14F-4D97-AF65-F5344CB8AC3E}">
        <p14:creationId xmlns:p14="http://schemas.microsoft.com/office/powerpoint/2010/main" val="696665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03DA9-D284-942C-6964-18474479CEF6}"/>
              </a:ext>
            </a:extLst>
          </p:cNvPr>
          <p:cNvSpPr>
            <a:spLocks noGrp="1"/>
          </p:cNvSpPr>
          <p:nvPr>
            <p:ph type="title"/>
          </p:nvPr>
        </p:nvSpPr>
        <p:spPr>
          <a:xfrm>
            <a:off x="535579" y="837962"/>
            <a:ext cx="9009246" cy="572700"/>
          </a:xfrm>
        </p:spPr>
        <p:txBody>
          <a:bodyPr/>
          <a:lstStyle/>
          <a:p>
            <a:r>
              <a:rPr lang="en-US" sz="1400" b="1" dirty="0">
                <a:solidFill>
                  <a:srgbClr val="FF0000"/>
                </a:solidFill>
                <a:latin typeface="Poppins" panose="00000500000000000000" pitchFamily="2" charset="0"/>
                <a:cs typeface="Poppins" panose="00000500000000000000" pitchFamily="2" charset="0"/>
              </a:rPr>
              <a:t>2.3 </a:t>
            </a:r>
            <a:r>
              <a:rPr lang="en-US" sz="1400" dirty="0">
                <a:solidFill>
                  <a:srgbClr val="FF0000"/>
                </a:solidFill>
                <a:latin typeface="Poppins" panose="00000500000000000000" pitchFamily="2" charset="0"/>
                <a:cs typeface="Poppins" panose="00000500000000000000" pitchFamily="2" charset="0"/>
              </a:rPr>
              <a:t>PREVIOUS STUDIES ON ER AND READING MOTIVATION</a:t>
            </a:r>
          </a:p>
        </p:txBody>
      </p:sp>
      <p:sp>
        <p:nvSpPr>
          <p:cNvPr id="5" name="Text Placeholder 4">
            <a:extLst>
              <a:ext uri="{FF2B5EF4-FFF2-40B4-BE49-F238E27FC236}">
                <a16:creationId xmlns:a16="http://schemas.microsoft.com/office/drawing/2014/main" id="{E8A2C2A8-E471-76C8-953D-958CAC854E1C}"/>
              </a:ext>
            </a:extLst>
          </p:cNvPr>
          <p:cNvSpPr>
            <a:spLocks noGrp="1"/>
          </p:cNvSpPr>
          <p:nvPr>
            <p:ph type="body" idx="1"/>
          </p:nvPr>
        </p:nvSpPr>
        <p:spPr>
          <a:xfrm>
            <a:off x="535579" y="1215752"/>
            <a:ext cx="8281850" cy="3416400"/>
          </a:xfrm>
        </p:spPr>
        <p:txBody>
          <a:bodyPr/>
          <a:lstStyle/>
          <a:p>
            <a:pPr>
              <a:lnSpc>
                <a:spcPct val="150000"/>
              </a:lnSpc>
              <a:buFontTx/>
              <a:buChar char="-"/>
            </a:pPr>
            <a:r>
              <a:rPr lang="en-US" dirty="0">
                <a:latin typeface="Poppins" panose="00000500000000000000" pitchFamily="2" charset="0"/>
                <a:cs typeface="Poppins" panose="00000500000000000000" pitchFamily="2" charset="0"/>
              </a:rPr>
              <a:t>Many studies have been conducted in Asian nations like Japan, Malaysia, Indonesia, displaying </a:t>
            </a:r>
            <a:r>
              <a:rPr lang="en-US" b="1" i="1" dirty="0">
                <a:latin typeface="Poppins" panose="00000500000000000000" pitchFamily="2" charset="0"/>
                <a:cs typeface="Poppins" panose="00000500000000000000" pitchFamily="2" charset="0"/>
              </a:rPr>
              <a:t>positive correlational relationship </a:t>
            </a:r>
            <a:r>
              <a:rPr lang="en-US" dirty="0">
                <a:latin typeface="Poppins" panose="00000500000000000000" pitchFamily="2" charset="0"/>
                <a:cs typeface="Poppins" panose="00000500000000000000" pitchFamily="2" charset="0"/>
              </a:rPr>
              <a:t>between ER and reading motivation. In Vietnam, despite limited literature, the same findings can be generated.</a:t>
            </a:r>
          </a:p>
          <a:p>
            <a:pPr>
              <a:lnSpc>
                <a:spcPct val="150000"/>
              </a:lnSpc>
              <a:buFontTx/>
              <a:buChar char="-"/>
            </a:pPr>
            <a:r>
              <a:rPr lang="en-US" dirty="0">
                <a:latin typeface="Poppins" panose="00000500000000000000" pitchFamily="2" charset="0"/>
                <a:cs typeface="Poppins" panose="00000500000000000000" pitchFamily="2" charset="0"/>
              </a:rPr>
              <a:t>However, these studies show </a:t>
            </a:r>
            <a:r>
              <a:rPr lang="en-US" b="1" i="1" dirty="0">
                <a:latin typeface="Poppins" panose="00000500000000000000" pitchFamily="2" charset="0"/>
                <a:cs typeface="Poppins" panose="00000500000000000000" pitchFamily="2" charset="0"/>
              </a:rPr>
              <a:t>no consistent model for reading motivation measurement </a:t>
            </a:r>
            <a:r>
              <a:rPr lang="en-US" dirty="0">
                <a:latin typeface="Poppins" panose="00000500000000000000" pitchFamily="2" charset="0"/>
                <a:cs typeface="Poppins" panose="00000500000000000000" pitchFamily="2" charset="0"/>
              </a:rPr>
              <a:t>(as this subject matter is context-dependent) and </a:t>
            </a:r>
            <a:r>
              <a:rPr lang="en-US" b="1" i="1" dirty="0">
                <a:latin typeface="Poppins" panose="00000500000000000000" pitchFamily="2" charset="0"/>
                <a:cs typeface="Poppins" panose="00000500000000000000" pitchFamily="2" charset="0"/>
              </a:rPr>
              <a:t>the findings </a:t>
            </a:r>
            <a:r>
              <a:rPr lang="en-US" dirty="0">
                <a:latin typeface="Poppins" panose="00000500000000000000" pitchFamily="2" charset="0"/>
                <a:cs typeface="Poppins" panose="00000500000000000000" pitchFamily="2" charset="0"/>
              </a:rPr>
              <a:t>seem </a:t>
            </a:r>
            <a:r>
              <a:rPr lang="en-US" b="1" dirty="0">
                <a:latin typeface="Poppins" panose="00000500000000000000" pitchFamily="2" charset="0"/>
                <a:cs typeface="Poppins" panose="00000500000000000000" pitchFamily="2" charset="0"/>
              </a:rPr>
              <a:t>varied</a:t>
            </a:r>
            <a:r>
              <a:rPr lang="en-US" dirty="0">
                <a:latin typeface="Poppins" panose="00000500000000000000" pitchFamily="2" charset="0"/>
                <a:cs typeface="Poppins" panose="00000500000000000000" pitchFamily="2" charset="0"/>
              </a:rPr>
              <a:t>. </a:t>
            </a:r>
          </a:p>
          <a:p>
            <a:pPr marL="139700" indent="0">
              <a:lnSpc>
                <a:spcPct val="150000"/>
              </a:lnSpc>
              <a:buNone/>
            </a:pPr>
            <a:r>
              <a:rPr lang="en-US" dirty="0">
                <a:latin typeface="Poppins" panose="00000500000000000000" pitchFamily="2" charset="0"/>
                <a:cs typeface="Poppins" panose="00000500000000000000" pitchFamily="2" charset="0"/>
                <a:sym typeface="Wingdings" panose="05000000000000000000" pitchFamily="2" charset="2"/>
              </a:rPr>
              <a:t> </a:t>
            </a:r>
            <a:r>
              <a:rPr lang="en-US" kern="100" dirty="0">
                <a:effectLst/>
                <a:latin typeface="Poppins" panose="00000500000000000000" pitchFamily="2" charset="0"/>
                <a:ea typeface="Calibri" panose="020F0502020204030204" pitchFamily="34" charset="0"/>
                <a:cs typeface="Poppins" panose="00000500000000000000" pitchFamily="2" charset="0"/>
              </a:rPr>
              <a:t>The researcher decided to rely on </a:t>
            </a:r>
            <a:r>
              <a:rPr lang="en-US" b="1" i="1" kern="100" dirty="0">
                <a:solidFill>
                  <a:srgbClr val="FF0000"/>
                </a:solidFill>
                <a:effectLst/>
                <a:latin typeface="Poppins" panose="00000500000000000000" pitchFamily="2" charset="0"/>
                <a:ea typeface="Calibri" panose="020F0502020204030204" pitchFamily="34" charset="0"/>
                <a:cs typeface="Poppins" panose="00000500000000000000" pitchFamily="2" charset="0"/>
              </a:rPr>
              <a:t>the only model available for L2 reading motivation research</a:t>
            </a:r>
            <a:r>
              <a:rPr lang="en-US" kern="100" dirty="0">
                <a:effectLst/>
                <a:latin typeface="Poppins" panose="00000500000000000000" pitchFamily="2" charset="0"/>
                <a:ea typeface="Calibri" panose="020F0502020204030204" pitchFamily="34" charset="0"/>
                <a:cs typeface="Poppins" panose="00000500000000000000" pitchFamily="2" charset="0"/>
              </a:rPr>
              <a:t> by Day and Bamford, but at the same time considering the findings of other experts on motivation in general in data analysis. </a:t>
            </a:r>
          </a:p>
          <a:p>
            <a:pPr marL="139700" indent="0">
              <a:lnSpc>
                <a:spcPct val="150000"/>
              </a:lnSpc>
              <a:buNone/>
            </a:pPr>
            <a:endParaRPr lang="en-US"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763443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28">
          <a:extLst>
            <a:ext uri="{FF2B5EF4-FFF2-40B4-BE49-F238E27FC236}">
              <a16:creationId xmlns:a16="http://schemas.microsoft.com/office/drawing/2014/main" id="{DB4348FB-EEDA-FD62-EE99-0C696E007D6B}"/>
            </a:ext>
          </a:extLst>
        </p:cNvPr>
        <p:cNvGrpSpPr/>
        <p:nvPr/>
      </p:nvGrpSpPr>
      <p:grpSpPr>
        <a:xfrm>
          <a:off x="0" y="0"/>
          <a:ext cx="0" cy="0"/>
          <a:chOff x="0" y="0"/>
          <a:chExt cx="0" cy="0"/>
        </a:xfrm>
      </p:grpSpPr>
      <p:sp>
        <p:nvSpPr>
          <p:cNvPr id="3029" name="Google Shape;3029;p39">
            <a:extLst>
              <a:ext uri="{FF2B5EF4-FFF2-40B4-BE49-F238E27FC236}">
                <a16:creationId xmlns:a16="http://schemas.microsoft.com/office/drawing/2014/main" id="{638E1723-38F4-D625-7B70-C31C6DDF57D2}"/>
              </a:ext>
            </a:extLst>
          </p:cNvPr>
          <p:cNvSpPr txBox="1">
            <a:spLocks noGrp="1"/>
          </p:cNvSpPr>
          <p:nvPr>
            <p:ph type="title"/>
          </p:nvPr>
        </p:nvSpPr>
        <p:spPr>
          <a:xfrm>
            <a:off x="1741543" y="74329"/>
            <a:ext cx="7183995" cy="108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Methodology</a:t>
            </a:r>
            <a:endParaRPr dirty="0"/>
          </a:p>
        </p:txBody>
      </p:sp>
      <p:sp>
        <p:nvSpPr>
          <p:cNvPr id="3030" name="Google Shape;3030;p39">
            <a:extLst>
              <a:ext uri="{FF2B5EF4-FFF2-40B4-BE49-F238E27FC236}">
                <a16:creationId xmlns:a16="http://schemas.microsoft.com/office/drawing/2014/main" id="{BA2D6907-92EC-4E33-D3AB-A82CB4E91C47}"/>
              </a:ext>
            </a:extLst>
          </p:cNvPr>
          <p:cNvSpPr txBox="1">
            <a:spLocks noGrp="1"/>
          </p:cNvSpPr>
          <p:nvPr>
            <p:ph type="title" idx="2"/>
          </p:nvPr>
        </p:nvSpPr>
        <p:spPr>
          <a:xfrm>
            <a:off x="538196" y="215382"/>
            <a:ext cx="1652100"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dirty="0"/>
              <a:t>03</a:t>
            </a:r>
          </a:p>
        </p:txBody>
      </p:sp>
      <p:sp>
        <p:nvSpPr>
          <p:cNvPr id="2" name="TextBox 1">
            <a:extLst>
              <a:ext uri="{FF2B5EF4-FFF2-40B4-BE49-F238E27FC236}">
                <a16:creationId xmlns:a16="http://schemas.microsoft.com/office/drawing/2014/main" id="{E5BA6967-A31F-5772-E941-F63BE4C873C0}"/>
              </a:ext>
            </a:extLst>
          </p:cNvPr>
          <p:cNvSpPr txBox="1"/>
          <p:nvPr/>
        </p:nvSpPr>
        <p:spPr>
          <a:xfrm>
            <a:off x="538196" y="1161529"/>
            <a:ext cx="7965724" cy="523220"/>
          </a:xfrm>
          <a:prstGeom prst="rect">
            <a:avLst/>
          </a:prstGeom>
          <a:noFill/>
        </p:spPr>
        <p:txBody>
          <a:bodyPr wrap="square" rtlCol="0">
            <a:spAutoFit/>
          </a:bodyPr>
          <a:lstStyle/>
          <a:p>
            <a:pPr algn="ctr"/>
            <a:r>
              <a:rPr lang="en-US" b="1" dirty="0">
                <a:solidFill>
                  <a:schemeClr val="tx1"/>
                </a:solidFill>
                <a:latin typeface="Poppins" panose="00000500000000000000" pitchFamily="2" charset="0"/>
                <a:cs typeface="Poppins" panose="00000500000000000000" pitchFamily="2" charset="0"/>
              </a:rPr>
              <a:t>Action research: Qualitative + quantitative method</a:t>
            </a:r>
            <a:endParaRPr lang="en-US" b="1" dirty="0">
              <a:solidFill>
                <a:srgbClr val="FF0000"/>
              </a:solidFill>
              <a:latin typeface="Poppins" panose="00000500000000000000" pitchFamily="2" charset="0"/>
              <a:cs typeface="Poppins" panose="00000500000000000000" pitchFamily="2" charset="0"/>
            </a:endParaRPr>
          </a:p>
          <a:p>
            <a:pPr algn="ctr"/>
            <a:endParaRPr lang="en-US" b="1" dirty="0">
              <a:solidFill>
                <a:srgbClr val="FF0000"/>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EF85062E-D733-369F-F5AC-EA49626A3B30}"/>
              </a:ext>
            </a:extLst>
          </p:cNvPr>
          <p:cNvSpPr txBox="1"/>
          <p:nvPr/>
        </p:nvSpPr>
        <p:spPr>
          <a:xfrm>
            <a:off x="640080" y="1423139"/>
            <a:ext cx="9052559" cy="3431709"/>
          </a:xfrm>
          <a:prstGeom prst="rect">
            <a:avLst/>
          </a:prstGeom>
          <a:noFill/>
        </p:spPr>
        <p:txBody>
          <a:bodyPr wrap="square" rtlCol="0">
            <a:spAutoFit/>
          </a:bodyPr>
          <a:lstStyle/>
          <a:p>
            <a:pPr>
              <a:lnSpc>
                <a:spcPct val="150000"/>
              </a:lnSpc>
            </a:pPr>
            <a:r>
              <a:rPr lang="en-US" b="1" dirty="0">
                <a:solidFill>
                  <a:srgbClr val="FF0000"/>
                </a:solidFill>
                <a:latin typeface="Poppins" panose="00000500000000000000" pitchFamily="2" charset="0"/>
                <a:cs typeface="Poppins" panose="00000500000000000000" pitchFamily="2" charset="0"/>
              </a:rPr>
              <a:t>3.1 Participants – Settings</a:t>
            </a:r>
          </a:p>
          <a:p>
            <a:pPr>
              <a:lnSpc>
                <a:spcPct val="150000"/>
              </a:lnSpc>
            </a:pPr>
            <a:r>
              <a:rPr lang="en-US" b="1" dirty="0">
                <a:solidFill>
                  <a:schemeClr val="tx1"/>
                </a:solidFill>
                <a:latin typeface="Poppins" panose="00000500000000000000" pitchFamily="2" charset="0"/>
                <a:cs typeface="Poppins" panose="00000500000000000000" pitchFamily="2" charset="0"/>
              </a:rPr>
              <a:t>Participants: </a:t>
            </a:r>
            <a:r>
              <a:rPr lang="en-US" dirty="0">
                <a:solidFill>
                  <a:schemeClr val="tx1"/>
                </a:solidFill>
                <a:latin typeface="Poppins" panose="00000500000000000000" pitchFamily="2" charset="0"/>
                <a:cs typeface="Poppins" panose="00000500000000000000" pitchFamily="2" charset="0"/>
              </a:rPr>
              <a:t>41 </a:t>
            </a:r>
            <a:r>
              <a:rPr lang="en-US" dirty="0">
                <a:effectLst/>
                <a:latin typeface="Poppins" panose="00000500000000000000" pitchFamily="2" charset="0"/>
                <a:ea typeface="Calibri" panose="020F0502020204030204" pitchFamily="34" charset="0"/>
                <a:cs typeface="Poppins" panose="00000500000000000000" pitchFamily="2" charset="0"/>
              </a:rPr>
              <a:t>11</a:t>
            </a:r>
            <a:r>
              <a:rPr lang="en-US" baseline="30000" dirty="0">
                <a:effectLst/>
                <a:latin typeface="Poppins" panose="00000500000000000000" pitchFamily="2" charset="0"/>
                <a:ea typeface="Calibri" panose="020F0502020204030204" pitchFamily="34" charset="0"/>
                <a:cs typeface="Poppins" panose="00000500000000000000" pitchFamily="2" charset="0"/>
              </a:rPr>
              <a:t>th</a:t>
            </a:r>
            <a:r>
              <a:rPr lang="en-US" dirty="0">
                <a:effectLst/>
                <a:latin typeface="Poppins" panose="00000500000000000000" pitchFamily="2" charset="0"/>
                <a:ea typeface="Calibri" panose="020F0502020204030204" pitchFamily="34" charset="0"/>
                <a:cs typeface="Poppins" panose="00000500000000000000" pitchFamily="2" charset="0"/>
              </a:rPr>
              <a:t>-grade English-majored students at High School for the Gifted – Vinh University (class 11A7) (Convenience sampling)</a:t>
            </a:r>
          </a:p>
          <a:p>
            <a:pPr marL="285750" indent="-285750">
              <a:lnSpc>
                <a:spcPct val="150000"/>
              </a:lnSpc>
              <a:buFont typeface="Wingdings" panose="05000000000000000000" pitchFamily="2" charset="2"/>
              <a:buChar char="à"/>
            </a:pPr>
            <a:r>
              <a:rPr lang="en-US" dirty="0">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Language proficiency: B1-C1 (</a:t>
            </a:r>
            <a:r>
              <a:rPr lang="en-US" dirty="0" err="1">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CEFR</a:t>
            </a:r>
            <a:r>
              <a:rPr lang="en-US" dirty="0">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 6 English lessons/ week; </a:t>
            </a:r>
            <a:r>
              <a:rPr lang="en-US" dirty="0">
                <a:effectLst/>
                <a:latin typeface="Poppins" panose="00000500000000000000" pitchFamily="2" charset="0"/>
                <a:ea typeface="Calibri" panose="020F0502020204030204" pitchFamily="34" charset="0"/>
                <a:cs typeface="Poppins" panose="00000500000000000000" pitchFamily="2" charset="0"/>
              </a:rPr>
              <a:t>fairly high learner autonomy, hectic schedule,  and a passion for electronics</a:t>
            </a:r>
            <a:r>
              <a:rPr lang="en-US" dirty="0">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 </a:t>
            </a:r>
          </a:p>
          <a:p>
            <a:pPr>
              <a:lnSpc>
                <a:spcPct val="150000"/>
              </a:lnSpc>
            </a:pPr>
            <a:endParaRPr lang="en-US" b="1" dirty="0">
              <a:effectLst/>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endParaRPr>
          </a:p>
          <a:p>
            <a:pPr>
              <a:lnSpc>
                <a:spcPct val="150000"/>
              </a:lnSpc>
            </a:pPr>
            <a:r>
              <a:rPr lang="en-US" b="1" dirty="0">
                <a:effectLst/>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Settings:  </a:t>
            </a:r>
            <a:r>
              <a:rPr lang="en-US" dirty="0">
                <a:effectLst/>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Over 8 weeks, students read extensively on the website </a:t>
            </a:r>
            <a:r>
              <a:rPr lang="en-US" b="1" i="1" dirty="0">
                <a:solidFill>
                  <a:srgbClr val="0563C1"/>
                </a:solidFill>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www.er-central.com</a:t>
            </a:r>
            <a:endParaRPr lang="en-US" b="1" dirty="0">
              <a:solidFill>
                <a:srgbClr val="FF0000"/>
              </a:solidFill>
              <a:latin typeface="Poppins" panose="00000500000000000000" pitchFamily="2" charset="0"/>
              <a:cs typeface="Poppins" panose="00000500000000000000" pitchFamily="2" charset="0"/>
            </a:endParaRPr>
          </a:p>
          <a:p>
            <a:pPr>
              <a:lnSpc>
                <a:spcPct val="150000"/>
              </a:lnSpc>
            </a:pPr>
            <a:r>
              <a:rPr lang="en-US" dirty="0">
                <a:solidFill>
                  <a:schemeClr val="tx1"/>
                </a:solidFill>
                <a:latin typeface="Poppins" panose="00000500000000000000" pitchFamily="2" charset="0"/>
                <a:cs typeface="Poppins" panose="00000500000000000000" pitchFamily="2" charset="0"/>
              </a:rPr>
              <a:t>(founded by Dr. Rob Waring, an acknowledged expert in ER)</a:t>
            </a:r>
          </a:p>
          <a:p>
            <a:pPr>
              <a:lnSpc>
                <a:spcPct val="150000"/>
              </a:lnSpc>
            </a:pPr>
            <a:r>
              <a:rPr lang="en-US" dirty="0">
                <a:solidFill>
                  <a:schemeClr val="tx1"/>
                </a:solidFill>
                <a:latin typeface="Poppins" panose="00000500000000000000" pitchFamily="2" charset="0"/>
                <a:cs typeface="Poppins" panose="00000500000000000000" pitchFamily="2" charset="0"/>
              </a:rPr>
              <a:t>                   Students’ project participation is voluntary and has no effect on course assessment </a:t>
            </a:r>
          </a:p>
          <a:p>
            <a:endParaRPr lang="en-US" b="1" dirty="0">
              <a:solidFill>
                <a:srgbClr val="FF0000"/>
              </a:solidFill>
              <a:latin typeface="Poppins" panose="00000500000000000000" pitchFamily="2" charset="0"/>
              <a:cs typeface="Poppins" panose="00000500000000000000" pitchFamily="2" charset="0"/>
            </a:endParaRPr>
          </a:p>
          <a:p>
            <a:endParaRPr lang="en-US" b="1" dirty="0">
              <a:solidFill>
                <a:srgbClr val="FF000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543223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EABC0C-092E-096F-B119-403021C7EF28}"/>
              </a:ext>
            </a:extLst>
          </p:cNvPr>
          <p:cNvSpPr txBox="1"/>
          <p:nvPr/>
        </p:nvSpPr>
        <p:spPr>
          <a:xfrm>
            <a:off x="613955" y="2899954"/>
            <a:ext cx="8203474" cy="738664"/>
          </a:xfrm>
          <a:prstGeom prst="rect">
            <a:avLst/>
          </a:prstGeom>
          <a:noFill/>
        </p:spPr>
        <p:txBody>
          <a:bodyPr wrap="square" rtlCol="0">
            <a:spAutoFit/>
          </a:bodyPr>
          <a:lstStyle/>
          <a:p>
            <a:endParaRPr lang="en-US" dirty="0"/>
          </a:p>
          <a:p>
            <a:endParaRPr lang="en-US" dirty="0"/>
          </a:p>
          <a:p>
            <a:endParaRPr lang="en-US" dirty="0"/>
          </a:p>
        </p:txBody>
      </p:sp>
      <p:graphicFrame>
        <p:nvGraphicFramePr>
          <p:cNvPr id="6" name="Diagram 5">
            <a:extLst>
              <a:ext uri="{FF2B5EF4-FFF2-40B4-BE49-F238E27FC236}">
                <a16:creationId xmlns:a16="http://schemas.microsoft.com/office/drawing/2014/main" id="{E4470E23-3190-9E18-F205-D6D8503782B7}"/>
              </a:ext>
            </a:extLst>
          </p:cNvPr>
          <p:cNvGraphicFramePr/>
          <p:nvPr>
            <p:extLst>
              <p:ext uri="{D42A27DB-BD31-4B8C-83A1-F6EECF244321}">
                <p14:modId xmlns:p14="http://schemas.microsoft.com/office/powerpoint/2010/main" val="639717498"/>
              </p:ext>
            </p:extLst>
          </p:nvPr>
        </p:nvGraphicFramePr>
        <p:xfrm>
          <a:off x="91440" y="211546"/>
          <a:ext cx="8891451" cy="4608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B6708A4-2EE8-465A-0318-D20C372C0899}"/>
              </a:ext>
            </a:extLst>
          </p:cNvPr>
          <p:cNvSpPr txBox="1"/>
          <p:nvPr/>
        </p:nvSpPr>
        <p:spPr>
          <a:xfrm>
            <a:off x="2072078" y="3767632"/>
            <a:ext cx="5104151" cy="400110"/>
          </a:xfrm>
          <a:prstGeom prst="rect">
            <a:avLst/>
          </a:prstGeom>
          <a:noFill/>
        </p:spPr>
        <p:txBody>
          <a:bodyPr wrap="square" rtlCol="0">
            <a:spAutoFit/>
          </a:bodyPr>
          <a:lstStyle/>
          <a:p>
            <a:pPr algn="ctr"/>
            <a:r>
              <a:rPr lang="en-US" sz="2000" b="1" dirty="0">
                <a:solidFill>
                  <a:schemeClr val="tx1">
                    <a:lumMod val="50000"/>
                    <a:lumOff val="50000"/>
                  </a:schemeClr>
                </a:solidFill>
                <a:latin typeface="Poppins" panose="00000500000000000000" pitchFamily="2" charset="0"/>
                <a:cs typeface="Poppins" panose="00000500000000000000" pitchFamily="2" charset="0"/>
              </a:rPr>
              <a:t>Instruments for data collection</a:t>
            </a:r>
          </a:p>
        </p:txBody>
      </p:sp>
      <p:sp>
        <p:nvSpPr>
          <p:cNvPr id="2" name="TextBox 1">
            <a:extLst>
              <a:ext uri="{FF2B5EF4-FFF2-40B4-BE49-F238E27FC236}">
                <a16:creationId xmlns:a16="http://schemas.microsoft.com/office/drawing/2014/main" id="{9B074D29-B034-B188-62C2-B73BED51A5EA}"/>
              </a:ext>
            </a:extLst>
          </p:cNvPr>
          <p:cNvSpPr txBox="1"/>
          <p:nvPr/>
        </p:nvSpPr>
        <p:spPr>
          <a:xfrm>
            <a:off x="609690" y="498704"/>
            <a:ext cx="7854950" cy="954107"/>
          </a:xfrm>
          <a:prstGeom prst="rect">
            <a:avLst/>
          </a:prstGeom>
          <a:noFill/>
        </p:spPr>
        <p:txBody>
          <a:bodyPr wrap="square" rtlCol="0">
            <a:spAutoFit/>
          </a:bodyPr>
          <a:lstStyle/>
          <a:p>
            <a:pPr>
              <a:lnSpc>
                <a:spcPct val="150000"/>
              </a:lnSpc>
            </a:pPr>
            <a:r>
              <a:rPr lang="en-US" b="1" dirty="0">
                <a:solidFill>
                  <a:srgbClr val="FF0000"/>
                </a:solidFill>
                <a:latin typeface="Poppins" panose="00000500000000000000" pitchFamily="2" charset="0"/>
                <a:cs typeface="Poppins" panose="00000500000000000000" pitchFamily="2" charset="0"/>
              </a:rPr>
              <a:t>3.2 Instruments</a:t>
            </a:r>
          </a:p>
          <a:p>
            <a:pPr>
              <a:lnSpc>
                <a:spcPct val="150000"/>
              </a:lnSpc>
            </a:pPr>
            <a:r>
              <a:rPr lang="en-US" dirty="0">
                <a:solidFill>
                  <a:schemeClr val="tx1"/>
                </a:solidFill>
                <a:latin typeface="Poppins" panose="00000500000000000000" pitchFamily="2" charset="0"/>
                <a:cs typeface="Poppins" panose="00000500000000000000" pitchFamily="2" charset="0"/>
              </a:rPr>
              <a:t>Triangulation: Questionnaires, Students’ weekly journals, teacher’s observation notes</a:t>
            </a:r>
          </a:p>
          <a:p>
            <a:endParaRPr lang="en-US" dirty="0"/>
          </a:p>
        </p:txBody>
      </p:sp>
    </p:spTree>
    <p:extLst>
      <p:ext uri="{BB962C8B-B14F-4D97-AF65-F5344CB8AC3E}">
        <p14:creationId xmlns:p14="http://schemas.microsoft.com/office/powerpoint/2010/main" val="513111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DB6D69-86E1-DEAE-43D7-93E195866E58}"/>
              </a:ext>
            </a:extLst>
          </p:cNvPr>
          <p:cNvSpPr>
            <a:spLocks noGrp="1"/>
          </p:cNvSpPr>
          <p:nvPr>
            <p:ph type="title"/>
          </p:nvPr>
        </p:nvSpPr>
        <p:spPr>
          <a:xfrm>
            <a:off x="720050" y="213860"/>
            <a:ext cx="7704000" cy="572700"/>
          </a:xfrm>
        </p:spPr>
        <p:txBody>
          <a:bodyPr/>
          <a:lstStyle/>
          <a:p>
            <a:pPr>
              <a:lnSpc>
                <a:spcPct val="150000"/>
              </a:lnSpc>
            </a:pPr>
            <a:r>
              <a:rPr lang="en-US" sz="2000" b="1" dirty="0">
                <a:solidFill>
                  <a:srgbClr val="FF0000"/>
                </a:solidFill>
                <a:latin typeface="Poppins" panose="00000500000000000000" pitchFamily="2" charset="0"/>
                <a:cs typeface="Poppins" panose="00000500000000000000" pitchFamily="2" charset="0"/>
              </a:rPr>
              <a:t>3.3 Procedures</a:t>
            </a:r>
          </a:p>
        </p:txBody>
      </p:sp>
      <p:sp>
        <p:nvSpPr>
          <p:cNvPr id="6" name="Subtitle 5">
            <a:extLst>
              <a:ext uri="{FF2B5EF4-FFF2-40B4-BE49-F238E27FC236}">
                <a16:creationId xmlns:a16="http://schemas.microsoft.com/office/drawing/2014/main" id="{55B3B3BF-86F5-088F-E66F-3794C4876099}"/>
              </a:ext>
            </a:extLst>
          </p:cNvPr>
          <p:cNvSpPr>
            <a:spLocks noGrp="1"/>
          </p:cNvSpPr>
          <p:nvPr>
            <p:ph type="subTitle" idx="1"/>
          </p:nvPr>
        </p:nvSpPr>
        <p:spPr/>
        <p:txBody>
          <a:bodyPr/>
          <a:lstStyle/>
          <a:p>
            <a:endParaRPr lang="en-US" dirty="0"/>
          </a:p>
        </p:txBody>
      </p:sp>
      <p:sp>
        <p:nvSpPr>
          <p:cNvPr id="8" name="Subtitle 7">
            <a:extLst>
              <a:ext uri="{FF2B5EF4-FFF2-40B4-BE49-F238E27FC236}">
                <a16:creationId xmlns:a16="http://schemas.microsoft.com/office/drawing/2014/main" id="{5C6D7599-6714-6CA7-A2E7-5CC482DC9BD2}"/>
              </a:ext>
            </a:extLst>
          </p:cNvPr>
          <p:cNvSpPr>
            <a:spLocks noGrp="1"/>
          </p:cNvSpPr>
          <p:nvPr>
            <p:ph type="subTitle" idx="3"/>
          </p:nvPr>
        </p:nvSpPr>
        <p:spPr/>
        <p:txBody>
          <a:bodyPr/>
          <a:lstStyle/>
          <a:p>
            <a:endParaRPr lang="en-US"/>
          </a:p>
        </p:txBody>
      </p:sp>
      <p:sp>
        <p:nvSpPr>
          <p:cNvPr id="9" name="Subtitle 8">
            <a:extLst>
              <a:ext uri="{FF2B5EF4-FFF2-40B4-BE49-F238E27FC236}">
                <a16:creationId xmlns:a16="http://schemas.microsoft.com/office/drawing/2014/main" id="{1A955642-7273-927B-4D5D-D5084B691078}"/>
              </a:ext>
            </a:extLst>
          </p:cNvPr>
          <p:cNvSpPr>
            <a:spLocks noGrp="1"/>
          </p:cNvSpPr>
          <p:nvPr>
            <p:ph type="subTitle" idx="4"/>
          </p:nvPr>
        </p:nvSpPr>
        <p:spPr/>
        <p:txBody>
          <a:bodyPr/>
          <a:lstStyle/>
          <a:p>
            <a:endParaRPr lang="en-US" dirty="0"/>
          </a:p>
        </p:txBody>
      </p:sp>
      <p:sp>
        <p:nvSpPr>
          <p:cNvPr id="10" name="Subtitle 9">
            <a:extLst>
              <a:ext uri="{FF2B5EF4-FFF2-40B4-BE49-F238E27FC236}">
                <a16:creationId xmlns:a16="http://schemas.microsoft.com/office/drawing/2014/main" id="{FF52BCEE-B2CB-3BB4-7314-079D39C0249E}"/>
              </a:ext>
            </a:extLst>
          </p:cNvPr>
          <p:cNvSpPr>
            <a:spLocks noGrp="1"/>
          </p:cNvSpPr>
          <p:nvPr>
            <p:ph type="subTitle" idx="5"/>
          </p:nvPr>
        </p:nvSpPr>
        <p:spPr/>
        <p:txBody>
          <a:bodyPr/>
          <a:lstStyle/>
          <a:p>
            <a:endParaRPr lang="en-US"/>
          </a:p>
        </p:txBody>
      </p:sp>
      <p:sp>
        <p:nvSpPr>
          <p:cNvPr id="11" name="Subtitle 10">
            <a:extLst>
              <a:ext uri="{FF2B5EF4-FFF2-40B4-BE49-F238E27FC236}">
                <a16:creationId xmlns:a16="http://schemas.microsoft.com/office/drawing/2014/main" id="{0CEF403D-6D8A-A5A7-CF69-B43C7A36848B}"/>
              </a:ext>
            </a:extLst>
          </p:cNvPr>
          <p:cNvSpPr>
            <a:spLocks noGrp="1"/>
          </p:cNvSpPr>
          <p:nvPr>
            <p:ph type="subTitle" idx="6"/>
          </p:nvPr>
        </p:nvSpPr>
        <p:spPr>
          <a:xfrm>
            <a:off x="5932088" y="3300424"/>
            <a:ext cx="3188950" cy="572700"/>
          </a:xfrm>
        </p:spPr>
        <p:txBody>
          <a:bodyPr/>
          <a:lstStyle/>
          <a:p>
            <a:r>
              <a:rPr lang="en-US" dirty="0"/>
              <a:t>Descriptive statistical analysis</a:t>
            </a:r>
          </a:p>
          <a:p>
            <a:endParaRPr lang="en-US" dirty="0"/>
          </a:p>
          <a:p>
            <a:r>
              <a:rPr lang="en-US" dirty="0"/>
              <a:t>Thematic analysis </a:t>
            </a:r>
          </a:p>
        </p:txBody>
      </p:sp>
      <p:sp>
        <p:nvSpPr>
          <p:cNvPr id="12" name="Title 11">
            <a:extLst>
              <a:ext uri="{FF2B5EF4-FFF2-40B4-BE49-F238E27FC236}">
                <a16:creationId xmlns:a16="http://schemas.microsoft.com/office/drawing/2014/main" id="{B9306759-88E9-0144-316D-EC7EACF43ECD}"/>
              </a:ext>
            </a:extLst>
          </p:cNvPr>
          <p:cNvSpPr>
            <a:spLocks noGrp="1"/>
          </p:cNvSpPr>
          <p:nvPr>
            <p:ph type="title" idx="7"/>
          </p:nvPr>
        </p:nvSpPr>
        <p:spPr>
          <a:xfrm>
            <a:off x="720000" y="956031"/>
            <a:ext cx="786900" cy="447600"/>
          </a:xfrm>
        </p:spPr>
        <p:txBody>
          <a:bodyPr/>
          <a:lstStyle/>
          <a:p>
            <a:r>
              <a:rPr lang="en-US" dirty="0"/>
              <a:t>1</a:t>
            </a:r>
          </a:p>
        </p:txBody>
      </p:sp>
      <p:sp>
        <p:nvSpPr>
          <p:cNvPr id="19" name="Subtitle 18">
            <a:extLst>
              <a:ext uri="{FF2B5EF4-FFF2-40B4-BE49-F238E27FC236}">
                <a16:creationId xmlns:a16="http://schemas.microsoft.com/office/drawing/2014/main" id="{1CEDB997-C839-FF4B-BD63-AA3A9EAE3888}"/>
              </a:ext>
            </a:extLst>
          </p:cNvPr>
          <p:cNvSpPr>
            <a:spLocks noGrp="1"/>
          </p:cNvSpPr>
          <p:nvPr>
            <p:ph type="subTitle" idx="17"/>
          </p:nvPr>
        </p:nvSpPr>
        <p:spPr>
          <a:xfrm>
            <a:off x="3514533" y="1080422"/>
            <a:ext cx="2469000" cy="484800"/>
          </a:xfrm>
        </p:spPr>
        <p:txBody>
          <a:bodyPr/>
          <a:lstStyle/>
          <a:p>
            <a:r>
              <a:rPr lang="en-US" sz="1600" dirty="0"/>
              <a:t>Introductory</a:t>
            </a:r>
          </a:p>
          <a:p>
            <a:r>
              <a:rPr lang="en-US" sz="1600" dirty="0"/>
              <a:t>session </a:t>
            </a:r>
          </a:p>
        </p:txBody>
      </p:sp>
      <p:sp>
        <p:nvSpPr>
          <p:cNvPr id="20" name="Subtitle 19">
            <a:extLst>
              <a:ext uri="{FF2B5EF4-FFF2-40B4-BE49-F238E27FC236}">
                <a16:creationId xmlns:a16="http://schemas.microsoft.com/office/drawing/2014/main" id="{5519BC00-A4BC-4CBF-42D2-0C23F545A9F7}"/>
              </a:ext>
            </a:extLst>
          </p:cNvPr>
          <p:cNvSpPr>
            <a:spLocks noGrp="1"/>
          </p:cNvSpPr>
          <p:nvPr>
            <p:ph type="subTitle" idx="18"/>
          </p:nvPr>
        </p:nvSpPr>
        <p:spPr>
          <a:xfrm>
            <a:off x="6202360" y="827111"/>
            <a:ext cx="2469000" cy="484800"/>
          </a:xfrm>
        </p:spPr>
        <p:txBody>
          <a:bodyPr/>
          <a:lstStyle/>
          <a:p>
            <a:r>
              <a:rPr lang="en-US" sz="1600" dirty="0"/>
              <a:t>Material selection </a:t>
            </a:r>
          </a:p>
        </p:txBody>
      </p:sp>
      <p:sp>
        <p:nvSpPr>
          <p:cNvPr id="21" name="Subtitle 20">
            <a:extLst>
              <a:ext uri="{FF2B5EF4-FFF2-40B4-BE49-F238E27FC236}">
                <a16:creationId xmlns:a16="http://schemas.microsoft.com/office/drawing/2014/main" id="{D3AFE390-E39F-0F46-4B3C-8ED1F2C3F3FF}"/>
              </a:ext>
            </a:extLst>
          </p:cNvPr>
          <p:cNvSpPr>
            <a:spLocks noGrp="1"/>
          </p:cNvSpPr>
          <p:nvPr>
            <p:ph type="subTitle" idx="19"/>
          </p:nvPr>
        </p:nvSpPr>
        <p:spPr>
          <a:xfrm>
            <a:off x="982258" y="2693223"/>
            <a:ext cx="2469000" cy="484800"/>
          </a:xfrm>
        </p:spPr>
        <p:txBody>
          <a:bodyPr/>
          <a:lstStyle/>
          <a:p>
            <a:r>
              <a:rPr lang="en-US" sz="1600" dirty="0"/>
              <a:t>8-week ER</a:t>
            </a:r>
          </a:p>
        </p:txBody>
      </p:sp>
      <p:sp>
        <p:nvSpPr>
          <p:cNvPr id="22" name="Subtitle 21">
            <a:extLst>
              <a:ext uri="{FF2B5EF4-FFF2-40B4-BE49-F238E27FC236}">
                <a16:creationId xmlns:a16="http://schemas.microsoft.com/office/drawing/2014/main" id="{916011ED-6F92-A1BE-1A25-C94621AF2929}"/>
              </a:ext>
            </a:extLst>
          </p:cNvPr>
          <p:cNvSpPr>
            <a:spLocks noGrp="1"/>
          </p:cNvSpPr>
          <p:nvPr>
            <p:ph type="subTitle" idx="20"/>
          </p:nvPr>
        </p:nvSpPr>
        <p:spPr>
          <a:xfrm>
            <a:off x="3496844" y="2880565"/>
            <a:ext cx="2469000" cy="484800"/>
          </a:xfrm>
        </p:spPr>
        <p:txBody>
          <a:bodyPr/>
          <a:lstStyle/>
          <a:p>
            <a:r>
              <a:rPr lang="en-US" sz="1600" dirty="0"/>
              <a:t>Post-treatment </a:t>
            </a:r>
          </a:p>
          <a:p>
            <a:r>
              <a:rPr lang="en-US" sz="1600" dirty="0"/>
              <a:t>questionnaire</a:t>
            </a:r>
          </a:p>
        </p:txBody>
      </p:sp>
      <p:sp>
        <p:nvSpPr>
          <p:cNvPr id="23" name="Subtitle 22">
            <a:extLst>
              <a:ext uri="{FF2B5EF4-FFF2-40B4-BE49-F238E27FC236}">
                <a16:creationId xmlns:a16="http://schemas.microsoft.com/office/drawing/2014/main" id="{130CCE86-EB2A-29F9-87DE-75B5B3CB9C03}"/>
              </a:ext>
            </a:extLst>
          </p:cNvPr>
          <p:cNvSpPr>
            <a:spLocks noGrp="1"/>
          </p:cNvSpPr>
          <p:nvPr>
            <p:ph type="subTitle" idx="21"/>
          </p:nvPr>
        </p:nvSpPr>
        <p:spPr>
          <a:xfrm>
            <a:off x="5921246" y="2923814"/>
            <a:ext cx="2469000" cy="484800"/>
          </a:xfrm>
        </p:spPr>
        <p:txBody>
          <a:bodyPr/>
          <a:lstStyle/>
          <a:p>
            <a:r>
              <a:rPr lang="en-US" sz="1600" dirty="0"/>
              <a:t>Data analysis</a:t>
            </a:r>
          </a:p>
        </p:txBody>
      </p:sp>
      <p:sp>
        <p:nvSpPr>
          <p:cNvPr id="13" name="Title 12">
            <a:extLst>
              <a:ext uri="{FF2B5EF4-FFF2-40B4-BE49-F238E27FC236}">
                <a16:creationId xmlns:a16="http://schemas.microsoft.com/office/drawing/2014/main" id="{35AB9A6A-E7D8-F2F8-F0A2-DD335B651F2F}"/>
              </a:ext>
            </a:extLst>
          </p:cNvPr>
          <p:cNvSpPr>
            <a:spLocks noGrp="1"/>
          </p:cNvSpPr>
          <p:nvPr>
            <p:ph type="title" idx="8"/>
          </p:nvPr>
        </p:nvSpPr>
        <p:spPr>
          <a:xfrm>
            <a:off x="709158" y="2700014"/>
            <a:ext cx="786900" cy="447600"/>
          </a:xfrm>
        </p:spPr>
        <p:txBody>
          <a:bodyPr/>
          <a:lstStyle/>
          <a:p>
            <a:r>
              <a:rPr lang="en-US" dirty="0"/>
              <a:t>4</a:t>
            </a:r>
          </a:p>
        </p:txBody>
      </p:sp>
      <p:sp>
        <p:nvSpPr>
          <p:cNvPr id="14" name="Title 13">
            <a:extLst>
              <a:ext uri="{FF2B5EF4-FFF2-40B4-BE49-F238E27FC236}">
                <a16:creationId xmlns:a16="http://schemas.microsoft.com/office/drawing/2014/main" id="{F22B49EB-D1C0-9BC0-C9BE-E87B3E44AD84}"/>
              </a:ext>
            </a:extLst>
          </p:cNvPr>
          <p:cNvSpPr>
            <a:spLocks noGrp="1"/>
          </p:cNvSpPr>
          <p:nvPr>
            <p:ph type="title" idx="9"/>
          </p:nvPr>
        </p:nvSpPr>
        <p:spPr>
          <a:xfrm>
            <a:off x="3337525" y="935617"/>
            <a:ext cx="786900" cy="447600"/>
          </a:xfrm>
        </p:spPr>
        <p:txBody>
          <a:bodyPr/>
          <a:lstStyle/>
          <a:p>
            <a:r>
              <a:rPr lang="en-US" dirty="0"/>
              <a:t>2</a:t>
            </a:r>
          </a:p>
        </p:txBody>
      </p:sp>
      <p:sp>
        <p:nvSpPr>
          <p:cNvPr id="15" name="Title 14">
            <a:extLst>
              <a:ext uri="{FF2B5EF4-FFF2-40B4-BE49-F238E27FC236}">
                <a16:creationId xmlns:a16="http://schemas.microsoft.com/office/drawing/2014/main" id="{D7C1C88D-3EB7-9081-F810-16CF3EC65ADF}"/>
              </a:ext>
            </a:extLst>
          </p:cNvPr>
          <p:cNvSpPr>
            <a:spLocks noGrp="1"/>
          </p:cNvSpPr>
          <p:nvPr>
            <p:ph type="title" idx="13"/>
          </p:nvPr>
        </p:nvSpPr>
        <p:spPr>
          <a:xfrm>
            <a:off x="3326683" y="2652299"/>
            <a:ext cx="786900" cy="447600"/>
          </a:xfrm>
        </p:spPr>
        <p:txBody>
          <a:bodyPr/>
          <a:lstStyle/>
          <a:p>
            <a:r>
              <a:rPr lang="en-US" dirty="0"/>
              <a:t>5</a:t>
            </a:r>
          </a:p>
        </p:txBody>
      </p:sp>
      <p:sp>
        <p:nvSpPr>
          <p:cNvPr id="16" name="Title 15">
            <a:extLst>
              <a:ext uri="{FF2B5EF4-FFF2-40B4-BE49-F238E27FC236}">
                <a16:creationId xmlns:a16="http://schemas.microsoft.com/office/drawing/2014/main" id="{EC60EEBD-0584-36C4-D520-2905A4B7A603}"/>
              </a:ext>
            </a:extLst>
          </p:cNvPr>
          <p:cNvSpPr>
            <a:spLocks noGrp="1"/>
          </p:cNvSpPr>
          <p:nvPr>
            <p:ph type="title" idx="14"/>
          </p:nvPr>
        </p:nvSpPr>
        <p:spPr>
          <a:xfrm>
            <a:off x="5955050" y="935617"/>
            <a:ext cx="786900" cy="447600"/>
          </a:xfrm>
        </p:spPr>
        <p:txBody>
          <a:bodyPr/>
          <a:lstStyle/>
          <a:p>
            <a:r>
              <a:rPr lang="en-US" dirty="0"/>
              <a:t>3</a:t>
            </a:r>
          </a:p>
        </p:txBody>
      </p:sp>
      <p:sp>
        <p:nvSpPr>
          <p:cNvPr id="17" name="Title 16">
            <a:extLst>
              <a:ext uri="{FF2B5EF4-FFF2-40B4-BE49-F238E27FC236}">
                <a16:creationId xmlns:a16="http://schemas.microsoft.com/office/drawing/2014/main" id="{7070950F-797E-E666-C885-60614B6E6390}"/>
              </a:ext>
            </a:extLst>
          </p:cNvPr>
          <p:cNvSpPr>
            <a:spLocks noGrp="1"/>
          </p:cNvSpPr>
          <p:nvPr>
            <p:ph type="title" idx="15"/>
          </p:nvPr>
        </p:nvSpPr>
        <p:spPr>
          <a:xfrm>
            <a:off x="5933366" y="2658348"/>
            <a:ext cx="786900" cy="447600"/>
          </a:xfrm>
        </p:spPr>
        <p:txBody>
          <a:bodyPr/>
          <a:lstStyle/>
          <a:p>
            <a:r>
              <a:rPr lang="en-US" dirty="0"/>
              <a:t>6</a:t>
            </a:r>
          </a:p>
        </p:txBody>
      </p:sp>
      <p:sp>
        <p:nvSpPr>
          <p:cNvPr id="18" name="Subtitle 17">
            <a:extLst>
              <a:ext uri="{FF2B5EF4-FFF2-40B4-BE49-F238E27FC236}">
                <a16:creationId xmlns:a16="http://schemas.microsoft.com/office/drawing/2014/main" id="{4600FF21-0F21-5A14-6AD6-616ECFC06DFA}"/>
              </a:ext>
            </a:extLst>
          </p:cNvPr>
          <p:cNvSpPr>
            <a:spLocks noGrp="1"/>
          </p:cNvSpPr>
          <p:nvPr>
            <p:ph type="subTitle" idx="16"/>
          </p:nvPr>
        </p:nvSpPr>
        <p:spPr>
          <a:xfrm>
            <a:off x="834721" y="1121884"/>
            <a:ext cx="2469000" cy="484800"/>
          </a:xfrm>
        </p:spPr>
        <p:txBody>
          <a:bodyPr/>
          <a:lstStyle/>
          <a:p>
            <a:r>
              <a:rPr lang="en-US" sz="1600" dirty="0"/>
              <a:t>Pre-treatment</a:t>
            </a:r>
          </a:p>
          <a:p>
            <a:r>
              <a:rPr lang="en-US" sz="1600" dirty="0"/>
              <a:t>questionnaire</a:t>
            </a:r>
          </a:p>
        </p:txBody>
      </p:sp>
      <p:sp>
        <p:nvSpPr>
          <p:cNvPr id="24" name="Title 16">
            <a:extLst>
              <a:ext uri="{FF2B5EF4-FFF2-40B4-BE49-F238E27FC236}">
                <a16:creationId xmlns:a16="http://schemas.microsoft.com/office/drawing/2014/main" id="{597DBFAD-5C1A-624A-2568-0D61790012FD}"/>
              </a:ext>
            </a:extLst>
          </p:cNvPr>
          <p:cNvSpPr txBox="1">
            <a:spLocks/>
          </p:cNvSpPr>
          <p:nvPr/>
        </p:nvSpPr>
        <p:spPr>
          <a:xfrm>
            <a:off x="2944075" y="4551841"/>
            <a:ext cx="7869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chemeClr val="dk1"/>
              </a:buClr>
              <a:buSzPts val="3000"/>
              <a:buFont typeface="Encode Sans Expanded"/>
              <a:buNone/>
              <a:defRPr sz="3000" b="1" i="0" u="none" strike="noStrike" cap="none">
                <a:solidFill>
                  <a:schemeClr val="dk1"/>
                </a:solidFill>
                <a:latin typeface="Encode Sans Expanded"/>
                <a:ea typeface="Encode Sans Expanded"/>
                <a:cs typeface="Encode Sans Expanded"/>
                <a:sym typeface="Encode Sans Expanded"/>
              </a:defRPr>
            </a:lvl1pPr>
            <a:lvl2pPr marR="0" lvl="1" algn="l" rtl="0">
              <a:lnSpc>
                <a:spcPct val="100000"/>
              </a:lnSpc>
              <a:spcBef>
                <a:spcPts val="0"/>
              </a:spcBef>
              <a:spcAft>
                <a:spcPts val="0"/>
              </a:spcAft>
              <a:buClr>
                <a:schemeClr val="dk1"/>
              </a:buClr>
              <a:buSzPts val="3000"/>
              <a:buFont typeface="Encode Sans Expanded"/>
              <a:buNone/>
              <a:defRPr sz="3000" b="1" i="0" u="none" strike="noStrike" cap="none">
                <a:solidFill>
                  <a:schemeClr val="dk1"/>
                </a:solidFill>
                <a:latin typeface="Encode Sans Expanded"/>
                <a:ea typeface="Encode Sans Expanded"/>
                <a:cs typeface="Encode Sans Expanded"/>
                <a:sym typeface="Encode Sans Expanded"/>
              </a:defRPr>
            </a:lvl2pPr>
            <a:lvl3pPr marR="0" lvl="2" algn="l" rtl="0">
              <a:lnSpc>
                <a:spcPct val="100000"/>
              </a:lnSpc>
              <a:spcBef>
                <a:spcPts val="0"/>
              </a:spcBef>
              <a:spcAft>
                <a:spcPts val="0"/>
              </a:spcAft>
              <a:buClr>
                <a:schemeClr val="dk1"/>
              </a:buClr>
              <a:buSzPts val="3000"/>
              <a:buFont typeface="Encode Sans Expanded"/>
              <a:buNone/>
              <a:defRPr sz="3000" b="1" i="0" u="none" strike="noStrike" cap="none">
                <a:solidFill>
                  <a:schemeClr val="dk1"/>
                </a:solidFill>
                <a:latin typeface="Encode Sans Expanded"/>
                <a:ea typeface="Encode Sans Expanded"/>
                <a:cs typeface="Encode Sans Expanded"/>
                <a:sym typeface="Encode Sans Expanded"/>
              </a:defRPr>
            </a:lvl3pPr>
            <a:lvl4pPr marR="0" lvl="3" algn="l" rtl="0">
              <a:lnSpc>
                <a:spcPct val="100000"/>
              </a:lnSpc>
              <a:spcBef>
                <a:spcPts val="0"/>
              </a:spcBef>
              <a:spcAft>
                <a:spcPts val="0"/>
              </a:spcAft>
              <a:buClr>
                <a:schemeClr val="dk1"/>
              </a:buClr>
              <a:buSzPts val="3000"/>
              <a:buFont typeface="Encode Sans Expanded"/>
              <a:buNone/>
              <a:defRPr sz="3000" b="1" i="0" u="none" strike="noStrike" cap="none">
                <a:solidFill>
                  <a:schemeClr val="dk1"/>
                </a:solidFill>
                <a:latin typeface="Encode Sans Expanded"/>
                <a:ea typeface="Encode Sans Expanded"/>
                <a:cs typeface="Encode Sans Expanded"/>
                <a:sym typeface="Encode Sans Expanded"/>
              </a:defRPr>
            </a:lvl4pPr>
            <a:lvl5pPr marR="0" lvl="4" algn="l" rtl="0">
              <a:lnSpc>
                <a:spcPct val="100000"/>
              </a:lnSpc>
              <a:spcBef>
                <a:spcPts val="0"/>
              </a:spcBef>
              <a:spcAft>
                <a:spcPts val="0"/>
              </a:spcAft>
              <a:buClr>
                <a:schemeClr val="dk1"/>
              </a:buClr>
              <a:buSzPts val="3000"/>
              <a:buFont typeface="Encode Sans Expanded"/>
              <a:buNone/>
              <a:defRPr sz="3000" b="1" i="0" u="none" strike="noStrike" cap="none">
                <a:solidFill>
                  <a:schemeClr val="dk1"/>
                </a:solidFill>
                <a:latin typeface="Encode Sans Expanded"/>
                <a:ea typeface="Encode Sans Expanded"/>
                <a:cs typeface="Encode Sans Expanded"/>
                <a:sym typeface="Encode Sans Expanded"/>
              </a:defRPr>
            </a:lvl5pPr>
            <a:lvl6pPr marR="0" lvl="5" algn="l" rtl="0">
              <a:lnSpc>
                <a:spcPct val="100000"/>
              </a:lnSpc>
              <a:spcBef>
                <a:spcPts val="0"/>
              </a:spcBef>
              <a:spcAft>
                <a:spcPts val="0"/>
              </a:spcAft>
              <a:buClr>
                <a:schemeClr val="dk1"/>
              </a:buClr>
              <a:buSzPts val="3000"/>
              <a:buFont typeface="Encode Sans Expanded"/>
              <a:buNone/>
              <a:defRPr sz="3000" b="1" i="0" u="none" strike="noStrike" cap="none">
                <a:solidFill>
                  <a:schemeClr val="dk1"/>
                </a:solidFill>
                <a:latin typeface="Encode Sans Expanded"/>
                <a:ea typeface="Encode Sans Expanded"/>
                <a:cs typeface="Encode Sans Expanded"/>
                <a:sym typeface="Encode Sans Expanded"/>
              </a:defRPr>
            </a:lvl6pPr>
            <a:lvl7pPr marR="0" lvl="6" algn="l" rtl="0">
              <a:lnSpc>
                <a:spcPct val="100000"/>
              </a:lnSpc>
              <a:spcBef>
                <a:spcPts val="0"/>
              </a:spcBef>
              <a:spcAft>
                <a:spcPts val="0"/>
              </a:spcAft>
              <a:buClr>
                <a:schemeClr val="dk1"/>
              </a:buClr>
              <a:buSzPts val="3000"/>
              <a:buFont typeface="Encode Sans Expanded"/>
              <a:buNone/>
              <a:defRPr sz="3000" b="1" i="0" u="none" strike="noStrike" cap="none">
                <a:solidFill>
                  <a:schemeClr val="dk1"/>
                </a:solidFill>
                <a:latin typeface="Encode Sans Expanded"/>
                <a:ea typeface="Encode Sans Expanded"/>
                <a:cs typeface="Encode Sans Expanded"/>
                <a:sym typeface="Encode Sans Expanded"/>
              </a:defRPr>
            </a:lvl7pPr>
            <a:lvl8pPr marR="0" lvl="7" algn="l" rtl="0">
              <a:lnSpc>
                <a:spcPct val="100000"/>
              </a:lnSpc>
              <a:spcBef>
                <a:spcPts val="0"/>
              </a:spcBef>
              <a:spcAft>
                <a:spcPts val="0"/>
              </a:spcAft>
              <a:buClr>
                <a:schemeClr val="dk1"/>
              </a:buClr>
              <a:buSzPts val="3000"/>
              <a:buFont typeface="Encode Sans Expanded"/>
              <a:buNone/>
              <a:defRPr sz="3000" b="1" i="0" u="none" strike="noStrike" cap="none">
                <a:solidFill>
                  <a:schemeClr val="dk1"/>
                </a:solidFill>
                <a:latin typeface="Encode Sans Expanded"/>
                <a:ea typeface="Encode Sans Expanded"/>
                <a:cs typeface="Encode Sans Expanded"/>
                <a:sym typeface="Encode Sans Expanded"/>
              </a:defRPr>
            </a:lvl8pPr>
            <a:lvl9pPr marR="0" lvl="8" algn="l" rtl="0">
              <a:lnSpc>
                <a:spcPct val="100000"/>
              </a:lnSpc>
              <a:spcBef>
                <a:spcPts val="0"/>
              </a:spcBef>
              <a:spcAft>
                <a:spcPts val="0"/>
              </a:spcAft>
              <a:buClr>
                <a:schemeClr val="dk1"/>
              </a:buClr>
              <a:buSzPts val="3000"/>
              <a:buFont typeface="Encode Sans Expanded"/>
              <a:buNone/>
              <a:defRPr sz="3000" b="1" i="0" u="none" strike="noStrike" cap="none">
                <a:solidFill>
                  <a:schemeClr val="dk1"/>
                </a:solidFill>
                <a:latin typeface="Encode Sans Expanded"/>
                <a:ea typeface="Encode Sans Expanded"/>
                <a:cs typeface="Encode Sans Expanded"/>
                <a:sym typeface="Encode Sans Expanded"/>
              </a:defRPr>
            </a:lvl9pPr>
          </a:lstStyle>
          <a:p>
            <a:r>
              <a:rPr lang="en-US" dirty="0"/>
              <a:t>7</a:t>
            </a:r>
          </a:p>
        </p:txBody>
      </p:sp>
      <p:sp>
        <p:nvSpPr>
          <p:cNvPr id="25" name="Subtitle 22">
            <a:extLst>
              <a:ext uri="{FF2B5EF4-FFF2-40B4-BE49-F238E27FC236}">
                <a16:creationId xmlns:a16="http://schemas.microsoft.com/office/drawing/2014/main" id="{6526D096-51E8-B1F2-F2C8-42A1DB368ABF}"/>
              </a:ext>
            </a:extLst>
          </p:cNvPr>
          <p:cNvSpPr txBox="1">
            <a:spLocks/>
          </p:cNvSpPr>
          <p:nvPr/>
        </p:nvSpPr>
        <p:spPr>
          <a:xfrm>
            <a:off x="3196396" y="4415242"/>
            <a:ext cx="2947465"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DM Sans"/>
              <a:buNone/>
              <a:defRPr sz="2200" b="1" i="0" u="none" strike="noStrike" cap="none">
                <a:solidFill>
                  <a:schemeClr val="dk1"/>
                </a:solidFill>
                <a:latin typeface="Encode Sans Expanded"/>
                <a:ea typeface="Encode Sans Expanded"/>
                <a:cs typeface="Encode Sans Expanded"/>
                <a:sym typeface="Encode Sans Expande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r>
              <a:rPr lang="en-US" sz="1600" dirty="0"/>
              <a:t>Findings &amp; Conclusions</a:t>
            </a:r>
          </a:p>
        </p:txBody>
      </p:sp>
      <p:pic>
        <p:nvPicPr>
          <p:cNvPr id="2" name="Picture 1">
            <a:extLst>
              <a:ext uri="{FF2B5EF4-FFF2-40B4-BE49-F238E27FC236}">
                <a16:creationId xmlns:a16="http://schemas.microsoft.com/office/drawing/2014/main" id="{7EB42BF0-B469-2856-FC7E-8EC0D4AC76D9}"/>
              </a:ext>
            </a:extLst>
          </p:cNvPr>
          <p:cNvPicPr>
            <a:picLocks noChangeAspect="1"/>
          </p:cNvPicPr>
          <p:nvPr/>
        </p:nvPicPr>
        <p:blipFill>
          <a:blip r:embed="rId2"/>
          <a:stretch>
            <a:fillRect/>
          </a:stretch>
        </p:blipFill>
        <p:spPr>
          <a:xfrm>
            <a:off x="3496844" y="3246158"/>
            <a:ext cx="2140694" cy="1204217"/>
          </a:xfrm>
          <a:prstGeom prst="rect">
            <a:avLst/>
          </a:prstGeom>
        </p:spPr>
      </p:pic>
      <p:pic>
        <p:nvPicPr>
          <p:cNvPr id="3" name="Picture 2">
            <a:extLst>
              <a:ext uri="{FF2B5EF4-FFF2-40B4-BE49-F238E27FC236}">
                <a16:creationId xmlns:a16="http://schemas.microsoft.com/office/drawing/2014/main" id="{4C9F4459-8F77-FE38-0739-192483B64283}"/>
              </a:ext>
            </a:extLst>
          </p:cNvPr>
          <p:cNvPicPr>
            <a:picLocks noChangeAspect="1"/>
          </p:cNvPicPr>
          <p:nvPr/>
        </p:nvPicPr>
        <p:blipFill>
          <a:blip r:embed="rId3"/>
          <a:stretch>
            <a:fillRect/>
          </a:stretch>
        </p:blipFill>
        <p:spPr>
          <a:xfrm>
            <a:off x="892890" y="1490346"/>
            <a:ext cx="2171535" cy="1221565"/>
          </a:xfrm>
          <a:prstGeom prst="rect">
            <a:avLst/>
          </a:prstGeom>
        </p:spPr>
      </p:pic>
      <p:pic>
        <p:nvPicPr>
          <p:cNvPr id="4" name="Picture 3">
            <a:extLst>
              <a:ext uri="{FF2B5EF4-FFF2-40B4-BE49-F238E27FC236}">
                <a16:creationId xmlns:a16="http://schemas.microsoft.com/office/drawing/2014/main" id="{68DC5ACA-C149-52BE-5AF2-D9F249CCC781}"/>
              </a:ext>
            </a:extLst>
          </p:cNvPr>
          <p:cNvPicPr>
            <a:picLocks noChangeAspect="1"/>
          </p:cNvPicPr>
          <p:nvPr/>
        </p:nvPicPr>
        <p:blipFill rotWithShape="1">
          <a:blip r:embed="rId4"/>
          <a:srcRect b="16882"/>
          <a:stretch/>
        </p:blipFill>
        <p:spPr>
          <a:xfrm>
            <a:off x="3514532" y="1491751"/>
            <a:ext cx="1956605" cy="1201471"/>
          </a:xfrm>
          <a:prstGeom prst="rect">
            <a:avLst/>
          </a:prstGeom>
        </p:spPr>
      </p:pic>
      <p:pic>
        <p:nvPicPr>
          <p:cNvPr id="26" name="Picture 25">
            <a:extLst>
              <a:ext uri="{FF2B5EF4-FFF2-40B4-BE49-F238E27FC236}">
                <a16:creationId xmlns:a16="http://schemas.microsoft.com/office/drawing/2014/main" id="{A7A1C863-D7AD-2D76-A5DB-F5EE1686C7A1}"/>
              </a:ext>
            </a:extLst>
          </p:cNvPr>
          <p:cNvPicPr>
            <a:picLocks noChangeAspect="1"/>
          </p:cNvPicPr>
          <p:nvPr/>
        </p:nvPicPr>
        <p:blipFill rotWithShape="1">
          <a:blip r:embed="rId5"/>
          <a:srcRect b="42185"/>
          <a:stretch/>
        </p:blipFill>
        <p:spPr bwMode="auto">
          <a:xfrm>
            <a:off x="6143861" y="1460968"/>
            <a:ext cx="2120636" cy="1235714"/>
          </a:xfrm>
          <a:prstGeom prst="rect">
            <a:avLst/>
          </a:prstGeom>
          <a:ln>
            <a:noFill/>
          </a:ln>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563FBF3C-6E46-E84A-719E-D467F667B99F}"/>
              </a:ext>
            </a:extLst>
          </p:cNvPr>
          <p:cNvPicPr>
            <a:picLocks noChangeAspect="1"/>
          </p:cNvPicPr>
          <p:nvPr/>
        </p:nvPicPr>
        <p:blipFill>
          <a:blip r:embed="rId6"/>
          <a:stretch>
            <a:fillRect/>
          </a:stretch>
        </p:blipFill>
        <p:spPr>
          <a:xfrm>
            <a:off x="868950" y="3147615"/>
            <a:ext cx="2195476" cy="1221566"/>
          </a:xfrm>
          <a:prstGeom prst="rect">
            <a:avLst/>
          </a:prstGeom>
        </p:spPr>
      </p:pic>
    </p:spTree>
    <p:extLst>
      <p:ext uri="{BB962C8B-B14F-4D97-AF65-F5344CB8AC3E}">
        <p14:creationId xmlns:p14="http://schemas.microsoft.com/office/powerpoint/2010/main" val="3615726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8">
          <a:extLst>
            <a:ext uri="{FF2B5EF4-FFF2-40B4-BE49-F238E27FC236}">
              <a16:creationId xmlns:a16="http://schemas.microsoft.com/office/drawing/2014/main" id="{9E1879D4-B96B-587A-157F-54F27C44A6F1}"/>
            </a:ext>
          </a:extLst>
        </p:cNvPr>
        <p:cNvGrpSpPr/>
        <p:nvPr/>
      </p:nvGrpSpPr>
      <p:grpSpPr>
        <a:xfrm>
          <a:off x="0" y="0"/>
          <a:ext cx="0" cy="0"/>
          <a:chOff x="0" y="0"/>
          <a:chExt cx="0" cy="0"/>
        </a:xfrm>
      </p:grpSpPr>
      <p:sp>
        <p:nvSpPr>
          <p:cNvPr id="3029" name="Google Shape;3029;p39">
            <a:extLst>
              <a:ext uri="{FF2B5EF4-FFF2-40B4-BE49-F238E27FC236}">
                <a16:creationId xmlns:a16="http://schemas.microsoft.com/office/drawing/2014/main" id="{80EC0B28-60B1-6B6A-467A-23628C9ACE1F}"/>
              </a:ext>
            </a:extLst>
          </p:cNvPr>
          <p:cNvSpPr txBox="1">
            <a:spLocks noGrp="1"/>
          </p:cNvSpPr>
          <p:nvPr>
            <p:ph type="title"/>
          </p:nvPr>
        </p:nvSpPr>
        <p:spPr>
          <a:xfrm>
            <a:off x="1452039" y="0"/>
            <a:ext cx="7889966" cy="108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Findings &amp; Discussion </a:t>
            </a:r>
            <a:endParaRPr dirty="0"/>
          </a:p>
        </p:txBody>
      </p:sp>
      <p:sp>
        <p:nvSpPr>
          <p:cNvPr id="3030" name="Google Shape;3030;p39">
            <a:extLst>
              <a:ext uri="{FF2B5EF4-FFF2-40B4-BE49-F238E27FC236}">
                <a16:creationId xmlns:a16="http://schemas.microsoft.com/office/drawing/2014/main" id="{97245239-1216-414E-9393-E032798E8CD5}"/>
              </a:ext>
            </a:extLst>
          </p:cNvPr>
          <p:cNvSpPr txBox="1">
            <a:spLocks noGrp="1"/>
          </p:cNvSpPr>
          <p:nvPr>
            <p:ph type="title" idx="2"/>
          </p:nvPr>
        </p:nvSpPr>
        <p:spPr>
          <a:xfrm>
            <a:off x="409518" y="152109"/>
            <a:ext cx="1652100"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04</a:t>
            </a:r>
            <a:endParaRPr dirty="0"/>
          </a:p>
        </p:txBody>
      </p:sp>
      <p:graphicFrame>
        <p:nvGraphicFramePr>
          <p:cNvPr id="60" name="Chart 59">
            <a:extLst>
              <a:ext uri="{FF2B5EF4-FFF2-40B4-BE49-F238E27FC236}">
                <a16:creationId xmlns:a16="http://schemas.microsoft.com/office/drawing/2014/main" id="{96108619-E3DA-2AAB-E452-CBF8DD2558EE}"/>
              </a:ext>
            </a:extLst>
          </p:cNvPr>
          <p:cNvGraphicFramePr/>
          <p:nvPr>
            <p:extLst>
              <p:ext uri="{D42A27DB-BD31-4B8C-83A1-F6EECF244321}">
                <p14:modId xmlns:p14="http://schemas.microsoft.com/office/powerpoint/2010/main" val="1272034060"/>
              </p:ext>
            </p:extLst>
          </p:nvPr>
        </p:nvGraphicFramePr>
        <p:xfrm>
          <a:off x="0" y="1068009"/>
          <a:ext cx="4570875" cy="37652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2" name="Chart 61">
            <a:extLst>
              <a:ext uri="{FF2B5EF4-FFF2-40B4-BE49-F238E27FC236}">
                <a16:creationId xmlns:a16="http://schemas.microsoft.com/office/drawing/2014/main" id="{A62BD2B2-EEA5-D8A9-A45B-834CBF56B602}"/>
              </a:ext>
            </a:extLst>
          </p:cNvPr>
          <p:cNvGraphicFramePr/>
          <p:nvPr>
            <p:extLst>
              <p:ext uri="{D42A27DB-BD31-4B8C-83A1-F6EECF244321}">
                <p14:modId xmlns:p14="http://schemas.microsoft.com/office/powerpoint/2010/main" val="46399540"/>
              </p:ext>
            </p:extLst>
          </p:nvPr>
        </p:nvGraphicFramePr>
        <p:xfrm>
          <a:off x="4885508" y="1087199"/>
          <a:ext cx="4315642" cy="37460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39004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FD8D5A-9FA1-6A62-C7E7-B2EF7362C67B}"/>
              </a:ext>
            </a:extLst>
          </p:cNvPr>
          <p:cNvSpPr txBox="1"/>
          <p:nvPr/>
        </p:nvSpPr>
        <p:spPr>
          <a:xfrm>
            <a:off x="508420" y="429249"/>
            <a:ext cx="8127160" cy="708143"/>
          </a:xfrm>
          <a:prstGeom prst="rect">
            <a:avLst/>
          </a:prstGeom>
          <a:noFill/>
        </p:spPr>
        <p:txBody>
          <a:bodyPr wrap="square" rtlCol="0">
            <a:spAutoFit/>
          </a:bodyPr>
          <a:lstStyle/>
          <a:p>
            <a:pPr>
              <a:lnSpc>
                <a:spcPct val="150000"/>
              </a:lnSpc>
            </a:pPr>
            <a:r>
              <a:rPr lang="en-US" dirty="0">
                <a:latin typeface="Poppins" panose="00000500000000000000" pitchFamily="2" charset="0"/>
                <a:cs typeface="Poppins" panose="00000500000000000000" pitchFamily="2" charset="0"/>
              </a:rPr>
              <a:t>Online ER exerted </a:t>
            </a:r>
            <a:r>
              <a:rPr lang="en-US" b="1" i="1" dirty="0">
                <a:latin typeface="Poppins" panose="00000500000000000000" pitchFamily="2" charset="0"/>
                <a:cs typeface="Poppins" panose="00000500000000000000" pitchFamily="2" charset="0"/>
              </a:rPr>
              <a:t>positive impacts </a:t>
            </a:r>
            <a:r>
              <a:rPr lang="en-US" dirty="0">
                <a:latin typeface="Poppins" panose="00000500000000000000" pitchFamily="2" charset="0"/>
                <a:cs typeface="Poppins" panose="00000500000000000000" pitchFamily="2" charset="0"/>
              </a:rPr>
              <a:t>on </a:t>
            </a:r>
            <a:r>
              <a:rPr lang="en-US" dirty="0" err="1">
                <a:latin typeface="Poppins" panose="00000500000000000000" pitchFamily="2" charset="0"/>
                <a:cs typeface="Poppins" panose="00000500000000000000" pitchFamily="2" charset="0"/>
              </a:rPr>
              <a:t>EFL</a:t>
            </a:r>
            <a:r>
              <a:rPr lang="en-US" dirty="0">
                <a:latin typeface="Poppins" panose="00000500000000000000" pitchFamily="2" charset="0"/>
                <a:cs typeface="Poppins" panose="00000500000000000000" pitchFamily="2" charset="0"/>
              </a:rPr>
              <a:t> high school students’ reading motivation, </a:t>
            </a:r>
            <a:r>
              <a:rPr lang="en-US" b="1" i="1" dirty="0">
                <a:latin typeface="Poppins" panose="00000500000000000000" pitchFamily="2" charset="0"/>
                <a:cs typeface="Poppins" panose="00000500000000000000" pitchFamily="2" charset="0"/>
              </a:rPr>
              <a:t>across all 4 variables </a:t>
            </a:r>
          </a:p>
        </p:txBody>
      </p:sp>
      <p:graphicFrame>
        <p:nvGraphicFramePr>
          <p:cNvPr id="6" name="Chart 5">
            <a:extLst>
              <a:ext uri="{FF2B5EF4-FFF2-40B4-BE49-F238E27FC236}">
                <a16:creationId xmlns:a16="http://schemas.microsoft.com/office/drawing/2014/main" id="{A051FCF4-6746-EA8C-A212-7AF2F42BC003}"/>
              </a:ext>
            </a:extLst>
          </p:cNvPr>
          <p:cNvGraphicFramePr/>
          <p:nvPr>
            <p:extLst>
              <p:ext uri="{D42A27DB-BD31-4B8C-83A1-F6EECF244321}">
                <p14:modId xmlns:p14="http://schemas.microsoft.com/office/powerpoint/2010/main" val="523801232"/>
              </p:ext>
            </p:extLst>
          </p:nvPr>
        </p:nvGraphicFramePr>
        <p:xfrm>
          <a:off x="0" y="1341069"/>
          <a:ext cx="6496367" cy="3200400"/>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Rounded Corners 1">
            <a:extLst>
              <a:ext uri="{FF2B5EF4-FFF2-40B4-BE49-F238E27FC236}">
                <a16:creationId xmlns:a16="http://schemas.microsoft.com/office/drawing/2014/main" id="{FBFF6DEE-2595-5C5F-1DF3-8908AA2BE344}"/>
              </a:ext>
            </a:extLst>
          </p:cNvPr>
          <p:cNvSpPr/>
          <p:nvPr/>
        </p:nvSpPr>
        <p:spPr>
          <a:xfrm>
            <a:off x="6496367" y="1641858"/>
            <a:ext cx="2184934" cy="129941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Poppins" panose="00000500000000000000" pitchFamily="2" charset="0"/>
                <a:cs typeface="Poppins" panose="00000500000000000000" pitchFamily="2" charset="0"/>
              </a:rPr>
              <a:t>Question 1</a:t>
            </a:r>
          </a:p>
        </p:txBody>
      </p:sp>
    </p:spTree>
    <p:extLst>
      <p:ext uri="{BB962C8B-B14F-4D97-AF65-F5344CB8AC3E}">
        <p14:creationId xmlns:p14="http://schemas.microsoft.com/office/powerpoint/2010/main" val="2562101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6803104-DAF3-D9A5-3FAC-BA98AA757AC5}"/>
              </a:ext>
            </a:extLst>
          </p:cNvPr>
          <p:cNvGraphicFramePr>
            <a:graphicFrameLocks noGrp="1"/>
          </p:cNvGraphicFramePr>
          <p:nvPr>
            <p:extLst>
              <p:ext uri="{D42A27DB-BD31-4B8C-83A1-F6EECF244321}">
                <p14:modId xmlns:p14="http://schemas.microsoft.com/office/powerpoint/2010/main" val="3437136646"/>
              </p:ext>
            </p:extLst>
          </p:nvPr>
        </p:nvGraphicFramePr>
        <p:xfrm>
          <a:off x="629767" y="204664"/>
          <a:ext cx="8083158" cy="4774716"/>
        </p:xfrm>
        <a:graphic>
          <a:graphicData uri="http://schemas.openxmlformats.org/drawingml/2006/table">
            <a:tbl>
              <a:tblPr firstRow="1" bandRow="1">
                <a:tableStyleId>{AAA16667-02EA-4B4F-B7C4-09C54FF044BC}</a:tableStyleId>
              </a:tblPr>
              <a:tblGrid>
                <a:gridCol w="2204873">
                  <a:extLst>
                    <a:ext uri="{9D8B030D-6E8A-4147-A177-3AD203B41FA5}">
                      <a16:colId xmlns:a16="http://schemas.microsoft.com/office/drawing/2014/main" val="3590634632"/>
                    </a:ext>
                  </a:extLst>
                </a:gridCol>
                <a:gridCol w="5878285">
                  <a:extLst>
                    <a:ext uri="{9D8B030D-6E8A-4147-A177-3AD203B41FA5}">
                      <a16:colId xmlns:a16="http://schemas.microsoft.com/office/drawing/2014/main" val="799187450"/>
                    </a:ext>
                  </a:extLst>
                </a:gridCol>
              </a:tblGrid>
              <a:tr h="359783">
                <a:tc>
                  <a:txBody>
                    <a:bodyPr/>
                    <a:lstStyle/>
                    <a:p>
                      <a:r>
                        <a:rPr lang="en-US" b="1" dirty="0">
                          <a:latin typeface="Poppins" panose="00000500000000000000" pitchFamily="2" charset="0"/>
                          <a:cs typeface="Poppins" panose="00000500000000000000" pitchFamily="2" charset="0"/>
                        </a:rPr>
                        <a:t>Online ER’s influence </a:t>
                      </a:r>
                    </a:p>
                  </a:txBody>
                  <a:tcPr/>
                </a:tc>
                <a:tc>
                  <a:txBody>
                    <a:bodyPr/>
                    <a:lstStyle/>
                    <a:p>
                      <a:r>
                        <a:rPr lang="en-US" b="1" dirty="0">
                          <a:latin typeface="Poppins" panose="00000500000000000000" pitchFamily="2" charset="0"/>
                          <a:cs typeface="Poppins" panose="00000500000000000000" pitchFamily="2" charset="0"/>
                        </a:rPr>
                        <a:t>Examples</a:t>
                      </a:r>
                    </a:p>
                  </a:txBody>
                  <a:tcPr/>
                </a:tc>
                <a:extLst>
                  <a:ext uri="{0D108BD9-81ED-4DB2-BD59-A6C34878D82A}">
                    <a16:rowId xmlns:a16="http://schemas.microsoft.com/office/drawing/2014/main" val="2384823006"/>
                  </a:ext>
                </a:extLst>
              </a:tr>
              <a:tr h="1611879">
                <a:tc>
                  <a:txBody>
                    <a:bodyPr/>
                    <a:lstStyle/>
                    <a:p>
                      <a:r>
                        <a:rPr lang="en-US" dirty="0">
                          <a:latin typeface="Poppins" panose="00000500000000000000" pitchFamily="2" charset="0"/>
                          <a:cs typeface="Poppins" panose="00000500000000000000" pitchFamily="2" charset="0"/>
                        </a:rPr>
                        <a:t>Students built up </a:t>
                      </a:r>
                    </a:p>
                    <a:p>
                      <a:r>
                        <a:rPr lang="en-US" b="1" dirty="0">
                          <a:latin typeface="Poppins" panose="00000500000000000000" pitchFamily="2" charset="0"/>
                          <a:cs typeface="Poppins" panose="00000500000000000000" pitchFamily="2" charset="0"/>
                        </a:rPr>
                        <a:t>intrinsic motivation , more positive attitudes towards L2 reading</a:t>
                      </a:r>
                      <a:endParaRPr lang="en-US" dirty="0">
                        <a:latin typeface="Poppins" panose="00000500000000000000" pitchFamily="2" charset="0"/>
                        <a:cs typeface="Poppins" panose="00000500000000000000" pitchFamily="2" charset="0"/>
                      </a:endParaRPr>
                    </a:p>
                  </a:txBody>
                  <a:tcPr/>
                </a:tc>
                <a:tc>
                  <a:txBody>
                    <a:bodyPr/>
                    <a:lstStyle/>
                    <a:p>
                      <a:pPr>
                        <a:lnSpc>
                          <a:spcPct val="150000"/>
                        </a:lnSpc>
                      </a:pPr>
                      <a:r>
                        <a:rPr lang="en-US" dirty="0">
                          <a:latin typeface="Poppins" panose="00000500000000000000" pitchFamily="2" charset="0"/>
                          <a:cs typeface="Poppins" panose="00000500000000000000" pitchFamily="2" charset="0"/>
                        </a:rPr>
                        <a:t> + students realized </a:t>
                      </a:r>
                      <a:r>
                        <a:rPr lang="en-US" b="1" i="1" dirty="0">
                          <a:latin typeface="Poppins" panose="00000500000000000000" pitchFamily="2" charset="0"/>
                          <a:cs typeface="Poppins" panose="00000500000000000000" pitchFamily="2" charset="0"/>
                        </a:rPr>
                        <a:t>multiple importances of reading </a:t>
                      </a:r>
                      <a:r>
                        <a:rPr lang="en-US" dirty="0">
                          <a:latin typeface="Poppins" panose="00000500000000000000" pitchFamily="2" charset="0"/>
                          <a:cs typeface="Poppins" panose="00000500000000000000" pitchFamily="2" charset="0"/>
                        </a:rPr>
                        <a:t>(for knowledge, </a:t>
                      </a:r>
                      <a:r>
                        <a:rPr lang="en-US" b="0" dirty="0">
                          <a:latin typeface="Poppins" panose="00000500000000000000" pitchFamily="2" charset="0"/>
                          <a:cs typeface="Poppins" panose="00000500000000000000" pitchFamily="2" charset="0"/>
                        </a:rPr>
                        <a:t>pleasure</a:t>
                      </a:r>
                      <a:r>
                        <a:rPr lang="en-US" dirty="0">
                          <a:latin typeface="Poppins" panose="00000500000000000000" pitchFamily="2" charset="0"/>
                          <a:cs typeface="Poppins" panose="00000500000000000000" pitchFamily="2" charset="0"/>
                        </a:rPr>
                        <a:t>, language development and habit development).</a:t>
                      </a:r>
                    </a:p>
                    <a:p>
                      <a:pPr>
                        <a:lnSpc>
                          <a:spcPct val="150000"/>
                        </a:lnSpc>
                      </a:pPr>
                      <a:r>
                        <a:rPr lang="en-US" dirty="0">
                          <a:latin typeface="Poppins" panose="00000500000000000000" pitchFamily="2" charset="0"/>
                          <a:cs typeface="Poppins" panose="00000500000000000000" pitchFamily="2" charset="0"/>
                        </a:rPr>
                        <a:t> + students </a:t>
                      </a:r>
                      <a:r>
                        <a:rPr lang="en-US" dirty="0">
                          <a:latin typeface="Poppins" panose="00000500000000000000" pitchFamily="2" charset="0"/>
                          <a:cs typeface="Poppins" panose="00000500000000000000" pitchFamily="2" charset="0"/>
                          <a:sym typeface="Wingdings" panose="05000000000000000000" pitchFamily="2" charset="2"/>
                        </a:rPr>
                        <a:t>became </a:t>
                      </a:r>
                      <a:r>
                        <a:rPr lang="en-US" b="1" i="1" dirty="0">
                          <a:latin typeface="Poppins" panose="00000500000000000000" pitchFamily="2" charset="0"/>
                          <a:cs typeface="Poppins" panose="00000500000000000000" pitchFamily="2" charset="0"/>
                        </a:rPr>
                        <a:t>more enthusiastic </a:t>
                      </a:r>
                      <a:r>
                        <a:rPr lang="en-US" dirty="0">
                          <a:latin typeface="Poppins" panose="00000500000000000000" pitchFamily="2" charset="0"/>
                          <a:cs typeface="Poppins" panose="00000500000000000000" pitchFamily="2" charset="0"/>
                        </a:rPr>
                        <a:t>about reading if given the free choice of materials</a:t>
                      </a:r>
                    </a:p>
                  </a:txBody>
                  <a:tcPr/>
                </a:tc>
                <a:extLst>
                  <a:ext uri="{0D108BD9-81ED-4DB2-BD59-A6C34878D82A}">
                    <a16:rowId xmlns:a16="http://schemas.microsoft.com/office/drawing/2014/main" val="1072556007"/>
                  </a:ext>
                </a:extLst>
              </a:tr>
              <a:tr h="1732185">
                <a:tc>
                  <a:txBody>
                    <a:bodyPr/>
                    <a:lstStyle/>
                    <a:p>
                      <a:r>
                        <a:rPr lang="en-US" dirty="0">
                          <a:latin typeface="Poppins" panose="00000500000000000000" pitchFamily="2" charset="0"/>
                          <a:cs typeface="Poppins" panose="00000500000000000000" pitchFamily="2" charset="0"/>
                        </a:rPr>
                        <a:t>More profound changes were recorded in </a:t>
                      </a:r>
                      <a:r>
                        <a:rPr lang="en-US" b="1" dirty="0">
                          <a:latin typeface="Poppins" panose="00000500000000000000" pitchFamily="2" charset="0"/>
                          <a:cs typeface="Poppins" panose="00000500000000000000" pitchFamily="2" charset="0"/>
                        </a:rPr>
                        <a:t>L2 reading ability &amp; socio-cultural influence</a:t>
                      </a:r>
                      <a:r>
                        <a:rPr lang="en-US" dirty="0">
                          <a:latin typeface="Poppins" panose="00000500000000000000" pitchFamily="2" charset="0"/>
                          <a:cs typeface="Poppins" panose="00000500000000000000" pitchFamily="2" charset="0"/>
                        </a:rPr>
                        <a:t>: </a:t>
                      </a:r>
                    </a:p>
                  </a:txBody>
                  <a:tcPr/>
                </a:tc>
                <a:tc>
                  <a:txBody>
                    <a:bodyPr/>
                    <a:lstStyle/>
                    <a:p>
                      <a:pPr>
                        <a:lnSpc>
                          <a:spcPct val="150000"/>
                        </a:lnSpc>
                      </a:pPr>
                      <a:r>
                        <a:rPr lang="en-US" dirty="0">
                          <a:latin typeface="Poppins" panose="00000500000000000000" pitchFamily="2" charset="0"/>
                          <a:cs typeface="Poppins" panose="00000500000000000000" pitchFamily="2" charset="0"/>
                        </a:rPr>
                        <a:t>+ L2 reading ability: students became </a:t>
                      </a:r>
                      <a:r>
                        <a:rPr lang="en-US" b="1" i="1" dirty="0">
                          <a:latin typeface="Poppins" panose="00000500000000000000" pitchFamily="2" charset="0"/>
                          <a:cs typeface="Poppins" panose="00000500000000000000" pitchFamily="2" charset="0"/>
                        </a:rPr>
                        <a:t>more self-confident</a:t>
                      </a:r>
                      <a:r>
                        <a:rPr lang="en-US" b="0" i="0" dirty="0">
                          <a:latin typeface="Poppins" panose="00000500000000000000" pitchFamily="2" charset="0"/>
                          <a:cs typeface="Poppins" panose="00000500000000000000" pitchFamily="2" charset="0"/>
                        </a:rPr>
                        <a:t> in reading ability and </a:t>
                      </a:r>
                      <a:r>
                        <a:rPr lang="en-US" b="1" i="1" dirty="0">
                          <a:latin typeface="Poppins" panose="00000500000000000000" pitchFamily="2" charset="0"/>
                          <a:cs typeface="Poppins" panose="00000500000000000000" pitchFamily="2" charset="0"/>
                        </a:rPr>
                        <a:t>more fluent</a:t>
                      </a:r>
                    </a:p>
                    <a:p>
                      <a:pPr>
                        <a:lnSpc>
                          <a:spcPct val="150000"/>
                        </a:lnSpc>
                      </a:pPr>
                      <a:r>
                        <a:rPr lang="en-US" b="0" i="0" dirty="0">
                          <a:latin typeface="Poppins" panose="00000500000000000000" pitchFamily="2" charset="0"/>
                          <a:cs typeface="Poppins" panose="00000500000000000000" pitchFamily="2" charset="0"/>
                        </a:rPr>
                        <a:t>+ Socio-cultural influence: </a:t>
                      </a:r>
                      <a:r>
                        <a:rPr lang="en-US" b="0" i="0" dirty="0">
                          <a:latin typeface="Poppins" panose="00000500000000000000" pitchFamily="2" charset="0"/>
                          <a:cs typeface="Poppins" panose="00000500000000000000" pitchFamily="2" charset="0"/>
                          <a:sym typeface="Wingdings" panose="05000000000000000000" pitchFamily="2" charset="2"/>
                        </a:rPr>
                        <a:t>students took a more active role in reading and a reading community has been unconsciously established</a:t>
                      </a:r>
                    </a:p>
                  </a:txBody>
                  <a:tcPr/>
                </a:tc>
                <a:extLst>
                  <a:ext uri="{0D108BD9-81ED-4DB2-BD59-A6C34878D82A}">
                    <a16:rowId xmlns:a16="http://schemas.microsoft.com/office/drawing/2014/main" val="2333777394"/>
                  </a:ext>
                </a:extLst>
              </a:tr>
              <a:tr h="563587">
                <a:tc>
                  <a:txBody>
                    <a:bodyPr/>
                    <a:lstStyle/>
                    <a:p>
                      <a:r>
                        <a:rPr lang="en-US" dirty="0">
                          <a:latin typeface="Poppins" panose="00000500000000000000" pitchFamily="2" charset="0"/>
                          <a:cs typeface="Poppins" panose="00000500000000000000" pitchFamily="2" charset="0"/>
                          <a:sym typeface="Wingdings" panose="05000000000000000000" pitchFamily="2" charset="2"/>
                        </a:rPr>
                        <a:t>Students’ problems in </a:t>
                      </a:r>
                      <a:r>
                        <a:rPr lang="en-US" b="1" i="1" dirty="0">
                          <a:latin typeface="Poppins" panose="00000500000000000000" pitchFamily="2" charset="0"/>
                          <a:cs typeface="Poppins" panose="00000500000000000000" pitchFamily="2" charset="0"/>
                          <a:sym typeface="Wingdings" panose="05000000000000000000" pitchFamily="2" charset="2"/>
                        </a:rPr>
                        <a:t>selecting materials </a:t>
                      </a:r>
                      <a:r>
                        <a:rPr lang="en-US" dirty="0">
                          <a:latin typeface="Poppins" panose="00000500000000000000" pitchFamily="2" charset="0"/>
                          <a:cs typeface="Poppins" panose="00000500000000000000" pitchFamily="2" charset="0"/>
                          <a:sym typeface="Wingdings" panose="05000000000000000000" pitchFamily="2" charset="2"/>
                        </a:rPr>
                        <a:t>outside classroom were addressed </a:t>
                      </a:r>
                      <a:endParaRPr lang="en-US" dirty="0">
                        <a:latin typeface="Poppins" panose="00000500000000000000" pitchFamily="2" charset="0"/>
                        <a:cs typeface="Poppins" panose="00000500000000000000" pitchFamily="2" charset="0"/>
                      </a:endParaRPr>
                    </a:p>
                  </a:txBody>
                  <a:tcPr/>
                </a:tc>
                <a:tc>
                  <a:txBody>
                    <a:bodyPr/>
                    <a:lstStyle/>
                    <a:p>
                      <a:pPr>
                        <a:lnSpc>
                          <a:spcPct val="150000"/>
                        </a:lnSpc>
                      </a:pPr>
                      <a:r>
                        <a:rPr lang="en-US" dirty="0">
                          <a:latin typeface="Poppins" panose="00000500000000000000" pitchFamily="2" charset="0"/>
                          <a:cs typeface="Poppins" panose="00000500000000000000" pitchFamily="2" charset="0"/>
                        </a:rPr>
                        <a:t>+ students could access a </a:t>
                      </a:r>
                      <a:r>
                        <a:rPr lang="en-US" b="1" i="1" dirty="0">
                          <a:latin typeface="Poppins" panose="00000500000000000000" pitchFamily="2" charset="0"/>
                          <a:cs typeface="Poppins" panose="00000500000000000000" pitchFamily="2" charset="0"/>
                        </a:rPr>
                        <a:t>wide range </a:t>
                      </a:r>
                      <a:r>
                        <a:rPr lang="en-US" dirty="0">
                          <a:latin typeface="Poppins" panose="00000500000000000000" pitchFamily="2" charset="0"/>
                          <a:cs typeface="Poppins" panose="00000500000000000000" pitchFamily="2" charset="0"/>
                        </a:rPr>
                        <a:t>of </a:t>
                      </a:r>
                      <a:r>
                        <a:rPr lang="en-US" b="1" i="1" dirty="0">
                          <a:latin typeface="Poppins" panose="00000500000000000000" pitchFamily="2" charset="0"/>
                          <a:cs typeface="Poppins" panose="00000500000000000000" pitchFamily="2" charset="0"/>
                        </a:rPr>
                        <a:t>engaging comprehensible </a:t>
                      </a:r>
                      <a:r>
                        <a:rPr lang="en-US" dirty="0">
                          <a:latin typeface="Poppins" panose="00000500000000000000" pitchFamily="2" charset="0"/>
                          <a:cs typeface="Poppins" panose="00000500000000000000" pitchFamily="2" charset="0"/>
                        </a:rPr>
                        <a:t>texts at </a:t>
                      </a:r>
                      <a:r>
                        <a:rPr lang="en-US" b="1" i="1" dirty="0">
                          <a:latin typeface="Poppins" panose="00000500000000000000" pitchFamily="2" charset="0"/>
                          <a:cs typeface="Poppins" panose="00000500000000000000" pitchFamily="2" charset="0"/>
                        </a:rPr>
                        <a:t>their levels</a:t>
                      </a:r>
                    </a:p>
                    <a:p>
                      <a:pPr>
                        <a:lnSpc>
                          <a:spcPct val="150000"/>
                        </a:lnSpc>
                      </a:pPr>
                      <a:r>
                        <a:rPr lang="en-US" dirty="0">
                          <a:latin typeface="Poppins" panose="00000500000000000000" pitchFamily="2" charset="0"/>
                          <a:cs typeface="Poppins" panose="00000500000000000000" pitchFamily="2" charset="0"/>
                        </a:rPr>
                        <a:t>+ materials were </a:t>
                      </a:r>
                      <a:r>
                        <a:rPr lang="en-US" b="1" i="1" dirty="0">
                          <a:latin typeface="Poppins" panose="00000500000000000000" pitchFamily="2" charset="0"/>
                          <a:cs typeface="Poppins" panose="00000500000000000000" pitchFamily="2" charset="0"/>
                        </a:rPr>
                        <a:t>available </a:t>
                      </a:r>
                      <a:r>
                        <a:rPr lang="en-US" dirty="0">
                          <a:latin typeface="Poppins" panose="00000500000000000000" pitchFamily="2" charset="0"/>
                          <a:cs typeface="Poppins" panose="00000500000000000000" pitchFamily="2" charset="0"/>
                        </a:rPr>
                        <a:t>anytime anywhere for free</a:t>
                      </a:r>
                    </a:p>
                  </a:txBody>
                  <a:tcPr/>
                </a:tc>
                <a:extLst>
                  <a:ext uri="{0D108BD9-81ED-4DB2-BD59-A6C34878D82A}">
                    <a16:rowId xmlns:a16="http://schemas.microsoft.com/office/drawing/2014/main" val="2187215651"/>
                  </a:ext>
                </a:extLst>
              </a:tr>
            </a:tbl>
          </a:graphicData>
        </a:graphic>
      </p:graphicFrame>
    </p:spTree>
    <p:extLst>
      <p:ext uri="{BB962C8B-B14F-4D97-AF65-F5344CB8AC3E}">
        <p14:creationId xmlns:p14="http://schemas.microsoft.com/office/powerpoint/2010/main" val="4117886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lt1"/>
          </a:fgClr>
          <a:bgClr>
            <a:schemeClr val="bg1"/>
          </a:bgClr>
        </a:pattFill>
        <a:effectLst/>
      </p:bgPr>
    </p:bg>
    <p:spTree>
      <p:nvGrpSpPr>
        <p:cNvPr id="1" name="Shape 2867"/>
        <p:cNvGrpSpPr/>
        <p:nvPr/>
      </p:nvGrpSpPr>
      <p:grpSpPr>
        <a:xfrm>
          <a:off x="0" y="0"/>
          <a:ext cx="0" cy="0"/>
          <a:chOff x="0" y="0"/>
          <a:chExt cx="0" cy="0"/>
        </a:xfrm>
      </p:grpSpPr>
      <p:sp>
        <p:nvSpPr>
          <p:cNvPr id="2868" name="Google Shape;2868;p3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 of contents</a:t>
            </a:r>
            <a:endParaRPr/>
          </a:p>
        </p:txBody>
      </p:sp>
      <p:sp>
        <p:nvSpPr>
          <p:cNvPr id="2875" name="Google Shape;2875;p37"/>
          <p:cNvSpPr txBox="1">
            <a:spLocks noGrp="1"/>
          </p:cNvSpPr>
          <p:nvPr>
            <p:ph type="title" idx="7"/>
          </p:nvPr>
        </p:nvSpPr>
        <p:spPr>
          <a:xfrm>
            <a:off x="720000" y="1332025"/>
            <a:ext cx="7869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0000"/>
                </a:solidFill>
              </a:rPr>
              <a:t>01</a:t>
            </a:r>
            <a:endParaRPr dirty="0">
              <a:solidFill>
                <a:srgbClr val="FF0000"/>
              </a:solidFill>
            </a:endParaRPr>
          </a:p>
        </p:txBody>
      </p:sp>
      <p:sp>
        <p:nvSpPr>
          <p:cNvPr id="2876" name="Google Shape;2876;p37"/>
          <p:cNvSpPr txBox="1">
            <a:spLocks noGrp="1"/>
          </p:cNvSpPr>
          <p:nvPr>
            <p:ph type="title" idx="8"/>
          </p:nvPr>
        </p:nvSpPr>
        <p:spPr>
          <a:xfrm>
            <a:off x="720000" y="3064619"/>
            <a:ext cx="7869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0000"/>
                </a:solidFill>
              </a:rPr>
              <a:t>04</a:t>
            </a:r>
            <a:endParaRPr dirty="0">
              <a:solidFill>
                <a:srgbClr val="FF0000"/>
              </a:solidFill>
            </a:endParaRPr>
          </a:p>
        </p:txBody>
      </p:sp>
      <p:sp>
        <p:nvSpPr>
          <p:cNvPr id="2877" name="Google Shape;2877;p37"/>
          <p:cNvSpPr txBox="1">
            <a:spLocks noGrp="1"/>
          </p:cNvSpPr>
          <p:nvPr>
            <p:ph type="title" idx="9"/>
          </p:nvPr>
        </p:nvSpPr>
        <p:spPr>
          <a:xfrm>
            <a:off x="3585719" y="1332025"/>
            <a:ext cx="7869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0000"/>
                </a:solidFill>
              </a:rPr>
              <a:t>02</a:t>
            </a:r>
            <a:endParaRPr dirty="0">
              <a:solidFill>
                <a:srgbClr val="FF0000"/>
              </a:solidFill>
            </a:endParaRPr>
          </a:p>
        </p:txBody>
      </p:sp>
      <p:sp>
        <p:nvSpPr>
          <p:cNvPr id="2878" name="Google Shape;2878;p37"/>
          <p:cNvSpPr txBox="1">
            <a:spLocks noGrp="1"/>
          </p:cNvSpPr>
          <p:nvPr>
            <p:ph type="title" idx="13"/>
          </p:nvPr>
        </p:nvSpPr>
        <p:spPr>
          <a:xfrm>
            <a:off x="3585719" y="3064619"/>
            <a:ext cx="7869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0000"/>
                </a:solidFill>
              </a:rPr>
              <a:t>05</a:t>
            </a:r>
            <a:endParaRPr dirty="0">
              <a:solidFill>
                <a:srgbClr val="FF0000"/>
              </a:solidFill>
            </a:endParaRPr>
          </a:p>
        </p:txBody>
      </p:sp>
      <p:sp>
        <p:nvSpPr>
          <p:cNvPr id="2879" name="Google Shape;2879;p37"/>
          <p:cNvSpPr txBox="1">
            <a:spLocks noGrp="1"/>
          </p:cNvSpPr>
          <p:nvPr>
            <p:ph type="title" idx="14"/>
          </p:nvPr>
        </p:nvSpPr>
        <p:spPr>
          <a:xfrm>
            <a:off x="6741950" y="1347506"/>
            <a:ext cx="7869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0000"/>
                </a:solidFill>
              </a:rPr>
              <a:t>03</a:t>
            </a:r>
            <a:endParaRPr dirty="0">
              <a:solidFill>
                <a:srgbClr val="FF0000"/>
              </a:solidFill>
            </a:endParaRPr>
          </a:p>
        </p:txBody>
      </p:sp>
      <p:sp>
        <p:nvSpPr>
          <p:cNvPr id="2880" name="Google Shape;2880;p37"/>
          <p:cNvSpPr txBox="1">
            <a:spLocks noGrp="1"/>
          </p:cNvSpPr>
          <p:nvPr>
            <p:ph type="title" idx="15"/>
          </p:nvPr>
        </p:nvSpPr>
        <p:spPr>
          <a:xfrm>
            <a:off x="6741950" y="3086177"/>
            <a:ext cx="7869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0000"/>
                </a:solidFill>
              </a:rPr>
              <a:t>06</a:t>
            </a:r>
            <a:endParaRPr dirty="0">
              <a:solidFill>
                <a:srgbClr val="FF0000"/>
              </a:solidFill>
            </a:endParaRPr>
          </a:p>
        </p:txBody>
      </p:sp>
      <p:sp>
        <p:nvSpPr>
          <p:cNvPr id="2881" name="Google Shape;2881;p37"/>
          <p:cNvSpPr txBox="1">
            <a:spLocks noGrp="1"/>
          </p:cNvSpPr>
          <p:nvPr>
            <p:ph type="subTitle" idx="16"/>
          </p:nvPr>
        </p:nvSpPr>
        <p:spPr>
          <a:xfrm>
            <a:off x="720000" y="1801116"/>
            <a:ext cx="2469000"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dirty="0"/>
              <a:t>Introduction</a:t>
            </a:r>
            <a:endParaRPr sz="2000" dirty="0"/>
          </a:p>
        </p:txBody>
      </p:sp>
      <p:sp>
        <p:nvSpPr>
          <p:cNvPr id="2882" name="Google Shape;2882;p37"/>
          <p:cNvSpPr txBox="1">
            <a:spLocks noGrp="1"/>
          </p:cNvSpPr>
          <p:nvPr>
            <p:ph type="subTitle" idx="17"/>
          </p:nvPr>
        </p:nvSpPr>
        <p:spPr>
          <a:xfrm>
            <a:off x="3585719" y="1801116"/>
            <a:ext cx="3108245" cy="484800"/>
          </a:xfrm>
          <a:prstGeom prst="rect">
            <a:avLst/>
          </a:prstGeom>
        </p:spPr>
        <p:txBody>
          <a:bodyPr spcFirstLastPara="1" wrap="square" lIns="91425" tIns="91425" rIns="91425" bIns="91425" anchor="b" anchorCtr="0">
            <a:noAutofit/>
          </a:bodyPr>
          <a:lstStyle/>
          <a:p>
            <a:pPr marL="0" indent="0"/>
            <a:r>
              <a:rPr lang="en-US" sz="2000" dirty="0"/>
              <a:t>Background</a:t>
            </a:r>
          </a:p>
        </p:txBody>
      </p:sp>
      <p:sp>
        <p:nvSpPr>
          <p:cNvPr id="2883" name="Google Shape;2883;p37"/>
          <p:cNvSpPr txBox="1">
            <a:spLocks noGrp="1"/>
          </p:cNvSpPr>
          <p:nvPr>
            <p:ph type="subTitle" idx="18"/>
          </p:nvPr>
        </p:nvSpPr>
        <p:spPr>
          <a:xfrm>
            <a:off x="6741950" y="1788632"/>
            <a:ext cx="2469000"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000" dirty="0"/>
              <a:t>Methodology</a:t>
            </a:r>
            <a:endParaRPr sz="2000" dirty="0"/>
          </a:p>
        </p:txBody>
      </p:sp>
      <p:sp>
        <p:nvSpPr>
          <p:cNvPr id="2884" name="Google Shape;2884;p37"/>
          <p:cNvSpPr txBox="1">
            <a:spLocks noGrp="1"/>
          </p:cNvSpPr>
          <p:nvPr>
            <p:ph type="subTitle" idx="19"/>
          </p:nvPr>
        </p:nvSpPr>
        <p:spPr>
          <a:xfrm>
            <a:off x="719950" y="3816335"/>
            <a:ext cx="3108245"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dirty="0"/>
              <a:t>Findings &amp; Discussion</a:t>
            </a:r>
            <a:endParaRPr sz="2000" dirty="0"/>
          </a:p>
        </p:txBody>
      </p:sp>
      <p:sp>
        <p:nvSpPr>
          <p:cNvPr id="2885" name="Google Shape;2885;p37"/>
          <p:cNvSpPr txBox="1">
            <a:spLocks noGrp="1"/>
          </p:cNvSpPr>
          <p:nvPr>
            <p:ph type="subTitle" idx="20"/>
          </p:nvPr>
        </p:nvSpPr>
        <p:spPr>
          <a:xfrm>
            <a:off x="3585719" y="3533777"/>
            <a:ext cx="2890888"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dirty="0"/>
              <a:t>Implications</a:t>
            </a:r>
            <a:endParaRPr sz="2000" dirty="0"/>
          </a:p>
        </p:txBody>
      </p:sp>
      <p:sp>
        <p:nvSpPr>
          <p:cNvPr id="2886" name="Google Shape;2886;p37"/>
          <p:cNvSpPr txBox="1">
            <a:spLocks noGrp="1"/>
          </p:cNvSpPr>
          <p:nvPr>
            <p:ph type="subTitle" idx="21"/>
          </p:nvPr>
        </p:nvSpPr>
        <p:spPr>
          <a:xfrm>
            <a:off x="6741950" y="3866176"/>
            <a:ext cx="2469000"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dirty="0"/>
              <a:t>Limitations &amp; Suggestions</a:t>
            </a:r>
            <a:endParaRPr sz="2000" dirty="0"/>
          </a:p>
        </p:txBody>
      </p:sp>
      <p:sp>
        <p:nvSpPr>
          <p:cNvPr id="7" name="Subtitle 6">
            <a:extLst>
              <a:ext uri="{FF2B5EF4-FFF2-40B4-BE49-F238E27FC236}">
                <a16:creationId xmlns:a16="http://schemas.microsoft.com/office/drawing/2014/main" id="{6F77772D-44B9-327D-26E8-C27C4B524DC0}"/>
              </a:ext>
            </a:extLst>
          </p:cNvPr>
          <p:cNvSpPr>
            <a:spLocks noGrp="1"/>
          </p:cNvSpPr>
          <p:nvPr>
            <p:ph type="subTitle" idx="6"/>
          </p:nvPr>
        </p:nvSpPr>
        <p:spPr/>
        <p:txBody>
          <a:bodyPr/>
          <a:lstStyle/>
          <a:p>
            <a:endParaRPr lang="en-US" dirty="0"/>
          </a:p>
        </p:txBody>
      </p:sp>
      <p:sp>
        <p:nvSpPr>
          <p:cNvPr id="9" name="Subtitle 8">
            <a:extLst>
              <a:ext uri="{FF2B5EF4-FFF2-40B4-BE49-F238E27FC236}">
                <a16:creationId xmlns:a16="http://schemas.microsoft.com/office/drawing/2014/main" id="{8BA9442B-175C-EBDE-3E8C-36203926E651}"/>
              </a:ext>
            </a:extLst>
          </p:cNvPr>
          <p:cNvSpPr>
            <a:spLocks noGrp="1"/>
          </p:cNvSpPr>
          <p:nvPr>
            <p:ph type="subTitle" idx="4"/>
          </p:nvPr>
        </p:nvSpPr>
        <p:spPr/>
        <p:txBody>
          <a:bodyPr/>
          <a:lstStyle/>
          <a:p>
            <a:endParaRPr lang="en-US"/>
          </a:p>
        </p:txBody>
      </p:sp>
      <p:sp>
        <p:nvSpPr>
          <p:cNvPr id="11" name="Subtitle 10">
            <a:extLst>
              <a:ext uri="{FF2B5EF4-FFF2-40B4-BE49-F238E27FC236}">
                <a16:creationId xmlns:a16="http://schemas.microsoft.com/office/drawing/2014/main" id="{C1CD2DAA-7832-CCF6-20B5-C7109643827C}"/>
              </a:ext>
            </a:extLst>
          </p:cNvPr>
          <p:cNvSpPr>
            <a:spLocks noGrp="1"/>
          </p:cNvSpPr>
          <p:nvPr>
            <p:ph type="subTitle" idx="3"/>
          </p:nvPr>
        </p:nvSpPr>
        <p:spPr/>
        <p:txBody>
          <a:bodyPr/>
          <a:lstStyle/>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B0CF06F-F389-49A0-E945-EB2CEC5683E7}"/>
              </a:ext>
            </a:extLst>
          </p:cNvPr>
          <p:cNvSpPr/>
          <p:nvPr/>
        </p:nvSpPr>
        <p:spPr>
          <a:xfrm>
            <a:off x="7037883" y="1987664"/>
            <a:ext cx="2248524" cy="129941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Poppins" panose="00000500000000000000" pitchFamily="2" charset="0"/>
                <a:cs typeface="Poppins" panose="00000500000000000000" pitchFamily="2" charset="0"/>
              </a:rPr>
              <a:t>Question 2</a:t>
            </a:r>
          </a:p>
        </p:txBody>
      </p:sp>
      <p:sp>
        <p:nvSpPr>
          <p:cNvPr id="4" name="TextBox 3">
            <a:extLst>
              <a:ext uri="{FF2B5EF4-FFF2-40B4-BE49-F238E27FC236}">
                <a16:creationId xmlns:a16="http://schemas.microsoft.com/office/drawing/2014/main" id="{B8401F87-386F-2EA3-801D-26E0EEC424B0}"/>
              </a:ext>
            </a:extLst>
          </p:cNvPr>
          <p:cNvSpPr txBox="1"/>
          <p:nvPr/>
        </p:nvSpPr>
        <p:spPr>
          <a:xfrm>
            <a:off x="302599" y="586591"/>
            <a:ext cx="6873118" cy="3970318"/>
          </a:xfrm>
          <a:prstGeom prst="rect">
            <a:avLst/>
          </a:prstGeom>
          <a:noFill/>
        </p:spPr>
        <p:txBody>
          <a:bodyPr wrap="square" rtlCol="0">
            <a:spAutoFit/>
          </a:bodyPr>
          <a:lstStyle/>
          <a:p>
            <a:pPr algn="ctr"/>
            <a:r>
              <a:rPr lang="en-US" b="1" dirty="0">
                <a:latin typeface="Poppins" panose="00000500000000000000" pitchFamily="2" charset="0"/>
                <a:cs typeface="Poppins" panose="00000500000000000000" pitchFamily="2" charset="0"/>
              </a:rPr>
              <a:t>Students’ perception of online ER</a:t>
            </a:r>
          </a:p>
          <a:p>
            <a:pPr>
              <a:lnSpc>
                <a:spcPct val="200000"/>
              </a:lnSpc>
            </a:pPr>
            <a:r>
              <a:rPr lang="en-US" dirty="0">
                <a:latin typeface="Poppins" panose="00000500000000000000" pitchFamily="2" charset="0"/>
                <a:cs typeface="Poppins" panose="00000500000000000000" pitchFamily="2" charset="0"/>
              </a:rPr>
              <a:t>- Most formed </a:t>
            </a:r>
            <a:r>
              <a:rPr lang="en-US" b="1" i="1" dirty="0">
                <a:latin typeface="Poppins" panose="00000500000000000000" pitchFamily="2" charset="0"/>
                <a:cs typeface="Poppins" panose="00000500000000000000" pitchFamily="2" charset="0"/>
              </a:rPr>
              <a:t>a favorable attitude</a:t>
            </a:r>
            <a:r>
              <a:rPr lang="en-US" dirty="0">
                <a:latin typeface="Poppins" panose="00000500000000000000" pitchFamily="2" charset="0"/>
                <a:cs typeface="Poppins" panose="00000500000000000000" pitchFamily="2" charset="0"/>
              </a:rPr>
              <a:t>. They enjoyed the reading materials provided, felt more confident in reading and pleased with the comprehension tasks becoming optional. </a:t>
            </a:r>
          </a:p>
          <a:p>
            <a:pPr>
              <a:lnSpc>
                <a:spcPct val="200000"/>
              </a:lnSpc>
            </a:pPr>
            <a:r>
              <a:rPr lang="en-US" dirty="0">
                <a:latin typeface="Poppins" panose="00000500000000000000" pitchFamily="2" charset="0"/>
                <a:cs typeface="Poppins" panose="00000500000000000000" pitchFamily="2" charset="0"/>
              </a:rPr>
              <a:t>- Online ER helped them </a:t>
            </a:r>
            <a:r>
              <a:rPr lang="en-US" b="1" i="1" dirty="0">
                <a:latin typeface="Poppins" panose="00000500000000000000" pitchFamily="2" charset="0"/>
                <a:cs typeface="Poppins" panose="00000500000000000000" pitchFamily="2" charset="0"/>
              </a:rPr>
              <a:t>improve vocabulary </a:t>
            </a:r>
            <a:r>
              <a:rPr lang="en-US" dirty="0">
                <a:latin typeface="Poppins" panose="00000500000000000000" pitchFamily="2" charset="0"/>
                <a:cs typeface="Poppins" panose="00000500000000000000" pitchFamily="2" charset="0"/>
              </a:rPr>
              <a:t>and made them </a:t>
            </a:r>
            <a:r>
              <a:rPr lang="en-US" b="1" i="1" dirty="0" err="1">
                <a:latin typeface="Poppins" panose="00000500000000000000" pitchFamily="2" charset="0"/>
                <a:cs typeface="Poppins" panose="00000500000000000000" pitchFamily="2" charset="0"/>
              </a:rPr>
              <a:t>realise</a:t>
            </a:r>
            <a:r>
              <a:rPr lang="en-US" b="1" i="1" dirty="0">
                <a:latin typeface="Poppins" panose="00000500000000000000" pitchFamily="2" charset="0"/>
                <a:cs typeface="Poppins" panose="00000500000000000000" pitchFamily="2" charset="0"/>
              </a:rPr>
              <a:t> the significance of regular non-academic reading</a:t>
            </a:r>
          </a:p>
          <a:p>
            <a:pPr>
              <a:lnSpc>
                <a:spcPct val="200000"/>
              </a:lnSpc>
            </a:pPr>
            <a:r>
              <a:rPr lang="en-US" dirty="0">
                <a:latin typeface="Poppins" panose="00000500000000000000" pitchFamily="2" charset="0"/>
                <a:cs typeface="Poppins" panose="00000500000000000000" pitchFamily="2" charset="0"/>
              </a:rPr>
              <a:t>- MOST students were </a:t>
            </a:r>
            <a:r>
              <a:rPr lang="en-US" b="1" i="1" dirty="0">
                <a:latin typeface="Poppins" panose="00000500000000000000" pitchFamily="2" charset="0"/>
                <a:cs typeface="Poppins" panose="00000500000000000000" pitchFamily="2" charset="0"/>
              </a:rPr>
              <a:t>willing to read </a:t>
            </a:r>
            <a:r>
              <a:rPr lang="en-US" dirty="0">
                <a:latin typeface="Poppins" panose="00000500000000000000" pitchFamily="2" charset="0"/>
                <a:cs typeface="Poppins" panose="00000500000000000000" pitchFamily="2" charset="0"/>
              </a:rPr>
              <a:t>extensively online </a:t>
            </a:r>
            <a:r>
              <a:rPr lang="en-US" b="1" i="1" dirty="0">
                <a:latin typeface="Poppins" panose="00000500000000000000" pitchFamily="2" charset="0"/>
                <a:cs typeface="Poppins" panose="00000500000000000000" pitchFamily="2" charset="0"/>
              </a:rPr>
              <a:t>in the future</a:t>
            </a:r>
          </a:p>
          <a:p>
            <a:pPr>
              <a:lnSpc>
                <a:spcPct val="200000"/>
              </a:lnSpc>
            </a:pPr>
            <a:r>
              <a:rPr lang="en-US" dirty="0">
                <a:latin typeface="Poppins" panose="00000500000000000000" pitchFamily="2" charset="0"/>
                <a:cs typeface="Poppins" panose="00000500000000000000" pitchFamily="2" charset="0"/>
              </a:rPr>
              <a:t>   FEW students showed conditional interest as they need </a:t>
            </a:r>
            <a:r>
              <a:rPr lang="en-US" b="1" i="1" dirty="0">
                <a:solidFill>
                  <a:schemeClr val="tx1"/>
                </a:solidFill>
                <a:latin typeface="Poppins" panose="00000500000000000000" pitchFamily="2" charset="0"/>
                <a:cs typeface="Poppins" panose="00000500000000000000" pitchFamily="2" charset="0"/>
              </a:rPr>
              <a:t>more time or </a:t>
            </a:r>
          </a:p>
          <a:p>
            <a:pPr>
              <a:lnSpc>
                <a:spcPct val="200000"/>
              </a:lnSpc>
            </a:pPr>
            <a:r>
              <a:rPr lang="en-US" b="1" i="1" dirty="0">
                <a:solidFill>
                  <a:schemeClr val="tx1"/>
                </a:solidFill>
                <a:latin typeface="Poppins" panose="00000500000000000000" pitchFamily="2" charset="0"/>
                <a:cs typeface="Poppins" panose="00000500000000000000" pitchFamily="2" charset="0"/>
              </a:rPr>
              <a:t>paper-based/ academic materials</a:t>
            </a:r>
            <a:r>
              <a:rPr lang="en-US" dirty="0">
                <a:latin typeface="Poppins" panose="00000500000000000000" pitchFamily="2" charset="0"/>
                <a:cs typeface="Poppins" panose="00000500000000000000" pitchFamily="2" charset="0"/>
              </a:rPr>
              <a:t>.</a:t>
            </a:r>
          </a:p>
          <a:p>
            <a:pPr marL="285750" indent="-285750">
              <a:buFontTx/>
              <a:buChar char="-"/>
            </a:pPr>
            <a:endParaRPr lang="en-US" dirty="0"/>
          </a:p>
        </p:txBody>
      </p:sp>
    </p:spTree>
    <p:extLst>
      <p:ext uri="{BB962C8B-B14F-4D97-AF65-F5344CB8AC3E}">
        <p14:creationId xmlns:p14="http://schemas.microsoft.com/office/powerpoint/2010/main" val="3248813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715D2C-6CB0-CD9C-C79C-00DBD4F3E844}"/>
              </a:ext>
            </a:extLst>
          </p:cNvPr>
          <p:cNvSpPr txBox="1"/>
          <p:nvPr/>
        </p:nvSpPr>
        <p:spPr>
          <a:xfrm>
            <a:off x="770709" y="365760"/>
            <a:ext cx="8033657" cy="307777"/>
          </a:xfrm>
          <a:prstGeom prst="rect">
            <a:avLst/>
          </a:prstGeom>
          <a:noFill/>
        </p:spPr>
        <p:txBody>
          <a:bodyPr wrap="square" rtlCol="0">
            <a:spAutoFit/>
          </a:bodyPr>
          <a:lstStyle/>
          <a:p>
            <a:pPr algn="ctr"/>
            <a:r>
              <a:rPr lang="en-US" b="1" dirty="0">
                <a:latin typeface="Poppins" panose="00000500000000000000" pitchFamily="2" charset="0"/>
                <a:cs typeface="Poppins" panose="00000500000000000000" pitchFamily="2" charset="0"/>
              </a:rPr>
              <a:t>Students’ perceptions of online ER’s strengths and weaknesses</a:t>
            </a:r>
          </a:p>
        </p:txBody>
      </p:sp>
      <p:graphicFrame>
        <p:nvGraphicFramePr>
          <p:cNvPr id="3" name="Diagram 2">
            <a:extLst>
              <a:ext uri="{FF2B5EF4-FFF2-40B4-BE49-F238E27FC236}">
                <a16:creationId xmlns:a16="http://schemas.microsoft.com/office/drawing/2014/main" id="{AF7370E6-36AD-2411-0ED4-2110610B622E}"/>
              </a:ext>
            </a:extLst>
          </p:cNvPr>
          <p:cNvGraphicFramePr/>
          <p:nvPr>
            <p:extLst>
              <p:ext uri="{D42A27DB-BD31-4B8C-83A1-F6EECF244321}">
                <p14:modId xmlns:p14="http://schemas.microsoft.com/office/powerpoint/2010/main" val="1055319039"/>
              </p:ext>
            </p:extLst>
          </p:nvPr>
        </p:nvGraphicFramePr>
        <p:xfrm>
          <a:off x="-578407" y="763398"/>
          <a:ext cx="8298341" cy="4045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Rounded Corners 3">
            <a:extLst>
              <a:ext uri="{FF2B5EF4-FFF2-40B4-BE49-F238E27FC236}">
                <a16:creationId xmlns:a16="http://schemas.microsoft.com/office/drawing/2014/main" id="{64C57F57-CB04-F7F0-31D5-F0A92705EBE7}"/>
              </a:ext>
            </a:extLst>
          </p:cNvPr>
          <p:cNvSpPr/>
          <p:nvPr/>
        </p:nvSpPr>
        <p:spPr>
          <a:xfrm>
            <a:off x="6678118" y="2009948"/>
            <a:ext cx="2248524" cy="129941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Poppins" panose="00000500000000000000" pitchFamily="2" charset="0"/>
                <a:cs typeface="Poppins" panose="00000500000000000000" pitchFamily="2" charset="0"/>
              </a:rPr>
              <a:t>Question 2</a:t>
            </a:r>
          </a:p>
        </p:txBody>
      </p:sp>
    </p:spTree>
    <p:extLst>
      <p:ext uri="{BB962C8B-B14F-4D97-AF65-F5344CB8AC3E}">
        <p14:creationId xmlns:p14="http://schemas.microsoft.com/office/powerpoint/2010/main" val="2113875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23"/>
        <p:cNvGrpSpPr/>
        <p:nvPr/>
      </p:nvGrpSpPr>
      <p:grpSpPr>
        <a:xfrm>
          <a:off x="0" y="0"/>
          <a:ext cx="0" cy="0"/>
          <a:chOff x="0" y="0"/>
          <a:chExt cx="0" cy="0"/>
        </a:xfrm>
      </p:grpSpPr>
      <p:sp>
        <p:nvSpPr>
          <p:cNvPr id="4324" name="Google Shape;4324;p65"/>
          <p:cNvSpPr txBox="1">
            <a:spLocks noGrp="1"/>
          </p:cNvSpPr>
          <p:nvPr>
            <p:ph type="title"/>
          </p:nvPr>
        </p:nvSpPr>
        <p:spPr>
          <a:xfrm>
            <a:off x="1001634" y="-159814"/>
            <a:ext cx="6505302" cy="108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a:t>Implications</a:t>
            </a:r>
            <a:endParaRPr dirty="0"/>
          </a:p>
        </p:txBody>
      </p:sp>
      <p:sp>
        <p:nvSpPr>
          <p:cNvPr id="4325" name="Google Shape;4325;p65"/>
          <p:cNvSpPr txBox="1">
            <a:spLocks noGrp="1"/>
          </p:cNvSpPr>
          <p:nvPr>
            <p:ph type="title" idx="2"/>
          </p:nvPr>
        </p:nvSpPr>
        <p:spPr>
          <a:xfrm>
            <a:off x="702305" y="169168"/>
            <a:ext cx="1652100" cy="915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dirty="0"/>
              <a:t>05</a:t>
            </a:r>
            <a:endParaRPr dirty="0"/>
          </a:p>
        </p:txBody>
      </p:sp>
      <p:graphicFrame>
        <p:nvGraphicFramePr>
          <p:cNvPr id="2" name="Diagram 1">
            <a:extLst>
              <a:ext uri="{FF2B5EF4-FFF2-40B4-BE49-F238E27FC236}">
                <a16:creationId xmlns:a16="http://schemas.microsoft.com/office/drawing/2014/main" id="{35300FE8-58DA-017A-8FD3-9F65CDB2FAE4}"/>
              </a:ext>
            </a:extLst>
          </p:cNvPr>
          <p:cNvGraphicFramePr/>
          <p:nvPr>
            <p:extLst>
              <p:ext uri="{D42A27DB-BD31-4B8C-83A1-F6EECF244321}">
                <p14:modId xmlns:p14="http://schemas.microsoft.com/office/powerpoint/2010/main" val="3787704934"/>
              </p:ext>
            </p:extLst>
          </p:nvPr>
        </p:nvGraphicFramePr>
        <p:xfrm>
          <a:off x="232347" y="383786"/>
          <a:ext cx="8333710" cy="4202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pattFill prst="pct5">
          <a:fgClr>
            <a:schemeClr val="lt1"/>
          </a:fgClr>
          <a:bgClr>
            <a:schemeClr val="bg1"/>
          </a:bgClr>
        </a:pattFill>
        <a:effectLst/>
      </p:bgPr>
    </p:bg>
    <p:spTree>
      <p:nvGrpSpPr>
        <p:cNvPr id="1" name="Shape 4323">
          <a:extLst>
            <a:ext uri="{FF2B5EF4-FFF2-40B4-BE49-F238E27FC236}">
              <a16:creationId xmlns:a16="http://schemas.microsoft.com/office/drawing/2014/main" id="{8C27E21F-DB09-5C75-11DD-9DEB222DEBC0}"/>
            </a:ext>
          </a:extLst>
        </p:cNvPr>
        <p:cNvGrpSpPr/>
        <p:nvPr/>
      </p:nvGrpSpPr>
      <p:grpSpPr>
        <a:xfrm>
          <a:off x="0" y="0"/>
          <a:ext cx="0" cy="0"/>
          <a:chOff x="0" y="0"/>
          <a:chExt cx="0" cy="0"/>
        </a:xfrm>
      </p:grpSpPr>
      <p:sp>
        <p:nvSpPr>
          <p:cNvPr id="4324" name="Google Shape;4324;p65">
            <a:extLst>
              <a:ext uri="{FF2B5EF4-FFF2-40B4-BE49-F238E27FC236}">
                <a16:creationId xmlns:a16="http://schemas.microsoft.com/office/drawing/2014/main" id="{CA409C3A-D222-3BA9-1850-153B7B38050C}"/>
              </a:ext>
            </a:extLst>
          </p:cNvPr>
          <p:cNvSpPr txBox="1">
            <a:spLocks noGrp="1"/>
          </p:cNvSpPr>
          <p:nvPr>
            <p:ph type="title" idx="4294967295"/>
          </p:nvPr>
        </p:nvSpPr>
        <p:spPr>
          <a:xfrm>
            <a:off x="1697900" y="0"/>
            <a:ext cx="6505575" cy="108743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a:t>Limitations &amp; Suggestions</a:t>
            </a:r>
            <a:endParaRPr sz="3200" dirty="0"/>
          </a:p>
        </p:txBody>
      </p:sp>
      <p:sp>
        <p:nvSpPr>
          <p:cNvPr id="4325" name="Google Shape;4325;p65">
            <a:extLst>
              <a:ext uri="{FF2B5EF4-FFF2-40B4-BE49-F238E27FC236}">
                <a16:creationId xmlns:a16="http://schemas.microsoft.com/office/drawing/2014/main" id="{6C412354-B143-5206-E8FE-C9ABD1B0F057}"/>
              </a:ext>
            </a:extLst>
          </p:cNvPr>
          <p:cNvSpPr txBox="1">
            <a:spLocks noGrp="1"/>
          </p:cNvSpPr>
          <p:nvPr>
            <p:ph type="title" idx="4294967295"/>
          </p:nvPr>
        </p:nvSpPr>
        <p:spPr>
          <a:xfrm>
            <a:off x="310968" y="457994"/>
            <a:ext cx="1651000" cy="73183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dirty="0">
                <a:solidFill>
                  <a:schemeClr val="accent1"/>
                </a:solidFill>
              </a:rPr>
              <a:t>06</a:t>
            </a:r>
            <a:endParaRPr sz="4800" dirty="0">
              <a:solidFill>
                <a:schemeClr val="accent1"/>
              </a:solidFill>
            </a:endParaRPr>
          </a:p>
        </p:txBody>
      </p:sp>
      <p:sp>
        <p:nvSpPr>
          <p:cNvPr id="2" name="TextBox 1">
            <a:extLst>
              <a:ext uri="{FF2B5EF4-FFF2-40B4-BE49-F238E27FC236}">
                <a16:creationId xmlns:a16="http://schemas.microsoft.com/office/drawing/2014/main" id="{DB046701-F4BB-CDCC-EFA2-770AECF4581A}"/>
              </a:ext>
            </a:extLst>
          </p:cNvPr>
          <p:cNvSpPr txBox="1"/>
          <p:nvPr/>
        </p:nvSpPr>
        <p:spPr>
          <a:xfrm>
            <a:off x="653143" y="1397726"/>
            <a:ext cx="7733211" cy="2000804"/>
          </a:xfrm>
          <a:prstGeom prst="rect">
            <a:avLst/>
          </a:prstGeom>
          <a:noFill/>
        </p:spPr>
        <p:txBody>
          <a:bodyPr wrap="square" rtlCol="0">
            <a:spAutoFit/>
          </a:bodyPr>
          <a:lstStyle/>
          <a:p>
            <a:pPr marL="285750" indent="-285750">
              <a:lnSpc>
                <a:spcPct val="150000"/>
              </a:lnSpc>
              <a:buFontTx/>
              <a:buChar char="-"/>
            </a:pPr>
            <a:r>
              <a:rPr lang="en-US" dirty="0">
                <a:latin typeface="Poppins" panose="00000500000000000000" pitchFamily="2" charset="0"/>
                <a:cs typeface="Poppins" panose="00000500000000000000" pitchFamily="2" charset="0"/>
              </a:rPr>
              <a:t>Small population size (41), short time (2 months) </a:t>
            </a:r>
            <a:r>
              <a:rPr lang="en-US" dirty="0">
                <a:latin typeface="Poppins" panose="00000500000000000000" pitchFamily="2" charset="0"/>
                <a:cs typeface="Poppins" panose="00000500000000000000" pitchFamily="2" charset="0"/>
                <a:sym typeface="Wingdings" panose="05000000000000000000" pitchFamily="2" charset="2"/>
              </a:rPr>
              <a:t> unrepresentative findings</a:t>
            </a:r>
          </a:p>
          <a:p>
            <a:pPr marL="285750" indent="-285750">
              <a:lnSpc>
                <a:spcPct val="150000"/>
              </a:lnSpc>
              <a:buFont typeface="Wingdings" panose="05000000000000000000" pitchFamily="2" charset="2"/>
              <a:buChar char="è"/>
            </a:pPr>
            <a:r>
              <a:rPr lang="en-US" dirty="0">
                <a:latin typeface="Poppins" panose="00000500000000000000" pitchFamily="2" charset="0"/>
                <a:cs typeface="Poppins" panose="00000500000000000000" pitchFamily="2" charset="0"/>
                <a:sym typeface="Wingdings" panose="05000000000000000000" pitchFamily="2" charset="2"/>
              </a:rPr>
              <a:t>Suggestion: Further research should be conducted on </a:t>
            </a:r>
            <a:r>
              <a:rPr lang="en-US" b="1" i="1" dirty="0">
                <a:latin typeface="Poppins" panose="00000500000000000000" pitchFamily="2" charset="0"/>
                <a:cs typeface="Poppins" panose="00000500000000000000" pitchFamily="2" charset="0"/>
                <a:sym typeface="Wingdings" panose="05000000000000000000" pitchFamily="2" charset="2"/>
              </a:rPr>
              <a:t>a larger scale </a:t>
            </a:r>
            <a:r>
              <a:rPr lang="en-US" dirty="0">
                <a:latin typeface="Poppins" panose="00000500000000000000" pitchFamily="2" charset="0"/>
                <a:cs typeface="Poppins" panose="00000500000000000000" pitchFamily="2" charset="0"/>
                <a:sym typeface="Wingdings" panose="05000000000000000000" pitchFamily="2" charset="2"/>
              </a:rPr>
              <a:t>&amp; over a </a:t>
            </a:r>
            <a:r>
              <a:rPr lang="en-US" b="1" i="1" dirty="0">
                <a:latin typeface="Poppins" panose="00000500000000000000" pitchFamily="2" charset="0"/>
                <a:cs typeface="Poppins" panose="00000500000000000000" pitchFamily="2" charset="0"/>
                <a:sym typeface="Wingdings" panose="05000000000000000000" pitchFamily="2" charset="2"/>
              </a:rPr>
              <a:t>longer duration</a:t>
            </a:r>
          </a:p>
          <a:p>
            <a:pPr marL="285750" indent="-285750">
              <a:lnSpc>
                <a:spcPct val="150000"/>
              </a:lnSpc>
              <a:buFontTx/>
              <a:buChar char="-"/>
            </a:pPr>
            <a:r>
              <a:rPr lang="en-US" dirty="0">
                <a:latin typeface="Poppins" panose="00000500000000000000" pitchFamily="2" charset="0"/>
                <a:cs typeface="Poppins" panose="00000500000000000000" pitchFamily="2" charset="0"/>
                <a:sym typeface="Wingdings" panose="05000000000000000000" pitchFamily="2" charset="2"/>
              </a:rPr>
              <a:t>Elements of speculation and subjectivity </a:t>
            </a:r>
          </a:p>
          <a:p>
            <a:pPr>
              <a:lnSpc>
                <a:spcPct val="150000"/>
              </a:lnSpc>
            </a:pPr>
            <a:r>
              <a:rPr lang="en-US" dirty="0">
                <a:latin typeface="Poppins" panose="00000500000000000000" pitchFamily="2" charset="0"/>
                <a:cs typeface="Poppins" panose="00000500000000000000" pitchFamily="2" charset="0"/>
                <a:sym typeface="Wingdings" panose="05000000000000000000" pitchFamily="2" charset="2"/>
              </a:rPr>
              <a:t> Suggestion:  The researcher should </a:t>
            </a:r>
            <a:r>
              <a:rPr lang="en-US" b="1" i="1" dirty="0">
                <a:latin typeface="Poppins" panose="00000500000000000000" pitchFamily="2" charset="0"/>
                <a:cs typeface="Poppins" panose="00000500000000000000" pitchFamily="2" charset="0"/>
                <a:sym typeface="Wingdings" panose="05000000000000000000" pitchFamily="2" charset="2"/>
              </a:rPr>
              <a:t>collaborate with/ ask for consultation </a:t>
            </a:r>
            <a:r>
              <a:rPr lang="en-US" dirty="0">
                <a:latin typeface="Poppins" panose="00000500000000000000" pitchFamily="2" charset="0"/>
                <a:cs typeface="Poppins" panose="00000500000000000000" pitchFamily="2" charset="0"/>
                <a:sym typeface="Wingdings" panose="05000000000000000000" pitchFamily="2" charset="2"/>
              </a:rPr>
              <a:t>from some </a:t>
            </a:r>
            <a:r>
              <a:rPr lang="en-US" b="1" i="1" dirty="0">
                <a:latin typeface="Poppins" panose="00000500000000000000" pitchFamily="2" charset="0"/>
                <a:cs typeface="Poppins" panose="00000500000000000000" pitchFamily="2" charset="0"/>
                <a:sym typeface="Wingdings" panose="05000000000000000000" pitchFamily="2" charset="2"/>
              </a:rPr>
              <a:t>experts in reading and psychology </a:t>
            </a:r>
            <a:endParaRPr lang="en-US" b="1" i="1"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083895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59"/>
        <p:cNvGrpSpPr/>
        <p:nvPr/>
      </p:nvGrpSpPr>
      <p:grpSpPr>
        <a:xfrm>
          <a:off x="0" y="0"/>
          <a:ext cx="0" cy="0"/>
          <a:chOff x="0" y="0"/>
          <a:chExt cx="0" cy="0"/>
        </a:xfrm>
      </p:grpSpPr>
      <p:sp>
        <p:nvSpPr>
          <p:cNvPr id="4360" name="Google Shape;4360;p69"/>
          <p:cNvSpPr txBox="1">
            <a:spLocks noGrp="1"/>
          </p:cNvSpPr>
          <p:nvPr>
            <p:ph type="title"/>
          </p:nvPr>
        </p:nvSpPr>
        <p:spPr>
          <a:xfrm>
            <a:off x="2307856" y="1171050"/>
            <a:ext cx="4858762" cy="105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8000" dirty="0">
                <a:solidFill>
                  <a:srgbClr val="FF0000"/>
                </a:solidFill>
              </a:rPr>
              <a:t>Thanks!</a:t>
            </a:r>
            <a:endParaRPr sz="8000" dirty="0">
              <a:solidFill>
                <a:srgbClr val="FF0000"/>
              </a:solidFill>
            </a:endParaRPr>
          </a:p>
        </p:txBody>
      </p:sp>
      <p:sp>
        <p:nvSpPr>
          <p:cNvPr id="4361" name="Google Shape;4361;p69"/>
          <p:cNvSpPr txBox="1">
            <a:spLocks noGrp="1"/>
          </p:cNvSpPr>
          <p:nvPr>
            <p:ph type="subTitle" idx="1"/>
          </p:nvPr>
        </p:nvSpPr>
        <p:spPr>
          <a:xfrm>
            <a:off x="2481296" y="2524147"/>
            <a:ext cx="4779660" cy="64436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latin typeface="Poppins Medium"/>
                <a:ea typeface="Poppins Medium"/>
                <a:cs typeface="Poppins Medium"/>
                <a:sym typeface="Poppins Medium"/>
              </a:rPr>
              <a:t>Do you have any questions?</a:t>
            </a:r>
            <a:endParaRPr sz="2400" dirty="0">
              <a:latin typeface="Poppins Medium"/>
              <a:ea typeface="Poppins Medium"/>
              <a:cs typeface="Poppins Medium"/>
              <a:sym typeface="Poppins Medium"/>
            </a:endParaRPr>
          </a:p>
        </p:txBody>
      </p:sp>
      <p:grpSp>
        <p:nvGrpSpPr>
          <p:cNvPr id="4365" name="Google Shape;4365;p69"/>
          <p:cNvGrpSpPr/>
          <p:nvPr/>
        </p:nvGrpSpPr>
        <p:grpSpPr>
          <a:xfrm>
            <a:off x="3572524" y="3167535"/>
            <a:ext cx="276012" cy="275991"/>
            <a:chOff x="3368074" y="3882537"/>
            <a:chExt cx="215298" cy="215298"/>
          </a:xfrm>
        </p:grpSpPr>
        <p:sp>
          <p:nvSpPr>
            <p:cNvPr id="4366" name="Google Shape;4366;p69"/>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69"/>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69"/>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9" name="Google Shape;4369;p69"/>
          <p:cNvGrpSpPr/>
          <p:nvPr/>
        </p:nvGrpSpPr>
        <p:grpSpPr>
          <a:xfrm>
            <a:off x="4438556" y="3186243"/>
            <a:ext cx="266790" cy="238574"/>
            <a:chOff x="3824739" y="3890112"/>
            <a:chExt cx="208105" cy="186110"/>
          </a:xfrm>
        </p:grpSpPr>
        <p:sp>
          <p:nvSpPr>
            <p:cNvPr id="4370" name="Google Shape;4370;p69"/>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69"/>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69"/>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73" name="Google Shape;4373;p69"/>
          <p:cNvSpPr/>
          <p:nvPr/>
        </p:nvSpPr>
        <p:spPr>
          <a:xfrm>
            <a:off x="5302440" y="3186482"/>
            <a:ext cx="291511" cy="238097"/>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5" name="Google Shape;4375;p69"/>
          <p:cNvGrpSpPr/>
          <p:nvPr/>
        </p:nvGrpSpPr>
        <p:grpSpPr>
          <a:xfrm flipH="1">
            <a:off x="66404" y="2106469"/>
            <a:ext cx="1293643" cy="1972237"/>
            <a:chOff x="6069587" y="2106469"/>
            <a:chExt cx="1293643" cy="1972237"/>
          </a:xfrm>
        </p:grpSpPr>
        <p:sp>
          <p:nvSpPr>
            <p:cNvPr id="4376" name="Google Shape;4376;p69"/>
            <p:cNvSpPr/>
            <p:nvPr/>
          </p:nvSpPr>
          <p:spPr>
            <a:xfrm>
              <a:off x="6263481" y="2301621"/>
              <a:ext cx="984182" cy="131640"/>
            </a:xfrm>
            <a:custGeom>
              <a:avLst/>
              <a:gdLst/>
              <a:ahLst/>
              <a:cxnLst/>
              <a:rect l="l" t="t" r="r" b="b"/>
              <a:pathLst>
                <a:path w="30496" h="4079" extrusionOk="0">
                  <a:moveTo>
                    <a:pt x="0" y="1"/>
                  </a:moveTo>
                  <a:lnTo>
                    <a:pt x="0" y="4079"/>
                  </a:lnTo>
                  <a:lnTo>
                    <a:pt x="30496" y="4079"/>
                  </a:lnTo>
                  <a:lnTo>
                    <a:pt x="304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69"/>
            <p:cNvSpPr/>
            <p:nvPr/>
          </p:nvSpPr>
          <p:spPr>
            <a:xfrm>
              <a:off x="7162270" y="2301621"/>
              <a:ext cx="33402" cy="131640"/>
            </a:xfrm>
            <a:custGeom>
              <a:avLst/>
              <a:gdLst/>
              <a:ahLst/>
              <a:cxnLst/>
              <a:rect l="l" t="t" r="r" b="b"/>
              <a:pathLst>
                <a:path w="1035" h="4079" extrusionOk="0">
                  <a:moveTo>
                    <a:pt x="0" y="1"/>
                  </a:moveTo>
                  <a:lnTo>
                    <a:pt x="0" y="4079"/>
                  </a:lnTo>
                  <a:lnTo>
                    <a:pt x="1035" y="4079"/>
                  </a:lnTo>
                  <a:lnTo>
                    <a:pt x="10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69"/>
            <p:cNvSpPr/>
            <p:nvPr/>
          </p:nvSpPr>
          <p:spPr>
            <a:xfrm>
              <a:off x="7094207" y="2301621"/>
              <a:ext cx="34047" cy="131640"/>
            </a:xfrm>
            <a:custGeom>
              <a:avLst/>
              <a:gdLst/>
              <a:ahLst/>
              <a:cxnLst/>
              <a:rect l="l" t="t" r="r" b="b"/>
              <a:pathLst>
                <a:path w="1055" h="4079" extrusionOk="0">
                  <a:moveTo>
                    <a:pt x="1" y="1"/>
                  </a:moveTo>
                  <a:lnTo>
                    <a:pt x="1" y="4079"/>
                  </a:lnTo>
                  <a:lnTo>
                    <a:pt x="1055" y="4079"/>
                  </a:lnTo>
                  <a:lnTo>
                    <a:pt x="10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69"/>
            <p:cNvSpPr/>
            <p:nvPr/>
          </p:nvSpPr>
          <p:spPr>
            <a:xfrm>
              <a:off x="7026790" y="2301621"/>
              <a:ext cx="34080" cy="131640"/>
            </a:xfrm>
            <a:custGeom>
              <a:avLst/>
              <a:gdLst/>
              <a:ahLst/>
              <a:cxnLst/>
              <a:rect l="l" t="t" r="r" b="b"/>
              <a:pathLst>
                <a:path w="1056" h="4079" extrusionOk="0">
                  <a:moveTo>
                    <a:pt x="1" y="1"/>
                  </a:moveTo>
                  <a:lnTo>
                    <a:pt x="1" y="4079"/>
                  </a:lnTo>
                  <a:lnTo>
                    <a:pt x="1055" y="4079"/>
                  </a:lnTo>
                  <a:lnTo>
                    <a:pt x="10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69"/>
            <p:cNvSpPr/>
            <p:nvPr/>
          </p:nvSpPr>
          <p:spPr>
            <a:xfrm>
              <a:off x="6311631" y="2326019"/>
              <a:ext cx="677335" cy="80294"/>
            </a:xfrm>
            <a:custGeom>
              <a:avLst/>
              <a:gdLst/>
              <a:ahLst/>
              <a:cxnLst/>
              <a:rect l="l" t="t" r="r" b="b"/>
              <a:pathLst>
                <a:path w="20988" h="2488" extrusionOk="0">
                  <a:moveTo>
                    <a:pt x="1174" y="1"/>
                  </a:moveTo>
                  <a:cubicBezTo>
                    <a:pt x="1174" y="657"/>
                    <a:pt x="657" y="1175"/>
                    <a:pt x="0" y="1175"/>
                  </a:cubicBezTo>
                  <a:lnTo>
                    <a:pt x="0" y="1334"/>
                  </a:lnTo>
                  <a:cubicBezTo>
                    <a:pt x="657" y="1334"/>
                    <a:pt x="1174" y="1851"/>
                    <a:pt x="1174" y="2487"/>
                  </a:cubicBezTo>
                  <a:lnTo>
                    <a:pt x="19833" y="2487"/>
                  </a:lnTo>
                  <a:cubicBezTo>
                    <a:pt x="19833" y="1851"/>
                    <a:pt x="20351" y="1334"/>
                    <a:pt x="20987" y="1334"/>
                  </a:cubicBezTo>
                  <a:lnTo>
                    <a:pt x="20987" y="1175"/>
                  </a:lnTo>
                  <a:cubicBezTo>
                    <a:pt x="20351" y="1175"/>
                    <a:pt x="19833" y="657"/>
                    <a:pt x="198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69"/>
            <p:cNvSpPr/>
            <p:nvPr/>
          </p:nvSpPr>
          <p:spPr>
            <a:xfrm>
              <a:off x="6377112" y="2380592"/>
              <a:ext cx="536078" cy="8391"/>
            </a:xfrm>
            <a:custGeom>
              <a:avLst/>
              <a:gdLst/>
              <a:ahLst/>
              <a:cxnLst/>
              <a:rect l="l" t="t" r="r" b="b"/>
              <a:pathLst>
                <a:path w="16611" h="260" extrusionOk="0">
                  <a:moveTo>
                    <a:pt x="120" y="1"/>
                  </a:moveTo>
                  <a:cubicBezTo>
                    <a:pt x="40" y="1"/>
                    <a:pt x="0" y="60"/>
                    <a:pt x="0" y="140"/>
                  </a:cubicBezTo>
                  <a:cubicBezTo>
                    <a:pt x="0" y="200"/>
                    <a:pt x="40" y="259"/>
                    <a:pt x="120" y="259"/>
                  </a:cubicBezTo>
                  <a:lnTo>
                    <a:pt x="16472" y="259"/>
                  </a:lnTo>
                  <a:cubicBezTo>
                    <a:pt x="16551" y="259"/>
                    <a:pt x="16611" y="200"/>
                    <a:pt x="16611" y="140"/>
                  </a:cubicBezTo>
                  <a:cubicBezTo>
                    <a:pt x="16611" y="60"/>
                    <a:pt x="16551" y="1"/>
                    <a:pt x="16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69"/>
            <p:cNvSpPr/>
            <p:nvPr/>
          </p:nvSpPr>
          <p:spPr>
            <a:xfrm>
              <a:off x="6377112" y="2361971"/>
              <a:ext cx="536078" cy="8391"/>
            </a:xfrm>
            <a:custGeom>
              <a:avLst/>
              <a:gdLst/>
              <a:ahLst/>
              <a:cxnLst/>
              <a:rect l="l" t="t" r="r" b="b"/>
              <a:pathLst>
                <a:path w="16611" h="260" extrusionOk="0">
                  <a:moveTo>
                    <a:pt x="120" y="1"/>
                  </a:moveTo>
                  <a:cubicBezTo>
                    <a:pt x="40" y="1"/>
                    <a:pt x="0" y="80"/>
                    <a:pt x="0" y="140"/>
                  </a:cubicBezTo>
                  <a:cubicBezTo>
                    <a:pt x="0" y="220"/>
                    <a:pt x="40" y="259"/>
                    <a:pt x="120" y="259"/>
                  </a:cubicBezTo>
                  <a:lnTo>
                    <a:pt x="16472" y="259"/>
                  </a:lnTo>
                  <a:cubicBezTo>
                    <a:pt x="16551" y="259"/>
                    <a:pt x="16611" y="220"/>
                    <a:pt x="16611" y="140"/>
                  </a:cubicBezTo>
                  <a:cubicBezTo>
                    <a:pt x="16611" y="61"/>
                    <a:pt x="16551" y="1"/>
                    <a:pt x="16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69"/>
            <p:cNvSpPr/>
            <p:nvPr/>
          </p:nvSpPr>
          <p:spPr>
            <a:xfrm>
              <a:off x="6377112" y="2344640"/>
              <a:ext cx="536078" cy="8391"/>
            </a:xfrm>
            <a:custGeom>
              <a:avLst/>
              <a:gdLst/>
              <a:ahLst/>
              <a:cxnLst/>
              <a:rect l="l" t="t" r="r" b="b"/>
              <a:pathLst>
                <a:path w="16611" h="260" extrusionOk="0">
                  <a:moveTo>
                    <a:pt x="120" y="1"/>
                  </a:moveTo>
                  <a:cubicBezTo>
                    <a:pt x="40" y="1"/>
                    <a:pt x="0" y="41"/>
                    <a:pt x="0" y="120"/>
                  </a:cubicBezTo>
                  <a:cubicBezTo>
                    <a:pt x="0" y="200"/>
                    <a:pt x="40" y="259"/>
                    <a:pt x="120" y="259"/>
                  </a:cubicBezTo>
                  <a:lnTo>
                    <a:pt x="16472" y="259"/>
                  </a:lnTo>
                  <a:cubicBezTo>
                    <a:pt x="16551" y="259"/>
                    <a:pt x="16611" y="200"/>
                    <a:pt x="16611" y="120"/>
                  </a:cubicBezTo>
                  <a:cubicBezTo>
                    <a:pt x="16611" y="41"/>
                    <a:pt x="16551" y="1"/>
                    <a:pt x="16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69"/>
            <p:cNvSpPr/>
            <p:nvPr/>
          </p:nvSpPr>
          <p:spPr>
            <a:xfrm>
              <a:off x="6212135" y="2106469"/>
              <a:ext cx="1099750" cy="195830"/>
            </a:xfrm>
            <a:custGeom>
              <a:avLst/>
              <a:gdLst/>
              <a:ahLst/>
              <a:cxnLst/>
              <a:rect l="l" t="t" r="r" b="b"/>
              <a:pathLst>
                <a:path w="34077" h="6068" extrusionOk="0">
                  <a:moveTo>
                    <a:pt x="0" y="1"/>
                  </a:moveTo>
                  <a:lnTo>
                    <a:pt x="0" y="6068"/>
                  </a:lnTo>
                  <a:lnTo>
                    <a:pt x="34076" y="6068"/>
                  </a:lnTo>
                  <a:lnTo>
                    <a:pt x="340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69"/>
            <p:cNvSpPr/>
            <p:nvPr/>
          </p:nvSpPr>
          <p:spPr>
            <a:xfrm>
              <a:off x="7141712" y="2162333"/>
              <a:ext cx="109178" cy="83489"/>
            </a:xfrm>
            <a:custGeom>
              <a:avLst/>
              <a:gdLst/>
              <a:ahLst/>
              <a:cxnLst/>
              <a:rect l="l" t="t" r="r" b="b"/>
              <a:pathLst>
                <a:path w="3383" h="2587" extrusionOk="0">
                  <a:moveTo>
                    <a:pt x="1692" y="0"/>
                  </a:moveTo>
                  <a:cubicBezTo>
                    <a:pt x="757" y="0"/>
                    <a:pt x="1" y="577"/>
                    <a:pt x="1" y="1293"/>
                  </a:cubicBezTo>
                  <a:cubicBezTo>
                    <a:pt x="1" y="2029"/>
                    <a:pt x="757" y="2586"/>
                    <a:pt x="1692" y="2586"/>
                  </a:cubicBezTo>
                  <a:cubicBezTo>
                    <a:pt x="2607" y="2586"/>
                    <a:pt x="3382" y="2009"/>
                    <a:pt x="3382" y="1293"/>
                  </a:cubicBezTo>
                  <a:cubicBezTo>
                    <a:pt x="3382" y="577"/>
                    <a:pt x="2626" y="0"/>
                    <a:pt x="16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69"/>
            <p:cNvSpPr/>
            <p:nvPr/>
          </p:nvSpPr>
          <p:spPr>
            <a:xfrm>
              <a:off x="7093562" y="2159751"/>
              <a:ext cx="16072" cy="88620"/>
            </a:xfrm>
            <a:custGeom>
              <a:avLst/>
              <a:gdLst/>
              <a:ahLst/>
              <a:cxnLst/>
              <a:rect l="l" t="t" r="r" b="b"/>
              <a:pathLst>
                <a:path w="498" h="2746" extrusionOk="0">
                  <a:moveTo>
                    <a:pt x="1" y="1"/>
                  </a:moveTo>
                  <a:lnTo>
                    <a:pt x="1" y="2746"/>
                  </a:lnTo>
                  <a:lnTo>
                    <a:pt x="498" y="2746"/>
                  </a:lnTo>
                  <a:lnTo>
                    <a:pt x="4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69"/>
            <p:cNvSpPr/>
            <p:nvPr/>
          </p:nvSpPr>
          <p:spPr>
            <a:xfrm>
              <a:off x="7058901" y="2159751"/>
              <a:ext cx="16072" cy="88620"/>
            </a:xfrm>
            <a:custGeom>
              <a:avLst/>
              <a:gdLst/>
              <a:ahLst/>
              <a:cxnLst/>
              <a:rect l="l" t="t" r="r" b="b"/>
              <a:pathLst>
                <a:path w="498" h="2746" extrusionOk="0">
                  <a:moveTo>
                    <a:pt x="1" y="1"/>
                  </a:moveTo>
                  <a:lnTo>
                    <a:pt x="1" y="2746"/>
                  </a:lnTo>
                  <a:lnTo>
                    <a:pt x="498" y="2746"/>
                  </a:lnTo>
                  <a:lnTo>
                    <a:pt x="4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69"/>
            <p:cNvSpPr/>
            <p:nvPr/>
          </p:nvSpPr>
          <p:spPr>
            <a:xfrm>
              <a:off x="7024240" y="2159751"/>
              <a:ext cx="16072" cy="88620"/>
            </a:xfrm>
            <a:custGeom>
              <a:avLst/>
              <a:gdLst/>
              <a:ahLst/>
              <a:cxnLst/>
              <a:rect l="l" t="t" r="r" b="b"/>
              <a:pathLst>
                <a:path w="498" h="2746" extrusionOk="0">
                  <a:moveTo>
                    <a:pt x="0" y="1"/>
                  </a:moveTo>
                  <a:lnTo>
                    <a:pt x="0" y="2746"/>
                  </a:lnTo>
                  <a:lnTo>
                    <a:pt x="498" y="2746"/>
                  </a:lnTo>
                  <a:lnTo>
                    <a:pt x="4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69"/>
            <p:cNvSpPr/>
            <p:nvPr/>
          </p:nvSpPr>
          <p:spPr>
            <a:xfrm>
              <a:off x="6989580" y="2159751"/>
              <a:ext cx="16072" cy="88620"/>
            </a:xfrm>
            <a:custGeom>
              <a:avLst/>
              <a:gdLst/>
              <a:ahLst/>
              <a:cxnLst/>
              <a:rect l="l" t="t" r="r" b="b"/>
              <a:pathLst>
                <a:path w="498" h="2746" extrusionOk="0">
                  <a:moveTo>
                    <a:pt x="0" y="1"/>
                  </a:moveTo>
                  <a:lnTo>
                    <a:pt x="0" y="2746"/>
                  </a:lnTo>
                  <a:lnTo>
                    <a:pt x="497" y="2746"/>
                  </a:lnTo>
                  <a:lnTo>
                    <a:pt x="4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69"/>
            <p:cNvSpPr/>
            <p:nvPr/>
          </p:nvSpPr>
          <p:spPr>
            <a:xfrm>
              <a:off x="6283393" y="2159751"/>
              <a:ext cx="670881" cy="88620"/>
            </a:xfrm>
            <a:custGeom>
              <a:avLst/>
              <a:gdLst/>
              <a:ahLst/>
              <a:cxnLst/>
              <a:rect l="l" t="t" r="r" b="b"/>
              <a:pathLst>
                <a:path w="20788" h="2746" extrusionOk="0">
                  <a:moveTo>
                    <a:pt x="0" y="1"/>
                  </a:moveTo>
                  <a:lnTo>
                    <a:pt x="0" y="2746"/>
                  </a:lnTo>
                  <a:lnTo>
                    <a:pt x="20788" y="2746"/>
                  </a:lnTo>
                  <a:lnTo>
                    <a:pt x="207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69"/>
            <p:cNvSpPr/>
            <p:nvPr/>
          </p:nvSpPr>
          <p:spPr>
            <a:xfrm>
              <a:off x="7164174" y="2178372"/>
              <a:ext cx="65513" cy="51378"/>
            </a:xfrm>
            <a:custGeom>
              <a:avLst/>
              <a:gdLst/>
              <a:ahLst/>
              <a:cxnLst/>
              <a:rect l="l" t="t" r="r" b="b"/>
              <a:pathLst>
                <a:path w="2030" h="1592" extrusionOk="0">
                  <a:moveTo>
                    <a:pt x="1015" y="1"/>
                  </a:moveTo>
                  <a:cubicBezTo>
                    <a:pt x="458" y="1"/>
                    <a:pt x="1" y="359"/>
                    <a:pt x="1" y="796"/>
                  </a:cubicBezTo>
                  <a:cubicBezTo>
                    <a:pt x="1" y="1234"/>
                    <a:pt x="458" y="1592"/>
                    <a:pt x="1015" y="1592"/>
                  </a:cubicBezTo>
                  <a:cubicBezTo>
                    <a:pt x="1572" y="1592"/>
                    <a:pt x="2030" y="1234"/>
                    <a:pt x="2030" y="796"/>
                  </a:cubicBezTo>
                  <a:cubicBezTo>
                    <a:pt x="2030" y="359"/>
                    <a:pt x="1572" y="1"/>
                    <a:pt x="1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69"/>
            <p:cNvSpPr/>
            <p:nvPr/>
          </p:nvSpPr>
          <p:spPr>
            <a:xfrm>
              <a:off x="6212135" y="2582198"/>
              <a:ext cx="1099750" cy="270928"/>
            </a:xfrm>
            <a:custGeom>
              <a:avLst/>
              <a:gdLst/>
              <a:ahLst/>
              <a:cxnLst/>
              <a:rect l="l" t="t" r="r" b="b"/>
              <a:pathLst>
                <a:path w="34077" h="8395" extrusionOk="0">
                  <a:moveTo>
                    <a:pt x="0" y="0"/>
                  </a:moveTo>
                  <a:lnTo>
                    <a:pt x="0" y="8395"/>
                  </a:lnTo>
                  <a:lnTo>
                    <a:pt x="34076" y="8395"/>
                  </a:lnTo>
                  <a:lnTo>
                    <a:pt x="340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69"/>
            <p:cNvSpPr/>
            <p:nvPr/>
          </p:nvSpPr>
          <p:spPr>
            <a:xfrm>
              <a:off x="7239304" y="2582198"/>
              <a:ext cx="45601" cy="270928"/>
            </a:xfrm>
            <a:custGeom>
              <a:avLst/>
              <a:gdLst/>
              <a:ahLst/>
              <a:cxnLst/>
              <a:rect l="l" t="t" r="r" b="b"/>
              <a:pathLst>
                <a:path w="1413" h="8395" extrusionOk="0">
                  <a:moveTo>
                    <a:pt x="0" y="0"/>
                  </a:moveTo>
                  <a:lnTo>
                    <a:pt x="0" y="8395"/>
                  </a:lnTo>
                  <a:lnTo>
                    <a:pt x="1413" y="8395"/>
                  </a:lnTo>
                  <a:lnTo>
                    <a:pt x="1413" y="0"/>
                  </a:lnTo>
                  <a:close/>
                </a:path>
              </a:pathLst>
            </a:custGeom>
            <a:solidFill>
              <a:srgbClr val="EFC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69"/>
            <p:cNvSpPr/>
            <p:nvPr/>
          </p:nvSpPr>
          <p:spPr>
            <a:xfrm>
              <a:off x="6212135" y="2582198"/>
              <a:ext cx="46246" cy="270928"/>
            </a:xfrm>
            <a:custGeom>
              <a:avLst/>
              <a:gdLst/>
              <a:ahLst/>
              <a:cxnLst/>
              <a:rect l="l" t="t" r="r" b="b"/>
              <a:pathLst>
                <a:path w="1433" h="8395" extrusionOk="0">
                  <a:moveTo>
                    <a:pt x="0" y="0"/>
                  </a:moveTo>
                  <a:lnTo>
                    <a:pt x="0" y="8395"/>
                  </a:lnTo>
                  <a:lnTo>
                    <a:pt x="1432" y="8395"/>
                  </a:lnTo>
                  <a:lnTo>
                    <a:pt x="1432" y="0"/>
                  </a:lnTo>
                  <a:close/>
                </a:path>
              </a:pathLst>
            </a:custGeom>
            <a:solidFill>
              <a:srgbClr val="EFC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69"/>
            <p:cNvSpPr/>
            <p:nvPr/>
          </p:nvSpPr>
          <p:spPr>
            <a:xfrm>
              <a:off x="6331543" y="2656651"/>
              <a:ext cx="27625" cy="122022"/>
            </a:xfrm>
            <a:custGeom>
              <a:avLst/>
              <a:gdLst/>
              <a:ahLst/>
              <a:cxnLst/>
              <a:rect l="l" t="t" r="r" b="b"/>
              <a:pathLst>
                <a:path w="856" h="3781" extrusionOk="0">
                  <a:moveTo>
                    <a:pt x="0" y="1"/>
                  </a:moveTo>
                  <a:lnTo>
                    <a:pt x="0" y="3780"/>
                  </a:lnTo>
                  <a:lnTo>
                    <a:pt x="855" y="3780"/>
                  </a:lnTo>
                  <a:lnTo>
                    <a:pt x="855" y="1"/>
                  </a:lnTo>
                  <a:close/>
                </a:path>
              </a:pathLst>
            </a:custGeom>
            <a:solidFill>
              <a:srgbClr val="779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69"/>
            <p:cNvSpPr/>
            <p:nvPr/>
          </p:nvSpPr>
          <p:spPr>
            <a:xfrm>
              <a:off x="6390602" y="2656651"/>
              <a:ext cx="26980" cy="122022"/>
            </a:xfrm>
            <a:custGeom>
              <a:avLst/>
              <a:gdLst/>
              <a:ahLst/>
              <a:cxnLst/>
              <a:rect l="l" t="t" r="r" b="b"/>
              <a:pathLst>
                <a:path w="836" h="3781" extrusionOk="0">
                  <a:moveTo>
                    <a:pt x="0" y="1"/>
                  </a:moveTo>
                  <a:lnTo>
                    <a:pt x="0" y="3780"/>
                  </a:lnTo>
                  <a:lnTo>
                    <a:pt x="836" y="3780"/>
                  </a:lnTo>
                  <a:lnTo>
                    <a:pt x="836" y="1"/>
                  </a:lnTo>
                  <a:close/>
                </a:path>
              </a:pathLst>
            </a:custGeom>
            <a:solidFill>
              <a:srgbClr val="779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69"/>
            <p:cNvSpPr/>
            <p:nvPr/>
          </p:nvSpPr>
          <p:spPr>
            <a:xfrm>
              <a:off x="6448370" y="2656651"/>
              <a:ext cx="27012" cy="122022"/>
            </a:xfrm>
            <a:custGeom>
              <a:avLst/>
              <a:gdLst/>
              <a:ahLst/>
              <a:cxnLst/>
              <a:rect l="l" t="t" r="r" b="b"/>
              <a:pathLst>
                <a:path w="837" h="3781" extrusionOk="0">
                  <a:moveTo>
                    <a:pt x="1" y="1"/>
                  </a:moveTo>
                  <a:lnTo>
                    <a:pt x="1" y="3780"/>
                  </a:lnTo>
                  <a:lnTo>
                    <a:pt x="836" y="3780"/>
                  </a:lnTo>
                  <a:lnTo>
                    <a:pt x="836" y="1"/>
                  </a:lnTo>
                  <a:close/>
                </a:path>
              </a:pathLst>
            </a:custGeom>
            <a:solidFill>
              <a:srgbClr val="779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69"/>
            <p:cNvSpPr/>
            <p:nvPr/>
          </p:nvSpPr>
          <p:spPr>
            <a:xfrm>
              <a:off x="6506783" y="2656651"/>
              <a:ext cx="27658" cy="122022"/>
            </a:xfrm>
            <a:custGeom>
              <a:avLst/>
              <a:gdLst/>
              <a:ahLst/>
              <a:cxnLst/>
              <a:rect l="l" t="t" r="r" b="b"/>
              <a:pathLst>
                <a:path w="857" h="3781" extrusionOk="0">
                  <a:moveTo>
                    <a:pt x="1" y="1"/>
                  </a:moveTo>
                  <a:lnTo>
                    <a:pt x="1" y="3780"/>
                  </a:lnTo>
                  <a:lnTo>
                    <a:pt x="856" y="3780"/>
                  </a:lnTo>
                  <a:lnTo>
                    <a:pt x="856" y="1"/>
                  </a:lnTo>
                  <a:close/>
                </a:path>
              </a:pathLst>
            </a:custGeom>
            <a:solidFill>
              <a:srgbClr val="779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69"/>
            <p:cNvSpPr/>
            <p:nvPr/>
          </p:nvSpPr>
          <p:spPr>
            <a:xfrm>
              <a:off x="6569714" y="2656651"/>
              <a:ext cx="615049" cy="122022"/>
            </a:xfrm>
            <a:custGeom>
              <a:avLst/>
              <a:gdLst/>
              <a:ahLst/>
              <a:cxnLst/>
              <a:rect l="l" t="t" r="r" b="b"/>
              <a:pathLst>
                <a:path w="19058" h="3781" extrusionOk="0">
                  <a:moveTo>
                    <a:pt x="1890" y="1"/>
                  </a:moveTo>
                  <a:cubicBezTo>
                    <a:pt x="836" y="1"/>
                    <a:pt x="0" y="856"/>
                    <a:pt x="0" y="1890"/>
                  </a:cubicBezTo>
                  <a:cubicBezTo>
                    <a:pt x="0" y="2945"/>
                    <a:pt x="836" y="3780"/>
                    <a:pt x="1890" y="3780"/>
                  </a:cubicBezTo>
                  <a:lnTo>
                    <a:pt x="17168" y="3780"/>
                  </a:lnTo>
                  <a:cubicBezTo>
                    <a:pt x="18222" y="3780"/>
                    <a:pt x="19057" y="2945"/>
                    <a:pt x="19057" y="1890"/>
                  </a:cubicBezTo>
                  <a:cubicBezTo>
                    <a:pt x="19057" y="856"/>
                    <a:pt x="18222" y="1"/>
                    <a:pt x="17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69"/>
            <p:cNvSpPr/>
            <p:nvPr/>
          </p:nvSpPr>
          <p:spPr>
            <a:xfrm>
              <a:off x="7092916" y="2691312"/>
              <a:ext cx="57187" cy="51410"/>
            </a:xfrm>
            <a:custGeom>
              <a:avLst/>
              <a:gdLst/>
              <a:ahLst/>
              <a:cxnLst/>
              <a:rect l="l" t="t" r="r" b="b"/>
              <a:pathLst>
                <a:path w="1772" h="1593" extrusionOk="0">
                  <a:moveTo>
                    <a:pt x="896" y="1"/>
                  </a:moveTo>
                  <a:cubicBezTo>
                    <a:pt x="399" y="1"/>
                    <a:pt x="1" y="359"/>
                    <a:pt x="1" y="797"/>
                  </a:cubicBezTo>
                  <a:cubicBezTo>
                    <a:pt x="1" y="1254"/>
                    <a:pt x="399" y="1592"/>
                    <a:pt x="896" y="1592"/>
                  </a:cubicBezTo>
                  <a:cubicBezTo>
                    <a:pt x="1393" y="1592"/>
                    <a:pt x="1771" y="1254"/>
                    <a:pt x="1771" y="797"/>
                  </a:cubicBezTo>
                  <a:cubicBezTo>
                    <a:pt x="1771" y="359"/>
                    <a:pt x="1393" y="1"/>
                    <a:pt x="896" y="1"/>
                  </a:cubicBezTo>
                  <a:close/>
                </a:path>
              </a:pathLst>
            </a:custGeom>
            <a:solidFill>
              <a:srgbClr val="779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69"/>
            <p:cNvSpPr/>
            <p:nvPr/>
          </p:nvSpPr>
          <p:spPr>
            <a:xfrm>
              <a:off x="6605020" y="2691312"/>
              <a:ext cx="57800" cy="51410"/>
            </a:xfrm>
            <a:custGeom>
              <a:avLst/>
              <a:gdLst/>
              <a:ahLst/>
              <a:cxnLst/>
              <a:rect l="l" t="t" r="r" b="b"/>
              <a:pathLst>
                <a:path w="1791" h="1593" extrusionOk="0">
                  <a:moveTo>
                    <a:pt x="896" y="1"/>
                  </a:moveTo>
                  <a:cubicBezTo>
                    <a:pt x="398" y="1"/>
                    <a:pt x="0" y="359"/>
                    <a:pt x="0" y="797"/>
                  </a:cubicBezTo>
                  <a:cubicBezTo>
                    <a:pt x="0" y="1234"/>
                    <a:pt x="398" y="1592"/>
                    <a:pt x="896" y="1592"/>
                  </a:cubicBezTo>
                  <a:cubicBezTo>
                    <a:pt x="1373" y="1592"/>
                    <a:pt x="1791" y="1234"/>
                    <a:pt x="1791" y="797"/>
                  </a:cubicBezTo>
                  <a:cubicBezTo>
                    <a:pt x="1791" y="359"/>
                    <a:pt x="1373" y="1"/>
                    <a:pt x="896" y="1"/>
                  </a:cubicBezTo>
                  <a:close/>
                </a:path>
              </a:pathLst>
            </a:custGeom>
            <a:solidFill>
              <a:srgbClr val="779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69"/>
            <p:cNvSpPr/>
            <p:nvPr/>
          </p:nvSpPr>
          <p:spPr>
            <a:xfrm>
              <a:off x="6168470" y="2440296"/>
              <a:ext cx="989959" cy="133576"/>
            </a:xfrm>
            <a:custGeom>
              <a:avLst/>
              <a:gdLst/>
              <a:ahLst/>
              <a:cxnLst/>
              <a:rect l="l" t="t" r="r" b="b"/>
              <a:pathLst>
                <a:path w="30675" h="4139" extrusionOk="0">
                  <a:moveTo>
                    <a:pt x="0" y="1"/>
                  </a:moveTo>
                  <a:lnTo>
                    <a:pt x="0" y="4138"/>
                  </a:lnTo>
                  <a:lnTo>
                    <a:pt x="30675" y="4138"/>
                  </a:lnTo>
                  <a:lnTo>
                    <a:pt x="306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69"/>
            <p:cNvSpPr/>
            <p:nvPr/>
          </p:nvSpPr>
          <p:spPr>
            <a:xfrm>
              <a:off x="6167857" y="2536597"/>
              <a:ext cx="990652" cy="32"/>
            </a:xfrm>
            <a:custGeom>
              <a:avLst/>
              <a:gdLst/>
              <a:ahLst/>
              <a:cxnLst/>
              <a:rect l="l" t="t" r="r" b="b"/>
              <a:pathLst>
                <a:path w="42890" h="1" fill="none" extrusionOk="0">
                  <a:moveTo>
                    <a:pt x="42889" y="1"/>
                  </a:moveTo>
                  <a:lnTo>
                    <a:pt x="1" y="1"/>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69"/>
            <p:cNvSpPr/>
            <p:nvPr/>
          </p:nvSpPr>
          <p:spPr>
            <a:xfrm>
              <a:off x="6167857" y="2517976"/>
              <a:ext cx="990652" cy="32"/>
            </a:xfrm>
            <a:custGeom>
              <a:avLst/>
              <a:gdLst/>
              <a:ahLst/>
              <a:cxnLst/>
              <a:rect l="l" t="t" r="r" b="b"/>
              <a:pathLst>
                <a:path w="42890" h="1" fill="none" extrusionOk="0">
                  <a:moveTo>
                    <a:pt x="42889" y="1"/>
                  </a:moveTo>
                  <a:lnTo>
                    <a:pt x="1" y="1"/>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69"/>
            <p:cNvSpPr/>
            <p:nvPr/>
          </p:nvSpPr>
          <p:spPr>
            <a:xfrm>
              <a:off x="6167857" y="2499355"/>
              <a:ext cx="990652" cy="32"/>
            </a:xfrm>
            <a:custGeom>
              <a:avLst/>
              <a:gdLst/>
              <a:ahLst/>
              <a:cxnLst/>
              <a:rect l="l" t="t" r="r" b="b"/>
              <a:pathLst>
                <a:path w="42890" h="1" fill="none" extrusionOk="0">
                  <a:moveTo>
                    <a:pt x="42889" y="1"/>
                  </a:moveTo>
                  <a:lnTo>
                    <a:pt x="1" y="1"/>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69"/>
            <p:cNvSpPr/>
            <p:nvPr/>
          </p:nvSpPr>
          <p:spPr>
            <a:xfrm>
              <a:off x="6167857" y="2480120"/>
              <a:ext cx="990652" cy="32"/>
            </a:xfrm>
            <a:custGeom>
              <a:avLst/>
              <a:gdLst/>
              <a:ahLst/>
              <a:cxnLst/>
              <a:rect l="l" t="t" r="r" b="b"/>
              <a:pathLst>
                <a:path w="42890" h="1" fill="none" extrusionOk="0">
                  <a:moveTo>
                    <a:pt x="42889" y="0"/>
                  </a:moveTo>
                  <a:lnTo>
                    <a:pt x="1" y="0"/>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69"/>
            <p:cNvSpPr/>
            <p:nvPr/>
          </p:nvSpPr>
          <p:spPr>
            <a:xfrm>
              <a:off x="6139586" y="2559704"/>
              <a:ext cx="1050309" cy="21235"/>
            </a:xfrm>
            <a:custGeom>
              <a:avLst/>
              <a:gdLst/>
              <a:ahLst/>
              <a:cxnLst/>
              <a:rect l="l" t="t" r="r" b="b"/>
              <a:pathLst>
                <a:path w="32545" h="658" extrusionOk="0">
                  <a:moveTo>
                    <a:pt x="318" y="1"/>
                  </a:moveTo>
                  <a:cubicBezTo>
                    <a:pt x="139" y="1"/>
                    <a:pt x="0" y="160"/>
                    <a:pt x="0" y="319"/>
                  </a:cubicBezTo>
                  <a:cubicBezTo>
                    <a:pt x="0" y="498"/>
                    <a:pt x="139" y="657"/>
                    <a:pt x="318" y="657"/>
                  </a:cubicBezTo>
                  <a:lnTo>
                    <a:pt x="32226" y="657"/>
                  </a:lnTo>
                  <a:cubicBezTo>
                    <a:pt x="32385" y="657"/>
                    <a:pt x="32545" y="498"/>
                    <a:pt x="32545" y="319"/>
                  </a:cubicBezTo>
                  <a:cubicBezTo>
                    <a:pt x="32545" y="160"/>
                    <a:pt x="32385" y="1"/>
                    <a:pt x="32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69"/>
            <p:cNvSpPr/>
            <p:nvPr/>
          </p:nvSpPr>
          <p:spPr>
            <a:xfrm>
              <a:off x="6139586" y="2433874"/>
              <a:ext cx="1050309" cy="20590"/>
            </a:xfrm>
            <a:custGeom>
              <a:avLst/>
              <a:gdLst/>
              <a:ahLst/>
              <a:cxnLst/>
              <a:rect l="l" t="t" r="r" b="b"/>
              <a:pathLst>
                <a:path w="32545" h="638" extrusionOk="0">
                  <a:moveTo>
                    <a:pt x="318" y="1"/>
                  </a:moveTo>
                  <a:cubicBezTo>
                    <a:pt x="139" y="1"/>
                    <a:pt x="0" y="140"/>
                    <a:pt x="0" y="319"/>
                  </a:cubicBezTo>
                  <a:cubicBezTo>
                    <a:pt x="0" y="498"/>
                    <a:pt x="139" y="637"/>
                    <a:pt x="318" y="637"/>
                  </a:cubicBezTo>
                  <a:lnTo>
                    <a:pt x="32226" y="637"/>
                  </a:lnTo>
                  <a:cubicBezTo>
                    <a:pt x="32385" y="637"/>
                    <a:pt x="32545" y="498"/>
                    <a:pt x="32545" y="319"/>
                  </a:cubicBezTo>
                  <a:cubicBezTo>
                    <a:pt x="32545" y="140"/>
                    <a:pt x="32385" y="1"/>
                    <a:pt x="32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69"/>
            <p:cNvSpPr/>
            <p:nvPr/>
          </p:nvSpPr>
          <p:spPr>
            <a:xfrm>
              <a:off x="6143427" y="2974438"/>
              <a:ext cx="1154968" cy="207383"/>
            </a:xfrm>
            <a:custGeom>
              <a:avLst/>
              <a:gdLst/>
              <a:ahLst/>
              <a:cxnLst/>
              <a:rect l="l" t="t" r="r" b="b"/>
              <a:pathLst>
                <a:path w="35788" h="6426" extrusionOk="0">
                  <a:moveTo>
                    <a:pt x="1" y="1"/>
                  </a:moveTo>
                  <a:lnTo>
                    <a:pt x="1" y="6426"/>
                  </a:lnTo>
                  <a:lnTo>
                    <a:pt x="35787" y="6426"/>
                  </a:lnTo>
                  <a:lnTo>
                    <a:pt x="357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69"/>
            <p:cNvSpPr/>
            <p:nvPr/>
          </p:nvSpPr>
          <p:spPr>
            <a:xfrm>
              <a:off x="7198221" y="2974438"/>
              <a:ext cx="39824" cy="207383"/>
            </a:xfrm>
            <a:custGeom>
              <a:avLst/>
              <a:gdLst/>
              <a:ahLst/>
              <a:cxnLst/>
              <a:rect l="l" t="t" r="r" b="b"/>
              <a:pathLst>
                <a:path w="1234" h="6426" extrusionOk="0">
                  <a:moveTo>
                    <a:pt x="0" y="1"/>
                  </a:moveTo>
                  <a:lnTo>
                    <a:pt x="0" y="6426"/>
                  </a:lnTo>
                  <a:lnTo>
                    <a:pt x="1234" y="6426"/>
                  </a:lnTo>
                  <a:lnTo>
                    <a:pt x="12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69"/>
            <p:cNvSpPr/>
            <p:nvPr/>
          </p:nvSpPr>
          <p:spPr>
            <a:xfrm>
              <a:off x="7118605" y="2974438"/>
              <a:ext cx="39179" cy="207383"/>
            </a:xfrm>
            <a:custGeom>
              <a:avLst/>
              <a:gdLst/>
              <a:ahLst/>
              <a:cxnLst/>
              <a:rect l="l" t="t" r="r" b="b"/>
              <a:pathLst>
                <a:path w="1214" h="6426" extrusionOk="0">
                  <a:moveTo>
                    <a:pt x="1" y="1"/>
                  </a:moveTo>
                  <a:lnTo>
                    <a:pt x="1" y="6426"/>
                  </a:lnTo>
                  <a:lnTo>
                    <a:pt x="1214" y="6426"/>
                  </a:lnTo>
                  <a:lnTo>
                    <a:pt x="12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69"/>
            <p:cNvSpPr/>
            <p:nvPr/>
          </p:nvSpPr>
          <p:spPr>
            <a:xfrm>
              <a:off x="7039634" y="2974438"/>
              <a:ext cx="39211" cy="207383"/>
            </a:xfrm>
            <a:custGeom>
              <a:avLst/>
              <a:gdLst/>
              <a:ahLst/>
              <a:cxnLst/>
              <a:rect l="l" t="t" r="r" b="b"/>
              <a:pathLst>
                <a:path w="1215" h="6426" extrusionOk="0">
                  <a:moveTo>
                    <a:pt x="1" y="1"/>
                  </a:moveTo>
                  <a:lnTo>
                    <a:pt x="1" y="6426"/>
                  </a:lnTo>
                  <a:lnTo>
                    <a:pt x="1214" y="6426"/>
                  </a:lnTo>
                  <a:lnTo>
                    <a:pt x="12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69"/>
            <p:cNvSpPr/>
            <p:nvPr/>
          </p:nvSpPr>
          <p:spPr>
            <a:xfrm>
              <a:off x="6200549" y="3014876"/>
              <a:ext cx="794194" cy="126508"/>
            </a:xfrm>
            <a:custGeom>
              <a:avLst/>
              <a:gdLst/>
              <a:ahLst/>
              <a:cxnLst/>
              <a:rect l="l" t="t" r="r" b="b"/>
              <a:pathLst>
                <a:path w="24609" h="3920" extrusionOk="0">
                  <a:moveTo>
                    <a:pt x="1592" y="1"/>
                  </a:moveTo>
                  <a:cubicBezTo>
                    <a:pt x="1592" y="876"/>
                    <a:pt x="896" y="1592"/>
                    <a:pt x="1" y="1592"/>
                  </a:cubicBezTo>
                  <a:lnTo>
                    <a:pt x="1" y="2328"/>
                  </a:lnTo>
                  <a:cubicBezTo>
                    <a:pt x="856" y="2328"/>
                    <a:pt x="1592" y="3044"/>
                    <a:pt x="1592" y="3920"/>
                  </a:cubicBezTo>
                  <a:lnTo>
                    <a:pt x="23017" y="3920"/>
                  </a:lnTo>
                  <a:cubicBezTo>
                    <a:pt x="23017" y="3044"/>
                    <a:pt x="23733" y="2328"/>
                    <a:pt x="24608" y="2328"/>
                  </a:cubicBezTo>
                  <a:lnTo>
                    <a:pt x="24608" y="1592"/>
                  </a:lnTo>
                  <a:cubicBezTo>
                    <a:pt x="23733" y="1592"/>
                    <a:pt x="23017" y="876"/>
                    <a:pt x="230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69"/>
            <p:cNvSpPr/>
            <p:nvPr/>
          </p:nvSpPr>
          <p:spPr>
            <a:xfrm>
              <a:off x="6276325" y="3099623"/>
              <a:ext cx="629185" cy="12877"/>
            </a:xfrm>
            <a:custGeom>
              <a:avLst/>
              <a:gdLst/>
              <a:ahLst/>
              <a:cxnLst/>
              <a:rect l="l" t="t" r="r" b="b"/>
              <a:pathLst>
                <a:path w="19496" h="399" extrusionOk="0">
                  <a:moveTo>
                    <a:pt x="179" y="1"/>
                  </a:moveTo>
                  <a:cubicBezTo>
                    <a:pt x="80" y="1"/>
                    <a:pt x="0" y="80"/>
                    <a:pt x="0" y="180"/>
                  </a:cubicBezTo>
                  <a:lnTo>
                    <a:pt x="0" y="239"/>
                  </a:lnTo>
                  <a:cubicBezTo>
                    <a:pt x="0" y="339"/>
                    <a:pt x="80" y="398"/>
                    <a:pt x="179" y="398"/>
                  </a:cubicBezTo>
                  <a:lnTo>
                    <a:pt x="19336" y="398"/>
                  </a:lnTo>
                  <a:cubicBezTo>
                    <a:pt x="19435" y="398"/>
                    <a:pt x="19495" y="339"/>
                    <a:pt x="19495" y="239"/>
                  </a:cubicBezTo>
                  <a:lnTo>
                    <a:pt x="19495" y="180"/>
                  </a:lnTo>
                  <a:cubicBezTo>
                    <a:pt x="19495" y="80"/>
                    <a:pt x="19435" y="1"/>
                    <a:pt x="193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69"/>
            <p:cNvSpPr/>
            <p:nvPr/>
          </p:nvSpPr>
          <p:spPr>
            <a:xfrm>
              <a:off x="6276325" y="3070739"/>
              <a:ext cx="629185" cy="12877"/>
            </a:xfrm>
            <a:custGeom>
              <a:avLst/>
              <a:gdLst/>
              <a:ahLst/>
              <a:cxnLst/>
              <a:rect l="l" t="t" r="r" b="b"/>
              <a:pathLst>
                <a:path w="19496" h="399" extrusionOk="0">
                  <a:moveTo>
                    <a:pt x="179" y="0"/>
                  </a:moveTo>
                  <a:cubicBezTo>
                    <a:pt x="80" y="0"/>
                    <a:pt x="0" y="80"/>
                    <a:pt x="0" y="179"/>
                  </a:cubicBezTo>
                  <a:lnTo>
                    <a:pt x="0" y="239"/>
                  </a:lnTo>
                  <a:cubicBezTo>
                    <a:pt x="0" y="319"/>
                    <a:pt x="80" y="398"/>
                    <a:pt x="179" y="398"/>
                  </a:cubicBezTo>
                  <a:lnTo>
                    <a:pt x="19336" y="398"/>
                  </a:lnTo>
                  <a:cubicBezTo>
                    <a:pt x="19435" y="398"/>
                    <a:pt x="19495" y="319"/>
                    <a:pt x="19495" y="239"/>
                  </a:cubicBezTo>
                  <a:lnTo>
                    <a:pt x="19495" y="179"/>
                  </a:lnTo>
                  <a:cubicBezTo>
                    <a:pt x="19495" y="80"/>
                    <a:pt x="19435" y="0"/>
                    <a:pt x="193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69"/>
            <p:cNvSpPr/>
            <p:nvPr/>
          </p:nvSpPr>
          <p:spPr>
            <a:xfrm>
              <a:off x="6276325" y="3043146"/>
              <a:ext cx="629185" cy="12231"/>
            </a:xfrm>
            <a:custGeom>
              <a:avLst/>
              <a:gdLst/>
              <a:ahLst/>
              <a:cxnLst/>
              <a:rect l="l" t="t" r="r" b="b"/>
              <a:pathLst>
                <a:path w="19496" h="379" extrusionOk="0">
                  <a:moveTo>
                    <a:pt x="179" y="0"/>
                  </a:moveTo>
                  <a:cubicBezTo>
                    <a:pt x="80" y="0"/>
                    <a:pt x="0" y="60"/>
                    <a:pt x="0" y="159"/>
                  </a:cubicBezTo>
                  <a:lnTo>
                    <a:pt x="0" y="219"/>
                  </a:lnTo>
                  <a:cubicBezTo>
                    <a:pt x="0" y="318"/>
                    <a:pt x="80" y="378"/>
                    <a:pt x="179" y="378"/>
                  </a:cubicBezTo>
                  <a:lnTo>
                    <a:pt x="19336" y="378"/>
                  </a:lnTo>
                  <a:cubicBezTo>
                    <a:pt x="19435" y="378"/>
                    <a:pt x="19495" y="318"/>
                    <a:pt x="19495" y="219"/>
                  </a:cubicBezTo>
                  <a:lnTo>
                    <a:pt x="19495" y="159"/>
                  </a:lnTo>
                  <a:cubicBezTo>
                    <a:pt x="19495" y="60"/>
                    <a:pt x="19435" y="0"/>
                    <a:pt x="193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69"/>
            <p:cNvSpPr/>
            <p:nvPr/>
          </p:nvSpPr>
          <p:spPr>
            <a:xfrm>
              <a:off x="6263481" y="2855675"/>
              <a:ext cx="1099750" cy="118795"/>
            </a:xfrm>
            <a:custGeom>
              <a:avLst/>
              <a:gdLst/>
              <a:ahLst/>
              <a:cxnLst/>
              <a:rect l="l" t="t" r="r" b="b"/>
              <a:pathLst>
                <a:path w="34077" h="3681" extrusionOk="0">
                  <a:moveTo>
                    <a:pt x="0" y="0"/>
                  </a:moveTo>
                  <a:lnTo>
                    <a:pt x="0" y="3681"/>
                  </a:lnTo>
                  <a:lnTo>
                    <a:pt x="34077" y="3681"/>
                  </a:lnTo>
                  <a:lnTo>
                    <a:pt x="340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69"/>
            <p:cNvSpPr/>
            <p:nvPr/>
          </p:nvSpPr>
          <p:spPr>
            <a:xfrm>
              <a:off x="7193090" y="2889045"/>
              <a:ext cx="109146" cy="51410"/>
            </a:xfrm>
            <a:custGeom>
              <a:avLst/>
              <a:gdLst/>
              <a:ahLst/>
              <a:cxnLst/>
              <a:rect l="l" t="t" r="r" b="b"/>
              <a:pathLst>
                <a:path w="3382" h="1593" extrusionOk="0">
                  <a:moveTo>
                    <a:pt x="1691" y="1"/>
                  </a:moveTo>
                  <a:cubicBezTo>
                    <a:pt x="776" y="1"/>
                    <a:pt x="0" y="339"/>
                    <a:pt x="0" y="797"/>
                  </a:cubicBezTo>
                  <a:cubicBezTo>
                    <a:pt x="0" y="1234"/>
                    <a:pt x="776" y="1592"/>
                    <a:pt x="1691" y="1592"/>
                  </a:cubicBezTo>
                  <a:cubicBezTo>
                    <a:pt x="2606" y="1592"/>
                    <a:pt x="3382" y="1234"/>
                    <a:pt x="3382" y="797"/>
                  </a:cubicBezTo>
                  <a:cubicBezTo>
                    <a:pt x="3382" y="339"/>
                    <a:pt x="2606" y="1"/>
                    <a:pt x="1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69"/>
            <p:cNvSpPr/>
            <p:nvPr/>
          </p:nvSpPr>
          <p:spPr>
            <a:xfrm>
              <a:off x="7144939" y="2887786"/>
              <a:ext cx="16072" cy="53314"/>
            </a:xfrm>
            <a:custGeom>
              <a:avLst/>
              <a:gdLst/>
              <a:ahLst/>
              <a:cxnLst/>
              <a:rect l="l" t="t" r="r" b="b"/>
              <a:pathLst>
                <a:path w="498" h="1652" extrusionOk="0">
                  <a:moveTo>
                    <a:pt x="0" y="0"/>
                  </a:moveTo>
                  <a:lnTo>
                    <a:pt x="0" y="1651"/>
                  </a:lnTo>
                  <a:lnTo>
                    <a:pt x="497" y="1651"/>
                  </a:lnTo>
                  <a:lnTo>
                    <a:pt x="4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69"/>
            <p:cNvSpPr/>
            <p:nvPr/>
          </p:nvSpPr>
          <p:spPr>
            <a:xfrm>
              <a:off x="7110246" y="2887786"/>
              <a:ext cx="16104" cy="53314"/>
            </a:xfrm>
            <a:custGeom>
              <a:avLst/>
              <a:gdLst/>
              <a:ahLst/>
              <a:cxnLst/>
              <a:rect l="l" t="t" r="r" b="b"/>
              <a:pathLst>
                <a:path w="499" h="1652" extrusionOk="0">
                  <a:moveTo>
                    <a:pt x="1" y="0"/>
                  </a:moveTo>
                  <a:lnTo>
                    <a:pt x="1" y="1651"/>
                  </a:lnTo>
                  <a:lnTo>
                    <a:pt x="498" y="1651"/>
                  </a:lnTo>
                  <a:lnTo>
                    <a:pt x="4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69"/>
            <p:cNvSpPr/>
            <p:nvPr/>
          </p:nvSpPr>
          <p:spPr>
            <a:xfrm>
              <a:off x="7075586" y="2887786"/>
              <a:ext cx="16072" cy="53314"/>
            </a:xfrm>
            <a:custGeom>
              <a:avLst/>
              <a:gdLst/>
              <a:ahLst/>
              <a:cxnLst/>
              <a:rect l="l" t="t" r="r" b="b"/>
              <a:pathLst>
                <a:path w="498" h="1652" extrusionOk="0">
                  <a:moveTo>
                    <a:pt x="1" y="0"/>
                  </a:moveTo>
                  <a:lnTo>
                    <a:pt x="1" y="1651"/>
                  </a:lnTo>
                  <a:lnTo>
                    <a:pt x="498" y="1651"/>
                  </a:lnTo>
                  <a:lnTo>
                    <a:pt x="4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69"/>
            <p:cNvSpPr/>
            <p:nvPr/>
          </p:nvSpPr>
          <p:spPr>
            <a:xfrm>
              <a:off x="7040925" y="2887786"/>
              <a:ext cx="16072" cy="53314"/>
            </a:xfrm>
            <a:custGeom>
              <a:avLst/>
              <a:gdLst/>
              <a:ahLst/>
              <a:cxnLst/>
              <a:rect l="l" t="t" r="r" b="b"/>
              <a:pathLst>
                <a:path w="498" h="1652" extrusionOk="0">
                  <a:moveTo>
                    <a:pt x="1" y="0"/>
                  </a:moveTo>
                  <a:lnTo>
                    <a:pt x="1" y="1651"/>
                  </a:lnTo>
                  <a:lnTo>
                    <a:pt x="498" y="1651"/>
                  </a:lnTo>
                  <a:lnTo>
                    <a:pt x="4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69"/>
            <p:cNvSpPr/>
            <p:nvPr/>
          </p:nvSpPr>
          <p:spPr>
            <a:xfrm>
              <a:off x="6335384" y="2887786"/>
              <a:ext cx="670913" cy="53314"/>
            </a:xfrm>
            <a:custGeom>
              <a:avLst/>
              <a:gdLst/>
              <a:ahLst/>
              <a:cxnLst/>
              <a:rect l="l" t="t" r="r" b="b"/>
              <a:pathLst>
                <a:path w="20789" h="1652" extrusionOk="0">
                  <a:moveTo>
                    <a:pt x="0" y="0"/>
                  </a:moveTo>
                  <a:lnTo>
                    <a:pt x="0" y="1651"/>
                  </a:lnTo>
                  <a:lnTo>
                    <a:pt x="20788" y="1651"/>
                  </a:lnTo>
                  <a:lnTo>
                    <a:pt x="207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69"/>
            <p:cNvSpPr/>
            <p:nvPr/>
          </p:nvSpPr>
          <p:spPr>
            <a:xfrm>
              <a:off x="7214261" y="2899340"/>
              <a:ext cx="66159" cy="30207"/>
            </a:xfrm>
            <a:custGeom>
              <a:avLst/>
              <a:gdLst/>
              <a:ahLst/>
              <a:cxnLst/>
              <a:rect l="l" t="t" r="r" b="b"/>
              <a:pathLst>
                <a:path w="2050" h="936" extrusionOk="0">
                  <a:moveTo>
                    <a:pt x="1035" y="0"/>
                  </a:moveTo>
                  <a:cubicBezTo>
                    <a:pt x="478" y="0"/>
                    <a:pt x="1" y="199"/>
                    <a:pt x="1" y="478"/>
                  </a:cubicBezTo>
                  <a:cubicBezTo>
                    <a:pt x="1" y="736"/>
                    <a:pt x="478" y="935"/>
                    <a:pt x="1035" y="935"/>
                  </a:cubicBezTo>
                  <a:cubicBezTo>
                    <a:pt x="1572" y="935"/>
                    <a:pt x="2049" y="736"/>
                    <a:pt x="2049" y="478"/>
                  </a:cubicBezTo>
                  <a:cubicBezTo>
                    <a:pt x="2049" y="219"/>
                    <a:pt x="1572" y="0"/>
                    <a:pt x="10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69"/>
            <p:cNvSpPr/>
            <p:nvPr/>
          </p:nvSpPr>
          <p:spPr>
            <a:xfrm>
              <a:off x="6262835" y="3425769"/>
              <a:ext cx="1099750" cy="176563"/>
            </a:xfrm>
            <a:custGeom>
              <a:avLst/>
              <a:gdLst/>
              <a:ahLst/>
              <a:cxnLst/>
              <a:rect l="l" t="t" r="r" b="b"/>
              <a:pathLst>
                <a:path w="34077" h="5471" extrusionOk="0">
                  <a:moveTo>
                    <a:pt x="1" y="0"/>
                  </a:moveTo>
                  <a:lnTo>
                    <a:pt x="1" y="5471"/>
                  </a:lnTo>
                  <a:lnTo>
                    <a:pt x="34077" y="5471"/>
                  </a:lnTo>
                  <a:lnTo>
                    <a:pt x="34077" y="0"/>
                  </a:lnTo>
                  <a:close/>
                </a:path>
              </a:pathLst>
            </a:custGeom>
            <a:solidFill>
              <a:srgbClr val="E4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69"/>
            <p:cNvSpPr/>
            <p:nvPr/>
          </p:nvSpPr>
          <p:spPr>
            <a:xfrm>
              <a:off x="6262835" y="3425769"/>
              <a:ext cx="45601" cy="176563"/>
            </a:xfrm>
            <a:custGeom>
              <a:avLst/>
              <a:gdLst/>
              <a:ahLst/>
              <a:cxnLst/>
              <a:rect l="l" t="t" r="r" b="b"/>
              <a:pathLst>
                <a:path w="1413" h="5471" extrusionOk="0">
                  <a:moveTo>
                    <a:pt x="1" y="0"/>
                  </a:moveTo>
                  <a:lnTo>
                    <a:pt x="1" y="5471"/>
                  </a:lnTo>
                  <a:lnTo>
                    <a:pt x="1413" y="5471"/>
                  </a:lnTo>
                  <a:lnTo>
                    <a:pt x="14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69"/>
            <p:cNvSpPr/>
            <p:nvPr/>
          </p:nvSpPr>
          <p:spPr>
            <a:xfrm>
              <a:off x="7317629" y="3425769"/>
              <a:ext cx="45601" cy="176563"/>
            </a:xfrm>
            <a:custGeom>
              <a:avLst/>
              <a:gdLst/>
              <a:ahLst/>
              <a:cxnLst/>
              <a:rect l="l" t="t" r="r" b="b"/>
              <a:pathLst>
                <a:path w="1413" h="5471" extrusionOk="0">
                  <a:moveTo>
                    <a:pt x="0" y="0"/>
                  </a:moveTo>
                  <a:lnTo>
                    <a:pt x="0" y="5471"/>
                  </a:lnTo>
                  <a:lnTo>
                    <a:pt x="1413" y="5471"/>
                  </a:lnTo>
                  <a:lnTo>
                    <a:pt x="14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69"/>
            <p:cNvSpPr/>
            <p:nvPr/>
          </p:nvSpPr>
          <p:spPr>
            <a:xfrm>
              <a:off x="6352714" y="3473920"/>
              <a:ext cx="27625" cy="78971"/>
            </a:xfrm>
            <a:custGeom>
              <a:avLst/>
              <a:gdLst/>
              <a:ahLst/>
              <a:cxnLst/>
              <a:rect l="l" t="t" r="r" b="b"/>
              <a:pathLst>
                <a:path w="856" h="2447" extrusionOk="0">
                  <a:moveTo>
                    <a:pt x="1" y="0"/>
                  </a:moveTo>
                  <a:lnTo>
                    <a:pt x="1" y="2447"/>
                  </a:lnTo>
                  <a:lnTo>
                    <a:pt x="856" y="2447"/>
                  </a:lnTo>
                  <a:lnTo>
                    <a:pt x="8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69"/>
            <p:cNvSpPr/>
            <p:nvPr/>
          </p:nvSpPr>
          <p:spPr>
            <a:xfrm>
              <a:off x="6410482" y="3473920"/>
              <a:ext cx="27658" cy="78971"/>
            </a:xfrm>
            <a:custGeom>
              <a:avLst/>
              <a:gdLst/>
              <a:ahLst/>
              <a:cxnLst/>
              <a:rect l="l" t="t" r="r" b="b"/>
              <a:pathLst>
                <a:path w="857" h="2447" extrusionOk="0">
                  <a:moveTo>
                    <a:pt x="1" y="0"/>
                  </a:moveTo>
                  <a:lnTo>
                    <a:pt x="1" y="2447"/>
                  </a:lnTo>
                  <a:lnTo>
                    <a:pt x="856" y="2447"/>
                  </a:lnTo>
                  <a:lnTo>
                    <a:pt x="8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69"/>
            <p:cNvSpPr/>
            <p:nvPr/>
          </p:nvSpPr>
          <p:spPr>
            <a:xfrm>
              <a:off x="6468927" y="3473920"/>
              <a:ext cx="27625" cy="78971"/>
            </a:xfrm>
            <a:custGeom>
              <a:avLst/>
              <a:gdLst/>
              <a:ahLst/>
              <a:cxnLst/>
              <a:rect l="l" t="t" r="r" b="b"/>
              <a:pathLst>
                <a:path w="856" h="2447" extrusionOk="0">
                  <a:moveTo>
                    <a:pt x="0" y="0"/>
                  </a:moveTo>
                  <a:lnTo>
                    <a:pt x="0" y="2447"/>
                  </a:lnTo>
                  <a:lnTo>
                    <a:pt x="856" y="2447"/>
                  </a:lnTo>
                  <a:lnTo>
                    <a:pt x="8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69"/>
            <p:cNvSpPr/>
            <p:nvPr/>
          </p:nvSpPr>
          <p:spPr>
            <a:xfrm>
              <a:off x="6527986" y="3473920"/>
              <a:ext cx="26980" cy="78971"/>
            </a:xfrm>
            <a:custGeom>
              <a:avLst/>
              <a:gdLst/>
              <a:ahLst/>
              <a:cxnLst/>
              <a:rect l="l" t="t" r="r" b="b"/>
              <a:pathLst>
                <a:path w="836" h="2447" extrusionOk="0">
                  <a:moveTo>
                    <a:pt x="0" y="0"/>
                  </a:moveTo>
                  <a:lnTo>
                    <a:pt x="0" y="2447"/>
                  </a:lnTo>
                  <a:lnTo>
                    <a:pt x="836" y="2447"/>
                  </a:lnTo>
                  <a:lnTo>
                    <a:pt x="8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69"/>
            <p:cNvSpPr/>
            <p:nvPr/>
          </p:nvSpPr>
          <p:spPr>
            <a:xfrm>
              <a:off x="7077522" y="3473920"/>
              <a:ext cx="26980" cy="78971"/>
            </a:xfrm>
            <a:custGeom>
              <a:avLst/>
              <a:gdLst/>
              <a:ahLst/>
              <a:cxnLst/>
              <a:rect l="l" t="t" r="r" b="b"/>
              <a:pathLst>
                <a:path w="836" h="2447" extrusionOk="0">
                  <a:moveTo>
                    <a:pt x="0" y="0"/>
                  </a:moveTo>
                  <a:lnTo>
                    <a:pt x="0" y="2447"/>
                  </a:lnTo>
                  <a:lnTo>
                    <a:pt x="836" y="2447"/>
                  </a:lnTo>
                  <a:lnTo>
                    <a:pt x="8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69"/>
            <p:cNvSpPr/>
            <p:nvPr/>
          </p:nvSpPr>
          <p:spPr>
            <a:xfrm>
              <a:off x="7135935" y="3473920"/>
              <a:ext cx="27625" cy="78971"/>
            </a:xfrm>
            <a:custGeom>
              <a:avLst/>
              <a:gdLst/>
              <a:ahLst/>
              <a:cxnLst/>
              <a:rect l="l" t="t" r="r" b="b"/>
              <a:pathLst>
                <a:path w="856" h="2447" extrusionOk="0">
                  <a:moveTo>
                    <a:pt x="1" y="0"/>
                  </a:moveTo>
                  <a:lnTo>
                    <a:pt x="1" y="2447"/>
                  </a:lnTo>
                  <a:lnTo>
                    <a:pt x="856" y="2447"/>
                  </a:lnTo>
                  <a:lnTo>
                    <a:pt x="8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69"/>
            <p:cNvSpPr/>
            <p:nvPr/>
          </p:nvSpPr>
          <p:spPr>
            <a:xfrm>
              <a:off x="7194349" y="3473920"/>
              <a:ext cx="27658" cy="78971"/>
            </a:xfrm>
            <a:custGeom>
              <a:avLst/>
              <a:gdLst/>
              <a:ahLst/>
              <a:cxnLst/>
              <a:rect l="l" t="t" r="r" b="b"/>
              <a:pathLst>
                <a:path w="857" h="2447" extrusionOk="0">
                  <a:moveTo>
                    <a:pt x="1" y="0"/>
                  </a:moveTo>
                  <a:lnTo>
                    <a:pt x="1" y="2447"/>
                  </a:lnTo>
                  <a:lnTo>
                    <a:pt x="856" y="2447"/>
                  </a:lnTo>
                  <a:lnTo>
                    <a:pt x="8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69"/>
            <p:cNvSpPr/>
            <p:nvPr/>
          </p:nvSpPr>
          <p:spPr>
            <a:xfrm>
              <a:off x="7252149" y="3473920"/>
              <a:ext cx="27625" cy="78971"/>
            </a:xfrm>
            <a:custGeom>
              <a:avLst/>
              <a:gdLst/>
              <a:ahLst/>
              <a:cxnLst/>
              <a:rect l="l" t="t" r="r" b="b"/>
              <a:pathLst>
                <a:path w="856" h="2447" extrusionOk="0">
                  <a:moveTo>
                    <a:pt x="0" y="0"/>
                  </a:moveTo>
                  <a:lnTo>
                    <a:pt x="0" y="2447"/>
                  </a:lnTo>
                  <a:lnTo>
                    <a:pt x="856" y="2447"/>
                  </a:lnTo>
                  <a:lnTo>
                    <a:pt x="8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69"/>
            <p:cNvSpPr/>
            <p:nvPr/>
          </p:nvSpPr>
          <p:spPr>
            <a:xfrm>
              <a:off x="6611443" y="3491250"/>
              <a:ext cx="412184" cy="44956"/>
            </a:xfrm>
            <a:custGeom>
              <a:avLst/>
              <a:gdLst/>
              <a:ahLst/>
              <a:cxnLst/>
              <a:rect l="l" t="t" r="r" b="b"/>
              <a:pathLst>
                <a:path w="12772" h="1393" extrusionOk="0">
                  <a:moveTo>
                    <a:pt x="697" y="0"/>
                  </a:moveTo>
                  <a:cubicBezTo>
                    <a:pt x="299" y="0"/>
                    <a:pt x="0" y="338"/>
                    <a:pt x="0" y="696"/>
                  </a:cubicBezTo>
                  <a:cubicBezTo>
                    <a:pt x="0" y="1094"/>
                    <a:pt x="319" y="1393"/>
                    <a:pt x="697" y="1393"/>
                  </a:cubicBezTo>
                  <a:lnTo>
                    <a:pt x="12075" y="1393"/>
                  </a:lnTo>
                  <a:cubicBezTo>
                    <a:pt x="12473" y="1393"/>
                    <a:pt x="12771" y="1074"/>
                    <a:pt x="12771" y="696"/>
                  </a:cubicBezTo>
                  <a:cubicBezTo>
                    <a:pt x="12771" y="338"/>
                    <a:pt x="12453" y="0"/>
                    <a:pt x="120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69"/>
            <p:cNvSpPr/>
            <p:nvPr/>
          </p:nvSpPr>
          <p:spPr>
            <a:xfrm>
              <a:off x="6218525" y="3193343"/>
              <a:ext cx="990637" cy="220260"/>
            </a:xfrm>
            <a:custGeom>
              <a:avLst/>
              <a:gdLst/>
              <a:ahLst/>
              <a:cxnLst/>
              <a:rect l="l" t="t" r="r" b="b"/>
              <a:pathLst>
                <a:path w="30696" h="6825" extrusionOk="0">
                  <a:moveTo>
                    <a:pt x="1" y="1"/>
                  </a:moveTo>
                  <a:lnTo>
                    <a:pt x="1" y="6824"/>
                  </a:lnTo>
                  <a:lnTo>
                    <a:pt x="30695" y="6824"/>
                  </a:lnTo>
                  <a:lnTo>
                    <a:pt x="30695" y="1"/>
                  </a:lnTo>
                  <a:close/>
                </a:path>
              </a:pathLst>
            </a:custGeom>
            <a:solidFill>
              <a:srgbClr val="779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69"/>
            <p:cNvSpPr/>
            <p:nvPr/>
          </p:nvSpPr>
          <p:spPr>
            <a:xfrm>
              <a:off x="6219203" y="3384654"/>
              <a:ext cx="990018" cy="32"/>
            </a:xfrm>
            <a:custGeom>
              <a:avLst/>
              <a:gdLst/>
              <a:ahLst/>
              <a:cxnLst/>
              <a:rect l="l" t="t" r="r" b="b"/>
              <a:pathLst>
                <a:path w="42909" h="1" fill="none" extrusionOk="0">
                  <a:moveTo>
                    <a:pt x="42909" y="1"/>
                  </a:moveTo>
                  <a:lnTo>
                    <a:pt x="0" y="1"/>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69"/>
            <p:cNvSpPr/>
            <p:nvPr/>
          </p:nvSpPr>
          <p:spPr>
            <a:xfrm>
              <a:off x="6219203" y="3367324"/>
              <a:ext cx="990018" cy="32"/>
            </a:xfrm>
            <a:custGeom>
              <a:avLst/>
              <a:gdLst/>
              <a:ahLst/>
              <a:cxnLst/>
              <a:rect l="l" t="t" r="r" b="b"/>
              <a:pathLst>
                <a:path w="42909" h="1" fill="none" extrusionOk="0">
                  <a:moveTo>
                    <a:pt x="42909" y="1"/>
                  </a:moveTo>
                  <a:lnTo>
                    <a:pt x="0" y="1"/>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69"/>
            <p:cNvSpPr/>
            <p:nvPr/>
          </p:nvSpPr>
          <p:spPr>
            <a:xfrm>
              <a:off x="6219203" y="3349993"/>
              <a:ext cx="990018" cy="32"/>
            </a:xfrm>
            <a:custGeom>
              <a:avLst/>
              <a:gdLst/>
              <a:ahLst/>
              <a:cxnLst/>
              <a:rect l="l" t="t" r="r" b="b"/>
              <a:pathLst>
                <a:path w="42909" h="1" fill="none" extrusionOk="0">
                  <a:moveTo>
                    <a:pt x="42909" y="1"/>
                  </a:moveTo>
                  <a:lnTo>
                    <a:pt x="0" y="1"/>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69"/>
            <p:cNvSpPr/>
            <p:nvPr/>
          </p:nvSpPr>
          <p:spPr>
            <a:xfrm>
              <a:off x="6219203" y="3332663"/>
              <a:ext cx="990018" cy="32"/>
            </a:xfrm>
            <a:custGeom>
              <a:avLst/>
              <a:gdLst/>
              <a:ahLst/>
              <a:cxnLst/>
              <a:rect l="l" t="t" r="r" b="b"/>
              <a:pathLst>
                <a:path w="42909" h="1" fill="none" extrusionOk="0">
                  <a:moveTo>
                    <a:pt x="42909" y="1"/>
                  </a:moveTo>
                  <a:lnTo>
                    <a:pt x="0" y="1"/>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69"/>
            <p:cNvSpPr/>
            <p:nvPr/>
          </p:nvSpPr>
          <p:spPr>
            <a:xfrm>
              <a:off x="6219203" y="3315978"/>
              <a:ext cx="990018" cy="32"/>
            </a:xfrm>
            <a:custGeom>
              <a:avLst/>
              <a:gdLst/>
              <a:ahLst/>
              <a:cxnLst/>
              <a:rect l="l" t="t" r="r" b="b"/>
              <a:pathLst>
                <a:path w="42909" h="1" fill="none" extrusionOk="0">
                  <a:moveTo>
                    <a:pt x="42909" y="0"/>
                  </a:moveTo>
                  <a:lnTo>
                    <a:pt x="0" y="0"/>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69"/>
            <p:cNvSpPr/>
            <p:nvPr/>
          </p:nvSpPr>
          <p:spPr>
            <a:xfrm>
              <a:off x="6219203" y="3298648"/>
              <a:ext cx="990018" cy="32"/>
            </a:xfrm>
            <a:custGeom>
              <a:avLst/>
              <a:gdLst/>
              <a:ahLst/>
              <a:cxnLst/>
              <a:rect l="l" t="t" r="r" b="b"/>
              <a:pathLst>
                <a:path w="42909" h="1" fill="none" extrusionOk="0">
                  <a:moveTo>
                    <a:pt x="42909" y="0"/>
                  </a:moveTo>
                  <a:lnTo>
                    <a:pt x="0" y="0"/>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69"/>
            <p:cNvSpPr/>
            <p:nvPr/>
          </p:nvSpPr>
          <p:spPr>
            <a:xfrm>
              <a:off x="6219203" y="3281317"/>
              <a:ext cx="990018" cy="32"/>
            </a:xfrm>
            <a:custGeom>
              <a:avLst/>
              <a:gdLst/>
              <a:ahLst/>
              <a:cxnLst/>
              <a:rect l="l" t="t" r="r" b="b"/>
              <a:pathLst>
                <a:path w="42909" h="1" fill="none" extrusionOk="0">
                  <a:moveTo>
                    <a:pt x="42909" y="0"/>
                  </a:moveTo>
                  <a:lnTo>
                    <a:pt x="0" y="0"/>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69"/>
            <p:cNvSpPr/>
            <p:nvPr/>
          </p:nvSpPr>
          <p:spPr>
            <a:xfrm>
              <a:off x="6219203" y="3263987"/>
              <a:ext cx="990018" cy="32"/>
            </a:xfrm>
            <a:custGeom>
              <a:avLst/>
              <a:gdLst/>
              <a:ahLst/>
              <a:cxnLst/>
              <a:rect l="l" t="t" r="r" b="b"/>
              <a:pathLst>
                <a:path w="42909" h="1" fill="none" extrusionOk="0">
                  <a:moveTo>
                    <a:pt x="42909" y="0"/>
                  </a:moveTo>
                  <a:lnTo>
                    <a:pt x="0" y="0"/>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69"/>
            <p:cNvSpPr/>
            <p:nvPr/>
          </p:nvSpPr>
          <p:spPr>
            <a:xfrm>
              <a:off x="6219203" y="3246657"/>
              <a:ext cx="990018" cy="32"/>
            </a:xfrm>
            <a:custGeom>
              <a:avLst/>
              <a:gdLst/>
              <a:ahLst/>
              <a:cxnLst/>
              <a:rect l="l" t="t" r="r" b="b"/>
              <a:pathLst>
                <a:path w="42909" h="1" fill="none" extrusionOk="0">
                  <a:moveTo>
                    <a:pt x="42909" y="0"/>
                  </a:moveTo>
                  <a:lnTo>
                    <a:pt x="0" y="0"/>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69"/>
            <p:cNvSpPr/>
            <p:nvPr/>
          </p:nvSpPr>
          <p:spPr>
            <a:xfrm>
              <a:off x="6219203" y="3229940"/>
              <a:ext cx="990018" cy="32"/>
            </a:xfrm>
            <a:custGeom>
              <a:avLst/>
              <a:gdLst/>
              <a:ahLst/>
              <a:cxnLst/>
              <a:rect l="l" t="t" r="r" b="b"/>
              <a:pathLst>
                <a:path w="42909" h="1" fill="none" extrusionOk="0">
                  <a:moveTo>
                    <a:pt x="42909" y="1"/>
                  </a:moveTo>
                  <a:lnTo>
                    <a:pt x="0" y="1"/>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69"/>
            <p:cNvSpPr/>
            <p:nvPr/>
          </p:nvSpPr>
          <p:spPr>
            <a:xfrm>
              <a:off x="6219203" y="3212609"/>
              <a:ext cx="1042581" cy="32"/>
            </a:xfrm>
            <a:custGeom>
              <a:avLst/>
              <a:gdLst/>
              <a:ahLst/>
              <a:cxnLst/>
              <a:rect l="l" t="t" r="r" b="b"/>
              <a:pathLst>
                <a:path w="42909" h="1" fill="none" extrusionOk="0">
                  <a:moveTo>
                    <a:pt x="42909" y="1"/>
                  </a:moveTo>
                  <a:lnTo>
                    <a:pt x="0" y="1"/>
                  </a:lnTo>
                </a:path>
              </a:pathLst>
            </a:custGeom>
            <a:noFill/>
            <a:ln w="5475" cap="flat" cmpd="sng">
              <a:solidFill>
                <a:srgbClr val="FFFFFF"/>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69"/>
            <p:cNvSpPr/>
            <p:nvPr/>
          </p:nvSpPr>
          <p:spPr>
            <a:xfrm>
              <a:off x="6190932" y="3390463"/>
              <a:ext cx="1050309" cy="34693"/>
            </a:xfrm>
            <a:custGeom>
              <a:avLst/>
              <a:gdLst/>
              <a:ahLst/>
              <a:cxnLst/>
              <a:rect l="l" t="t" r="r" b="b"/>
              <a:pathLst>
                <a:path w="32545" h="1075" extrusionOk="0">
                  <a:moveTo>
                    <a:pt x="438" y="0"/>
                  </a:moveTo>
                  <a:cubicBezTo>
                    <a:pt x="200" y="0"/>
                    <a:pt x="1" y="199"/>
                    <a:pt x="1" y="438"/>
                  </a:cubicBezTo>
                  <a:lnTo>
                    <a:pt x="1" y="617"/>
                  </a:lnTo>
                  <a:cubicBezTo>
                    <a:pt x="1" y="875"/>
                    <a:pt x="200" y="1074"/>
                    <a:pt x="438" y="1074"/>
                  </a:cubicBezTo>
                  <a:lnTo>
                    <a:pt x="32087" y="1074"/>
                  </a:lnTo>
                  <a:cubicBezTo>
                    <a:pt x="32346" y="1074"/>
                    <a:pt x="32545" y="875"/>
                    <a:pt x="32545" y="617"/>
                  </a:cubicBezTo>
                  <a:lnTo>
                    <a:pt x="32545" y="438"/>
                  </a:lnTo>
                  <a:cubicBezTo>
                    <a:pt x="32545" y="199"/>
                    <a:pt x="32346" y="0"/>
                    <a:pt x="32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69"/>
            <p:cNvSpPr/>
            <p:nvPr/>
          </p:nvSpPr>
          <p:spPr>
            <a:xfrm>
              <a:off x="6190932" y="3182434"/>
              <a:ext cx="1050309" cy="34693"/>
            </a:xfrm>
            <a:custGeom>
              <a:avLst/>
              <a:gdLst/>
              <a:ahLst/>
              <a:cxnLst/>
              <a:rect l="l" t="t" r="r" b="b"/>
              <a:pathLst>
                <a:path w="32545" h="1075" extrusionOk="0">
                  <a:moveTo>
                    <a:pt x="438" y="1"/>
                  </a:moveTo>
                  <a:cubicBezTo>
                    <a:pt x="200" y="1"/>
                    <a:pt x="1" y="200"/>
                    <a:pt x="1" y="458"/>
                  </a:cubicBezTo>
                  <a:lnTo>
                    <a:pt x="1" y="617"/>
                  </a:lnTo>
                  <a:cubicBezTo>
                    <a:pt x="1" y="876"/>
                    <a:pt x="200" y="1075"/>
                    <a:pt x="438" y="1075"/>
                  </a:cubicBezTo>
                  <a:lnTo>
                    <a:pt x="32087" y="1075"/>
                  </a:lnTo>
                  <a:cubicBezTo>
                    <a:pt x="32346" y="1075"/>
                    <a:pt x="32545" y="876"/>
                    <a:pt x="32545" y="617"/>
                  </a:cubicBezTo>
                  <a:lnTo>
                    <a:pt x="32545" y="458"/>
                  </a:lnTo>
                  <a:cubicBezTo>
                    <a:pt x="32545" y="200"/>
                    <a:pt x="32346" y="1"/>
                    <a:pt x="32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69"/>
            <p:cNvSpPr/>
            <p:nvPr/>
          </p:nvSpPr>
          <p:spPr>
            <a:xfrm>
              <a:off x="6133810" y="3799388"/>
              <a:ext cx="983537" cy="131640"/>
            </a:xfrm>
            <a:custGeom>
              <a:avLst/>
              <a:gdLst/>
              <a:ahLst/>
              <a:cxnLst/>
              <a:rect l="l" t="t" r="r" b="b"/>
              <a:pathLst>
                <a:path w="30476" h="4079" extrusionOk="0">
                  <a:moveTo>
                    <a:pt x="0" y="1"/>
                  </a:moveTo>
                  <a:lnTo>
                    <a:pt x="0" y="4079"/>
                  </a:lnTo>
                  <a:lnTo>
                    <a:pt x="30476" y="4079"/>
                  </a:lnTo>
                  <a:lnTo>
                    <a:pt x="304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69"/>
            <p:cNvSpPr/>
            <p:nvPr/>
          </p:nvSpPr>
          <p:spPr>
            <a:xfrm>
              <a:off x="6185801" y="3799388"/>
              <a:ext cx="34047" cy="131640"/>
            </a:xfrm>
            <a:custGeom>
              <a:avLst/>
              <a:gdLst/>
              <a:ahLst/>
              <a:cxnLst/>
              <a:rect l="l" t="t" r="r" b="b"/>
              <a:pathLst>
                <a:path w="1055" h="4079" extrusionOk="0">
                  <a:moveTo>
                    <a:pt x="0" y="1"/>
                  </a:moveTo>
                  <a:lnTo>
                    <a:pt x="0" y="4079"/>
                  </a:lnTo>
                  <a:lnTo>
                    <a:pt x="1055" y="4079"/>
                  </a:lnTo>
                  <a:lnTo>
                    <a:pt x="1055" y="1"/>
                  </a:lnTo>
                  <a:close/>
                </a:path>
              </a:pathLst>
            </a:custGeom>
            <a:solidFill>
              <a:srgbClr val="EFC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69"/>
            <p:cNvSpPr/>
            <p:nvPr/>
          </p:nvSpPr>
          <p:spPr>
            <a:xfrm>
              <a:off x="6253218" y="3799388"/>
              <a:ext cx="33402" cy="131640"/>
            </a:xfrm>
            <a:custGeom>
              <a:avLst/>
              <a:gdLst/>
              <a:ahLst/>
              <a:cxnLst/>
              <a:rect l="l" t="t" r="r" b="b"/>
              <a:pathLst>
                <a:path w="1035" h="4079" extrusionOk="0">
                  <a:moveTo>
                    <a:pt x="0" y="1"/>
                  </a:moveTo>
                  <a:lnTo>
                    <a:pt x="0" y="4079"/>
                  </a:lnTo>
                  <a:lnTo>
                    <a:pt x="1035" y="4079"/>
                  </a:lnTo>
                  <a:lnTo>
                    <a:pt x="10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69"/>
            <p:cNvSpPr/>
            <p:nvPr/>
          </p:nvSpPr>
          <p:spPr>
            <a:xfrm>
              <a:off x="6320603" y="3799388"/>
              <a:ext cx="34080" cy="131640"/>
            </a:xfrm>
            <a:custGeom>
              <a:avLst/>
              <a:gdLst/>
              <a:ahLst/>
              <a:cxnLst/>
              <a:rect l="l" t="t" r="r" b="b"/>
              <a:pathLst>
                <a:path w="1056" h="4079" extrusionOk="0">
                  <a:moveTo>
                    <a:pt x="1" y="1"/>
                  </a:moveTo>
                  <a:lnTo>
                    <a:pt x="1" y="4079"/>
                  </a:lnTo>
                  <a:lnTo>
                    <a:pt x="1055" y="4079"/>
                  </a:lnTo>
                  <a:lnTo>
                    <a:pt x="1055" y="1"/>
                  </a:lnTo>
                  <a:close/>
                </a:path>
              </a:pathLst>
            </a:custGeom>
            <a:solidFill>
              <a:srgbClr val="EFC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69"/>
            <p:cNvSpPr/>
            <p:nvPr/>
          </p:nvSpPr>
          <p:spPr>
            <a:xfrm>
              <a:off x="6391893" y="3825077"/>
              <a:ext cx="677303" cy="80262"/>
            </a:xfrm>
            <a:custGeom>
              <a:avLst/>
              <a:gdLst/>
              <a:ahLst/>
              <a:cxnLst/>
              <a:rect l="l" t="t" r="r" b="b"/>
              <a:pathLst>
                <a:path w="20987" h="2487" extrusionOk="0">
                  <a:moveTo>
                    <a:pt x="1174" y="0"/>
                  </a:moveTo>
                  <a:cubicBezTo>
                    <a:pt x="1174" y="657"/>
                    <a:pt x="656" y="1174"/>
                    <a:pt x="0" y="1174"/>
                  </a:cubicBezTo>
                  <a:lnTo>
                    <a:pt x="0" y="1333"/>
                  </a:lnTo>
                  <a:cubicBezTo>
                    <a:pt x="656" y="1333"/>
                    <a:pt x="1174" y="1850"/>
                    <a:pt x="1174" y="2487"/>
                  </a:cubicBezTo>
                  <a:lnTo>
                    <a:pt x="19833" y="2487"/>
                  </a:lnTo>
                  <a:cubicBezTo>
                    <a:pt x="19833" y="1850"/>
                    <a:pt x="20350" y="1333"/>
                    <a:pt x="20987" y="1333"/>
                  </a:cubicBezTo>
                  <a:lnTo>
                    <a:pt x="20987" y="1174"/>
                  </a:lnTo>
                  <a:cubicBezTo>
                    <a:pt x="20350" y="1174"/>
                    <a:pt x="19833" y="657"/>
                    <a:pt x="19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69"/>
            <p:cNvSpPr/>
            <p:nvPr/>
          </p:nvSpPr>
          <p:spPr>
            <a:xfrm>
              <a:off x="6468282" y="3879004"/>
              <a:ext cx="536078" cy="8359"/>
            </a:xfrm>
            <a:custGeom>
              <a:avLst/>
              <a:gdLst/>
              <a:ahLst/>
              <a:cxnLst/>
              <a:rect l="l" t="t" r="r" b="b"/>
              <a:pathLst>
                <a:path w="16611" h="259" extrusionOk="0">
                  <a:moveTo>
                    <a:pt x="120" y="0"/>
                  </a:moveTo>
                  <a:cubicBezTo>
                    <a:pt x="60" y="0"/>
                    <a:pt x="0" y="60"/>
                    <a:pt x="0" y="120"/>
                  </a:cubicBezTo>
                  <a:cubicBezTo>
                    <a:pt x="0" y="199"/>
                    <a:pt x="60" y="259"/>
                    <a:pt x="120" y="259"/>
                  </a:cubicBezTo>
                  <a:lnTo>
                    <a:pt x="16491" y="259"/>
                  </a:lnTo>
                  <a:cubicBezTo>
                    <a:pt x="16571" y="259"/>
                    <a:pt x="16611" y="199"/>
                    <a:pt x="16611" y="120"/>
                  </a:cubicBezTo>
                  <a:cubicBezTo>
                    <a:pt x="16611" y="60"/>
                    <a:pt x="16571" y="0"/>
                    <a:pt x="16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69"/>
            <p:cNvSpPr/>
            <p:nvPr/>
          </p:nvSpPr>
          <p:spPr>
            <a:xfrm>
              <a:off x="6468282" y="3860383"/>
              <a:ext cx="536078" cy="8391"/>
            </a:xfrm>
            <a:custGeom>
              <a:avLst/>
              <a:gdLst/>
              <a:ahLst/>
              <a:cxnLst/>
              <a:rect l="l" t="t" r="r" b="b"/>
              <a:pathLst>
                <a:path w="16611" h="260" extrusionOk="0">
                  <a:moveTo>
                    <a:pt x="120" y="0"/>
                  </a:moveTo>
                  <a:cubicBezTo>
                    <a:pt x="60" y="0"/>
                    <a:pt x="0" y="60"/>
                    <a:pt x="0" y="140"/>
                  </a:cubicBezTo>
                  <a:cubicBezTo>
                    <a:pt x="0" y="199"/>
                    <a:pt x="60" y="259"/>
                    <a:pt x="120" y="259"/>
                  </a:cubicBezTo>
                  <a:lnTo>
                    <a:pt x="16491" y="259"/>
                  </a:lnTo>
                  <a:cubicBezTo>
                    <a:pt x="16571" y="259"/>
                    <a:pt x="16611" y="199"/>
                    <a:pt x="16611" y="140"/>
                  </a:cubicBezTo>
                  <a:cubicBezTo>
                    <a:pt x="16611" y="80"/>
                    <a:pt x="16571" y="0"/>
                    <a:pt x="16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69"/>
            <p:cNvSpPr/>
            <p:nvPr/>
          </p:nvSpPr>
          <p:spPr>
            <a:xfrm>
              <a:off x="6468282" y="3843052"/>
              <a:ext cx="536078" cy="7745"/>
            </a:xfrm>
            <a:custGeom>
              <a:avLst/>
              <a:gdLst/>
              <a:ahLst/>
              <a:cxnLst/>
              <a:rect l="l" t="t" r="r" b="b"/>
              <a:pathLst>
                <a:path w="16611" h="240" extrusionOk="0">
                  <a:moveTo>
                    <a:pt x="120" y="0"/>
                  </a:moveTo>
                  <a:cubicBezTo>
                    <a:pt x="60" y="0"/>
                    <a:pt x="0" y="40"/>
                    <a:pt x="0" y="120"/>
                  </a:cubicBezTo>
                  <a:cubicBezTo>
                    <a:pt x="0" y="199"/>
                    <a:pt x="60" y="239"/>
                    <a:pt x="120" y="239"/>
                  </a:cubicBezTo>
                  <a:lnTo>
                    <a:pt x="16491" y="239"/>
                  </a:lnTo>
                  <a:cubicBezTo>
                    <a:pt x="16571" y="239"/>
                    <a:pt x="16611" y="199"/>
                    <a:pt x="16611" y="120"/>
                  </a:cubicBezTo>
                  <a:cubicBezTo>
                    <a:pt x="16611" y="40"/>
                    <a:pt x="16571" y="0"/>
                    <a:pt x="16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69"/>
            <p:cNvSpPr/>
            <p:nvPr/>
          </p:nvSpPr>
          <p:spPr>
            <a:xfrm>
              <a:off x="6069587" y="3604881"/>
              <a:ext cx="1099137" cy="195830"/>
            </a:xfrm>
            <a:custGeom>
              <a:avLst/>
              <a:gdLst/>
              <a:ahLst/>
              <a:cxnLst/>
              <a:rect l="l" t="t" r="r" b="b"/>
              <a:pathLst>
                <a:path w="34058" h="6068" extrusionOk="0">
                  <a:moveTo>
                    <a:pt x="1" y="0"/>
                  </a:moveTo>
                  <a:lnTo>
                    <a:pt x="1" y="6067"/>
                  </a:lnTo>
                  <a:lnTo>
                    <a:pt x="34057" y="6067"/>
                  </a:lnTo>
                  <a:lnTo>
                    <a:pt x="340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69"/>
            <p:cNvSpPr/>
            <p:nvPr/>
          </p:nvSpPr>
          <p:spPr>
            <a:xfrm>
              <a:off x="6130582" y="3660713"/>
              <a:ext cx="109178" cy="83489"/>
            </a:xfrm>
            <a:custGeom>
              <a:avLst/>
              <a:gdLst/>
              <a:ahLst/>
              <a:cxnLst/>
              <a:rect l="l" t="t" r="r" b="b"/>
              <a:pathLst>
                <a:path w="3383" h="2587" extrusionOk="0">
                  <a:moveTo>
                    <a:pt x="1692" y="1"/>
                  </a:moveTo>
                  <a:cubicBezTo>
                    <a:pt x="776" y="1"/>
                    <a:pt x="1" y="578"/>
                    <a:pt x="1" y="1294"/>
                  </a:cubicBezTo>
                  <a:cubicBezTo>
                    <a:pt x="1" y="2010"/>
                    <a:pt x="776" y="2587"/>
                    <a:pt x="1692" y="2587"/>
                  </a:cubicBezTo>
                  <a:cubicBezTo>
                    <a:pt x="2607" y="2587"/>
                    <a:pt x="3382" y="2010"/>
                    <a:pt x="3382" y="1294"/>
                  </a:cubicBezTo>
                  <a:cubicBezTo>
                    <a:pt x="3382" y="578"/>
                    <a:pt x="2607" y="1"/>
                    <a:pt x="1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69"/>
            <p:cNvSpPr/>
            <p:nvPr/>
          </p:nvSpPr>
          <p:spPr>
            <a:xfrm>
              <a:off x="6271839" y="3658163"/>
              <a:ext cx="16072" cy="88620"/>
            </a:xfrm>
            <a:custGeom>
              <a:avLst/>
              <a:gdLst/>
              <a:ahLst/>
              <a:cxnLst/>
              <a:rect l="l" t="t" r="r" b="b"/>
              <a:pathLst>
                <a:path w="498" h="2746" extrusionOk="0">
                  <a:moveTo>
                    <a:pt x="0" y="0"/>
                  </a:moveTo>
                  <a:lnTo>
                    <a:pt x="0" y="2745"/>
                  </a:lnTo>
                  <a:lnTo>
                    <a:pt x="497" y="2745"/>
                  </a:lnTo>
                  <a:lnTo>
                    <a:pt x="4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69"/>
            <p:cNvSpPr/>
            <p:nvPr/>
          </p:nvSpPr>
          <p:spPr>
            <a:xfrm>
              <a:off x="6306500" y="3658163"/>
              <a:ext cx="16072" cy="88620"/>
            </a:xfrm>
            <a:custGeom>
              <a:avLst/>
              <a:gdLst/>
              <a:ahLst/>
              <a:cxnLst/>
              <a:rect l="l" t="t" r="r" b="b"/>
              <a:pathLst>
                <a:path w="498" h="2746" extrusionOk="0">
                  <a:moveTo>
                    <a:pt x="0" y="0"/>
                  </a:moveTo>
                  <a:lnTo>
                    <a:pt x="0" y="2745"/>
                  </a:lnTo>
                  <a:lnTo>
                    <a:pt x="498" y="2745"/>
                  </a:lnTo>
                  <a:lnTo>
                    <a:pt x="4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69"/>
            <p:cNvSpPr/>
            <p:nvPr/>
          </p:nvSpPr>
          <p:spPr>
            <a:xfrm>
              <a:off x="6340515" y="3658163"/>
              <a:ext cx="16072" cy="88620"/>
            </a:xfrm>
            <a:custGeom>
              <a:avLst/>
              <a:gdLst/>
              <a:ahLst/>
              <a:cxnLst/>
              <a:rect l="l" t="t" r="r" b="b"/>
              <a:pathLst>
                <a:path w="498" h="2746" extrusionOk="0">
                  <a:moveTo>
                    <a:pt x="1" y="0"/>
                  </a:moveTo>
                  <a:lnTo>
                    <a:pt x="1" y="2745"/>
                  </a:lnTo>
                  <a:lnTo>
                    <a:pt x="498" y="2745"/>
                  </a:lnTo>
                  <a:lnTo>
                    <a:pt x="4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69"/>
            <p:cNvSpPr/>
            <p:nvPr/>
          </p:nvSpPr>
          <p:spPr>
            <a:xfrm>
              <a:off x="6375176" y="3658163"/>
              <a:ext cx="16104" cy="88620"/>
            </a:xfrm>
            <a:custGeom>
              <a:avLst/>
              <a:gdLst/>
              <a:ahLst/>
              <a:cxnLst/>
              <a:rect l="l" t="t" r="r" b="b"/>
              <a:pathLst>
                <a:path w="499" h="2746" extrusionOk="0">
                  <a:moveTo>
                    <a:pt x="1" y="0"/>
                  </a:moveTo>
                  <a:lnTo>
                    <a:pt x="1" y="2745"/>
                  </a:lnTo>
                  <a:lnTo>
                    <a:pt x="498" y="2745"/>
                  </a:lnTo>
                  <a:lnTo>
                    <a:pt x="4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69"/>
            <p:cNvSpPr/>
            <p:nvPr/>
          </p:nvSpPr>
          <p:spPr>
            <a:xfrm>
              <a:off x="6426553" y="3658163"/>
              <a:ext cx="670913" cy="88620"/>
            </a:xfrm>
            <a:custGeom>
              <a:avLst/>
              <a:gdLst/>
              <a:ahLst/>
              <a:cxnLst/>
              <a:rect l="l" t="t" r="r" b="b"/>
              <a:pathLst>
                <a:path w="20789" h="2746" extrusionOk="0">
                  <a:moveTo>
                    <a:pt x="0" y="0"/>
                  </a:moveTo>
                  <a:lnTo>
                    <a:pt x="0" y="2745"/>
                  </a:lnTo>
                  <a:lnTo>
                    <a:pt x="20788" y="2745"/>
                  </a:lnTo>
                  <a:lnTo>
                    <a:pt x="207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69"/>
            <p:cNvSpPr/>
            <p:nvPr/>
          </p:nvSpPr>
          <p:spPr>
            <a:xfrm>
              <a:off x="6151140" y="3676785"/>
              <a:ext cx="66159" cy="51378"/>
            </a:xfrm>
            <a:custGeom>
              <a:avLst/>
              <a:gdLst/>
              <a:ahLst/>
              <a:cxnLst/>
              <a:rect l="l" t="t" r="r" b="b"/>
              <a:pathLst>
                <a:path w="2050" h="1592" extrusionOk="0">
                  <a:moveTo>
                    <a:pt x="1035" y="0"/>
                  </a:moveTo>
                  <a:cubicBezTo>
                    <a:pt x="458" y="0"/>
                    <a:pt x="0" y="358"/>
                    <a:pt x="0" y="796"/>
                  </a:cubicBezTo>
                  <a:cubicBezTo>
                    <a:pt x="0" y="1234"/>
                    <a:pt x="458" y="1592"/>
                    <a:pt x="1035" y="1592"/>
                  </a:cubicBezTo>
                  <a:cubicBezTo>
                    <a:pt x="1592" y="1592"/>
                    <a:pt x="2049" y="1234"/>
                    <a:pt x="2049" y="796"/>
                  </a:cubicBezTo>
                  <a:cubicBezTo>
                    <a:pt x="2049" y="358"/>
                    <a:pt x="1592" y="0"/>
                    <a:pt x="10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69"/>
            <p:cNvSpPr/>
            <p:nvPr/>
          </p:nvSpPr>
          <p:spPr>
            <a:xfrm>
              <a:off x="6223043" y="3939354"/>
              <a:ext cx="989959" cy="132930"/>
            </a:xfrm>
            <a:custGeom>
              <a:avLst/>
              <a:gdLst/>
              <a:ahLst/>
              <a:cxnLst/>
              <a:rect l="l" t="t" r="r" b="b"/>
              <a:pathLst>
                <a:path w="30675" h="4119" extrusionOk="0">
                  <a:moveTo>
                    <a:pt x="0" y="0"/>
                  </a:moveTo>
                  <a:lnTo>
                    <a:pt x="0" y="4118"/>
                  </a:lnTo>
                  <a:lnTo>
                    <a:pt x="30675" y="4118"/>
                  </a:lnTo>
                  <a:lnTo>
                    <a:pt x="306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69"/>
            <p:cNvSpPr/>
            <p:nvPr/>
          </p:nvSpPr>
          <p:spPr>
            <a:xfrm>
              <a:off x="6222366" y="4034364"/>
              <a:ext cx="990662" cy="32"/>
            </a:xfrm>
            <a:custGeom>
              <a:avLst/>
              <a:gdLst/>
              <a:ahLst/>
              <a:cxnLst/>
              <a:rect l="l" t="t" r="r" b="b"/>
              <a:pathLst>
                <a:path w="42909" h="1" fill="none" extrusionOk="0">
                  <a:moveTo>
                    <a:pt x="0" y="0"/>
                  </a:moveTo>
                  <a:lnTo>
                    <a:pt x="42909" y="0"/>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69"/>
            <p:cNvSpPr/>
            <p:nvPr/>
          </p:nvSpPr>
          <p:spPr>
            <a:xfrm>
              <a:off x="6222366" y="4016388"/>
              <a:ext cx="990662" cy="32"/>
            </a:xfrm>
            <a:custGeom>
              <a:avLst/>
              <a:gdLst/>
              <a:ahLst/>
              <a:cxnLst/>
              <a:rect l="l" t="t" r="r" b="b"/>
              <a:pathLst>
                <a:path w="42909" h="1" fill="none" extrusionOk="0">
                  <a:moveTo>
                    <a:pt x="0" y="0"/>
                  </a:moveTo>
                  <a:lnTo>
                    <a:pt x="42909" y="0"/>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69"/>
            <p:cNvSpPr/>
            <p:nvPr/>
          </p:nvSpPr>
          <p:spPr>
            <a:xfrm>
              <a:off x="6222366" y="3997767"/>
              <a:ext cx="990662" cy="32"/>
            </a:xfrm>
            <a:custGeom>
              <a:avLst/>
              <a:gdLst/>
              <a:ahLst/>
              <a:cxnLst/>
              <a:rect l="l" t="t" r="r" b="b"/>
              <a:pathLst>
                <a:path w="42909" h="1" fill="none" extrusionOk="0">
                  <a:moveTo>
                    <a:pt x="0" y="1"/>
                  </a:moveTo>
                  <a:lnTo>
                    <a:pt x="42909" y="1"/>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69"/>
            <p:cNvSpPr/>
            <p:nvPr/>
          </p:nvSpPr>
          <p:spPr>
            <a:xfrm>
              <a:off x="6222366" y="3979146"/>
              <a:ext cx="990662" cy="32"/>
            </a:xfrm>
            <a:custGeom>
              <a:avLst/>
              <a:gdLst/>
              <a:ahLst/>
              <a:cxnLst/>
              <a:rect l="l" t="t" r="r" b="b"/>
              <a:pathLst>
                <a:path w="42909" h="1" fill="none" extrusionOk="0">
                  <a:moveTo>
                    <a:pt x="0" y="1"/>
                  </a:moveTo>
                  <a:lnTo>
                    <a:pt x="42909" y="1"/>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69"/>
            <p:cNvSpPr/>
            <p:nvPr/>
          </p:nvSpPr>
          <p:spPr>
            <a:xfrm>
              <a:off x="6191577" y="4058116"/>
              <a:ext cx="1050309" cy="20590"/>
            </a:xfrm>
            <a:custGeom>
              <a:avLst/>
              <a:gdLst/>
              <a:ahLst/>
              <a:cxnLst/>
              <a:rect l="l" t="t" r="r" b="b"/>
              <a:pathLst>
                <a:path w="32545" h="638" extrusionOk="0">
                  <a:moveTo>
                    <a:pt x="319" y="0"/>
                  </a:moveTo>
                  <a:cubicBezTo>
                    <a:pt x="140" y="0"/>
                    <a:pt x="0" y="140"/>
                    <a:pt x="0" y="319"/>
                  </a:cubicBezTo>
                  <a:cubicBezTo>
                    <a:pt x="0" y="498"/>
                    <a:pt x="140" y="637"/>
                    <a:pt x="319" y="637"/>
                  </a:cubicBezTo>
                  <a:lnTo>
                    <a:pt x="32227" y="637"/>
                  </a:lnTo>
                  <a:cubicBezTo>
                    <a:pt x="32406" y="637"/>
                    <a:pt x="32545" y="498"/>
                    <a:pt x="32545" y="319"/>
                  </a:cubicBezTo>
                  <a:cubicBezTo>
                    <a:pt x="32545" y="140"/>
                    <a:pt x="32406" y="0"/>
                    <a:pt x="32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69"/>
            <p:cNvSpPr/>
            <p:nvPr/>
          </p:nvSpPr>
          <p:spPr>
            <a:xfrm>
              <a:off x="6191577" y="3932286"/>
              <a:ext cx="1050309" cy="20590"/>
            </a:xfrm>
            <a:custGeom>
              <a:avLst/>
              <a:gdLst/>
              <a:ahLst/>
              <a:cxnLst/>
              <a:rect l="l" t="t" r="r" b="b"/>
              <a:pathLst>
                <a:path w="32545" h="638" extrusionOk="0">
                  <a:moveTo>
                    <a:pt x="319" y="0"/>
                  </a:moveTo>
                  <a:cubicBezTo>
                    <a:pt x="140" y="0"/>
                    <a:pt x="0" y="140"/>
                    <a:pt x="0" y="319"/>
                  </a:cubicBezTo>
                  <a:cubicBezTo>
                    <a:pt x="0" y="498"/>
                    <a:pt x="140" y="637"/>
                    <a:pt x="319" y="637"/>
                  </a:cubicBezTo>
                  <a:lnTo>
                    <a:pt x="32227" y="637"/>
                  </a:lnTo>
                  <a:cubicBezTo>
                    <a:pt x="32406" y="637"/>
                    <a:pt x="32545" y="498"/>
                    <a:pt x="32545" y="319"/>
                  </a:cubicBezTo>
                  <a:cubicBezTo>
                    <a:pt x="32545" y="140"/>
                    <a:pt x="32406" y="0"/>
                    <a:pt x="32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4" name="Google Shape;4474;p69"/>
          <p:cNvGrpSpPr/>
          <p:nvPr/>
        </p:nvGrpSpPr>
        <p:grpSpPr>
          <a:xfrm flipH="1">
            <a:off x="7783862" y="3209957"/>
            <a:ext cx="1301136" cy="863516"/>
            <a:chOff x="7313211" y="3209957"/>
            <a:chExt cx="1301136" cy="863516"/>
          </a:xfrm>
        </p:grpSpPr>
        <p:sp>
          <p:nvSpPr>
            <p:cNvPr id="4475" name="Google Shape;4475;p69"/>
            <p:cNvSpPr/>
            <p:nvPr/>
          </p:nvSpPr>
          <p:spPr>
            <a:xfrm>
              <a:off x="7328556" y="3209957"/>
              <a:ext cx="984182" cy="131640"/>
            </a:xfrm>
            <a:custGeom>
              <a:avLst/>
              <a:gdLst/>
              <a:ahLst/>
              <a:cxnLst/>
              <a:rect l="l" t="t" r="r" b="b"/>
              <a:pathLst>
                <a:path w="30496" h="4079" extrusionOk="0">
                  <a:moveTo>
                    <a:pt x="0" y="1"/>
                  </a:moveTo>
                  <a:lnTo>
                    <a:pt x="0" y="4079"/>
                  </a:lnTo>
                  <a:lnTo>
                    <a:pt x="30496" y="4079"/>
                  </a:lnTo>
                  <a:lnTo>
                    <a:pt x="304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69"/>
            <p:cNvSpPr/>
            <p:nvPr/>
          </p:nvSpPr>
          <p:spPr>
            <a:xfrm>
              <a:off x="8227345" y="3209957"/>
              <a:ext cx="33402" cy="131640"/>
            </a:xfrm>
            <a:custGeom>
              <a:avLst/>
              <a:gdLst/>
              <a:ahLst/>
              <a:cxnLst/>
              <a:rect l="l" t="t" r="r" b="b"/>
              <a:pathLst>
                <a:path w="1035" h="4079" extrusionOk="0">
                  <a:moveTo>
                    <a:pt x="0" y="1"/>
                  </a:moveTo>
                  <a:lnTo>
                    <a:pt x="0" y="4079"/>
                  </a:lnTo>
                  <a:lnTo>
                    <a:pt x="1035" y="4079"/>
                  </a:lnTo>
                  <a:lnTo>
                    <a:pt x="10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69"/>
            <p:cNvSpPr/>
            <p:nvPr/>
          </p:nvSpPr>
          <p:spPr>
            <a:xfrm>
              <a:off x="8159282" y="3209957"/>
              <a:ext cx="34047" cy="131640"/>
            </a:xfrm>
            <a:custGeom>
              <a:avLst/>
              <a:gdLst/>
              <a:ahLst/>
              <a:cxnLst/>
              <a:rect l="l" t="t" r="r" b="b"/>
              <a:pathLst>
                <a:path w="1055" h="4079" extrusionOk="0">
                  <a:moveTo>
                    <a:pt x="1" y="1"/>
                  </a:moveTo>
                  <a:lnTo>
                    <a:pt x="1" y="4079"/>
                  </a:lnTo>
                  <a:lnTo>
                    <a:pt x="1055" y="4079"/>
                  </a:lnTo>
                  <a:lnTo>
                    <a:pt x="10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69"/>
            <p:cNvSpPr/>
            <p:nvPr/>
          </p:nvSpPr>
          <p:spPr>
            <a:xfrm>
              <a:off x="8091865" y="3209957"/>
              <a:ext cx="34080" cy="131640"/>
            </a:xfrm>
            <a:custGeom>
              <a:avLst/>
              <a:gdLst/>
              <a:ahLst/>
              <a:cxnLst/>
              <a:rect l="l" t="t" r="r" b="b"/>
              <a:pathLst>
                <a:path w="1056" h="4079" extrusionOk="0">
                  <a:moveTo>
                    <a:pt x="1" y="1"/>
                  </a:moveTo>
                  <a:lnTo>
                    <a:pt x="1" y="4079"/>
                  </a:lnTo>
                  <a:lnTo>
                    <a:pt x="1055" y="4079"/>
                  </a:lnTo>
                  <a:lnTo>
                    <a:pt x="10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69"/>
            <p:cNvSpPr/>
            <p:nvPr/>
          </p:nvSpPr>
          <p:spPr>
            <a:xfrm>
              <a:off x="7376706" y="3234355"/>
              <a:ext cx="677335" cy="80294"/>
            </a:xfrm>
            <a:custGeom>
              <a:avLst/>
              <a:gdLst/>
              <a:ahLst/>
              <a:cxnLst/>
              <a:rect l="l" t="t" r="r" b="b"/>
              <a:pathLst>
                <a:path w="20988" h="2488" extrusionOk="0">
                  <a:moveTo>
                    <a:pt x="1174" y="1"/>
                  </a:moveTo>
                  <a:cubicBezTo>
                    <a:pt x="1174" y="657"/>
                    <a:pt x="657" y="1175"/>
                    <a:pt x="0" y="1175"/>
                  </a:cubicBezTo>
                  <a:lnTo>
                    <a:pt x="0" y="1334"/>
                  </a:lnTo>
                  <a:cubicBezTo>
                    <a:pt x="657" y="1334"/>
                    <a:pt x="1174" y="1851"/>
                    <a:pt x="1174" y="2487"/>
                  </a:cubicBezTo>
                  <a:lnTo>
                    <a:pt x="19833" y="2487"/>
                  </a:lnTo>
                  <a:cubicBezTo>
                    <a:pt x="19833" y="1851"/>
                    <a:pt x="20351" y="1334"/>
                    <a:pt x="20987" y="1334"/>
                  </a:cubicBezTo>
                  <a:lnTo>
                    <a:pt x="20987" y="1175"/>
                  </a:lnTo>
                  <a:cubicBezTo>
                    <a:pt x="20351" y="1175"/>
                    <a:pt x="19833" y="657"/>
                    <a:pt x="198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69"/>
            <p:cNvSpPr/>
            <p:nvPr/>
          </p:nvSpPr>
          <p:spPr>
            <a:xfrm>
              <a:off x="7442187" y="3288928"/>
              <a:ext cx="536078" cy="8391"/>
            </a:xfrm>
            <a:custGeom>
              <a:avLst/>
              <a:gdLst/>
              <a:ahLst/>
              <a:cxnLst/>
              <a:rect l="l" t="t" r="r" b="b"/>
              <a:pathLst>
                <a:path w="16611" h="260" extrusionOk="0">
                  <a:moveTo>
                    <a:pt x="120" y="1"/>
                  </a:moveTo>
                  <a:cubicBezTo>
                    <a:pt x="40" y="1"/>
                    <a:pt x="0" y="60"/>
                    <a:pt x="0" y="140"/>
                  </a:cubicBezTo>
                  <a:cubicBezTo>
                    <a:pt x="0" y="200"/>
                    <a:pt x="40" y="259"/>
                    <a:pt x="120" y="259"/>
                  </a:cubicBezTo>
                  <a:lnTo>
                    <a:pt x="16472" y="259"/>
                  </a:lnTo>
                  <a:cubicBezTo>
                    <a:pt x="16551" y="259"/>
                    <a:pt x="16611" y="200"/>
                    <a:pt x="16611" y="140"/>
                  </a:cubicBezTo>
                  <a:cubicBezTo>
                    <a:pt x="16611" y="60"/>
                    <a:pt x="16551" y="1"/>
                    <a:pt x="16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69"/>
            <p:cNvSpPr/>
            <p:nvPr/>
          </p:nvSpPr>
          <p:spPr>
            <a:xfrm>
              <a:off x="7442187" y="3270307"/>
              <a:ext cx="536078" cy="8391"/>
            </a:xfrm>
            <a:custGeom>
              <a:avLst/>
              <a:gdLst/>
              <a:ahLst/>
              <a:cxnLst/>
              <a:rect l="l" t="t" r="r" b="b"/>
              <a:pathLst>
                <a:path w="16611" h="260" extrusionOk="0">
                  <a:moveTo>
                    <a:pt x="120" y="1"/>
                  </a:moveTo>
                  <a:cubicBezTo>
                    <a:pt x="40" y="1"/>
                    <a:pt x="0" y="80"/>
                    <a:pt x="0" y="140"/>
                  </a:cubicBezTo>
                  <a:cubicBezTo>
                    <a:pt x="0" y="220"/>
                    <a:pt x="40" y="259"/>
                    <a:pt x="120" y="259"/>
                  </a:cubicBezTo>
                  <a:lnTo>
                    <a:pt x="16472" y="259"/>
                  </a:lnTo>
                  <a:cubicBezTo>
                    <a:pt x="16551" y="259"/>
                    <a:pt x="16611" y="220"/>
                    <a:pt x="16611" y="140"/>
                  </a:cubicBezTo>
                  <a:cubicBezTo>
                    <a:pt x="16611" y="61"/>
                    <a:pt x="16551" y="1"/>
                    <a:pt x="16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69"/>
            <p:cNvSpPr/>
            <p:nvPr/>
          </p:nvSpPr>
          <p:spPr>
            <a:xfrm>
              <a:off x="7442187" y="3252976"/>
              <a:ext cx="536078" cy="8391"/>
            </a:xfrm>
            <a:custGeom>
              <a:avLst/>
              <a:gdLst/>
              <a:ahLst/>
              <a:cxnLst/>
              <a:rect l="l" t="t" r="r" b="b"/>
              <a:pathLst>
                <a:path w="16611" h="260" extrusionOk="0">
                  <a:moveTo>
                    <a:pt x="120" y="1"/>
                  </a:moveTo>
                  <a:cubicBezTo>
                    <a:pt x="40" y="1"/>
                    <a:pt x="0" y="41"/>
                    <a:pt x="0" y="120"/>
                  </a:cubicBezTo>
                  <a:cubicBezTo>
                    <a:pt x="0" y="200"/>
                    <a:pt x="40" y="259"/>
                    <a:pt x="120" y="259"/>
                  </a:cubicBezTo>
                  <a:lnTo>
                    <a:pt x="16472" y="259"/>
                  </a:lnTo>
                  <a:cubicBezTo>
                    <a:pt x="16551" y="259"/>
                    <a:pt x="16611" y="200"/>
                    <a:pt x="16611" y="120"/>
                  </a:cubicBezTo>
                  <a:cubicBezTo>
                    <a:pt x="16611" y="41"/>
                    <a:pt x="16551" y="1"/>
                    <a:pt x="16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69"/>
            <p:cNvSpPr/>
            <p:nvPr/>
          </p:nvSpPr>
          <p:spPr>
            <a:xfrm>
              <a:off x="7449310" y="3537134"/>
              <a:ext cx="1099750" cy="270928"/>
            </a:xfrm>
            <a:custGeom>
              <a:avLst/>
              <a:gdLst/>
              <a:ahLst/>
              <a:cxnLst/>
              <a:rect l="l" t="t" r="r" b="b"/>
              <a:pathLst>
                <a:path w="34077" h="8395" extrusionOk="0">
                  <a:moveTo>
                    <a:pt x="0" y="0"/>
                  </a:moveTo>
                  <a:lnTo>
                    <a:pt x="0" y="8395"/>
                  </a:lnTo>
                  <a:lnTo>
                    <a:pt x="34076" y="8395"/>
                  </a:lnTo>
                  <a:lnTo>
                    <a:pt x="34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69"/>
            <p:cNvSpPr/>
            <p:nvPr/>
          </p:nvSpPr>
          <p:spPr>
            <a:xfrm>
              <a:off x="8476479" y="3537134"/>
              <a:ext cx="45601" cy="270928"/>
            </a:xfrm>
            <a:custGeom>
              <a:avLst/>
              <a:gdLst/>
              <a:ahLst/>
              <a:cxnLst/>
              <a:rect l="l" t="t" r="r" b="b"/>
              <a:pathLst>
                <a:path w="1413" h="8395" extrusionOk="0">
                  <a:moveTo>
                    <a:pt x="0" y="0"/>
                  </a:moveTo>
                  <a:lnTo>
                    <a:pt x="0" y="8395"/>
                  </a:lnTo>
                  <a:lnTo>
                    <a:pt x="1413" y="8395"/>
                  </a:lnTo>
                  <a:lnTo>
                    <a:pt x="14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69"/>
            <p:cNvSpPr/>
            <p:nvPr/>
          </p:nvSpPr>
          <p:spPr>
            <a:xfrm>
              <a:off x="7449310" y="3537134"/>
              <a:ext cx="46246" cy="270928"/>
            </a:xfrm>
            <a:custGeom>
              <a:avLst/>
              <a:gdLst/>
              <a:ahLst/>
              <a:cxnLst/>
              <a:rect l="l" t="t" r="r" b="b"/>
              <a:pathLst>
                <a:path w="1433" h="8395" extrusionOk="0">
                  <a:moveTo>
                    <a:pt x="0" y="0"/>
                  </a:moveTo>
                  <a:lnTo>
                    <a:pt x="0" y="8395"/>
                  </a:lnTo>
                  <a:lnTo>
                    <a:pt x="1432" y="8395"/>
                  </a:lnTo>
                  <a:lnTo>
                    <a:pt x="14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69"/>
            <p:cNvSpPr/>
            <p:nvPr/>
          </p:nvSpPr>
          <p:spPr>
            <a:xfrm>
              <a:off x="7568718" y="3611587"/>
              <a:ext cx="27625" cy="122022"/>
            </a:xfrm>
            <a:custGeom>
              <a:avLst/>
              <a:gdLst/>
              <a:ahLst/>
              <a:cxnLst/>
              <a:rect l="l" t="t" r="r" b="b"/>
              <a:pathLst>
                <a:path w="856" h="3781" extrusionOk="0">
                  <a:moveTo>
                    <a:pt x="0" y="1"/>
                  </a:moveTo>
                  <a:lnTo>
                    <a:pt x="0" y="3780"/>
                  </a:lnTo>
                  <a:lnTo>
                    <a:pt x="855" y="3780"/>
                  </a:lnTo>
                  <a:lnTo>
                    <a:pt x="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69"/>
            <p:cNvSpPr/>
            <p:nvPr/>
          </p:nvSpPr>
          <p:spPr>
            <a:xfrm>
              <a:off x="7627777" y="3611587"/>
              <a:ext cx="26980" cy="122022"/>
            </a:xfrm>
            <a:custGeom>
              <a:avLst/>
              <a:gdLst/>
              <a:ahLst/>
              <a:cxnLst/>
              <a:rect l="l" t="t" r="r" b="b"/>
              <a:pathLst>
                <a:path w="836" h="3781" extrusionOk="0">
                  <a:moveTo>
                    <a:pt x="0" y="1"/>
                  </a:moveTo>
                  <a:lnTo>
                    <a:pt x="0" y="3780"/>
                  </a:lnTo>
                  <a:lnTo>
                    <a:pt x="836" y="3780"/>
                  </a:lnTo>
                  <a:lnTo>
                    <a:pt x="8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69"/>
            <p:cNvSpPr/>
            <p:nvPr/>
          </p:nvSpPr>
          <p:spPr>
            <a:xfrm>
              <a:off x="7706977" y="3611575"/>
              <a:ext cx="714961" cy="122022"/>
            </a:xfrm>
            <a:custGeom>
              <a:avLst/>
              <a:gdLst/>
              <a:ahLst/>
              <a:cxnLst/>
              <a:rect l="l" t="t" r="r" b="b"/>
              <a:pathLst>
                <a:path w="19058" h="3781" extrusionOk="0">
                  <a:moveTo>
                    <a:pt x="1890" y="1"/>
                  </a:moveTo>
                  <a:cubicBezTo>
                    <a:pt x="836" y="1"/>
                    <a:pt x="0" y="856"/>
                    <a:pt x="0" y="1890"/>
                  </a:cubicBezTo>
                  <a:cubicBezTo>
                    <a:pt x="0" y="2945"/>
                    <a:pt x="836" y="3780"/>
                    <a:pt x="1890" y="3780"/>
                  </a:cubicBezTo>
                  <a:lnTo>
                    <a:pt x="17168" y="3780"/>
                  </a:lnTo>
                  <a:cubicBezTo>
                    <a:pt x="18222" y="3780"/>
                    <a:pt x="19057" y="2945"/>
                    <a:pt x="19057" y="1890"/>
                  </a:cubicBezTo>
                  <a:cubicBezTo>
                    <a:pt x="19057" y="856"/>
                    <a:pt x="18222" y="1"/>
                    <a:pt x="17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69"/>
            <p:cNvSpPr/>
            <p:nvPr/>
          </p:nvSpPr>
          <p:spPr>
            <a:xfrm>
              <a:off x="8330091" y="3646247"/>
              <a:ext cx="57187" cy="51410"/>
            </a:xfrm>
            <a:custGeom>
              <a:avLst/>
              <a:gdLst/>
              <a:ahLst/>
              <a:cxnLst/>
              <a:rect l="l" t="t" r="r" b="b"/>
              <a:pathLst>
                <a:path w="1772" h="1593" extrusionOk="0">
                  <a:moveTo>
                    <a:pt x="896" y="1"/>
                  </a:moveTo>
                  <a:cubicBezTo>
                    <a:pt x="399" y="1"/>
                    <a:pt x="1" y="359"/>
                    <a:pt x="1" y="797"/>
                  </a:cubicBezTo>
                  <a:cubicBezTo>
                    <a:pt x="1" y="1254"/>
                    <a:pt x="399" y="1592"/>
                    <a:pt x="896" y="1592"/>
                  </a:cubicBezTo>
                  <a:cubicBezTo>
                    <a:pt x="1393" y="1592"/>
                    <a:pt x="1771" y="1254"/>
                    <a:pt x="1771" y="797"/>
                  </a:cubicBezTo>
                  <a:cubicBezTo>
                    <a:pt x="1771" y="359"/>
                    <a:pt x="1393" y="1"/>
                    <a:pt x="8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69"/>
            <p:cNvSpPr/>
            <p:nvPr/>
          </p:nvSpPr>
          <p:spPr>
            <a:xfrm>
              <a:off x="7748545" y="3646247"/>
              <a:ext cx="57800" cy="51410"/>
            </a:xfrm>
            <a:custGeom>
              <a:avLst/>
              <a:gdLst/>
              <a:ahLst/>
              <a:cxnLst/>
              <a:rect l="l" t="t" r="r" b="b"/>
              <a:pathLst>
                <a:path w="1791" h="1593" extrusionOk="0">
                  <a:moveTo>
                    <a:pt x="896" y="1"/>
                  </a:moveTo>
                  <a:cubicBezTo>
                    <a:pt x="398" y="1"/>
                    <a:pt x="0" y="359"/>
                    <a:pt x="0" y="797"/>
                  </a:cubicBezTo>
                  <a:cubicBezTo>
                    <a:pt x="0" y="1234"/>
                    <a:pt x="398" y="1592"/>
                    <a:pt x="896" y="1592"/>
                  </a:cubicBezTo>
                  <a:cubicBezTo>
                    <a:pt x="1373" y="1592"/>
                    <a:pt x="1791" y="1234"/>
                    <a:pt x="1791" y="797"/>
                  </a:cubicBezTo>
                  <a:cubicBezTo>
                    <a:pt x="1791" y="359"/>
                    <a:pt x="1373" y="1"/>
                    <a:pt x="8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69"/>
            <p:cNvSpPr/>
            <p:nvPr/>
          </p:nvSpPr>
          <p:spPr>
            <a:xfrm>
              <a:off x="7500656" y="3954678"/>
              <a:ext cx="1099750" cy="118795"/>
            </a:xfrm>
            <a:custGeom>
              <a:avLst/>
              <a:gdLst/>
              <a:ahLst/>
              <a:cxnLst/>
              <a:rect l="l" t="t" r="r" b="b"/>
              <a:pathLst>
                <a:path w="34077" h="3681" extrusionOk="0">
                  <a:moveTo>
                    <a:pt x="0" y="0"/>
                  </a:moveTo>
                  <a:lnTo>
                    <a:pt x="0" y="3681"/>
                  </a:lnTo>
                  <a:lnTo>
                    <a:pt x="34077" y="3681"/>
                  </a:lnTo>
                  <a:lnTo>
                    <a:pt x="340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69"/>
            <p:cNvSpPr/>
            <p:nvPr/>
          </p:nvSpPr>
          <p:spPr>
            <a:xfrm>
              <a:off x="8430265" y="3990664"/>
              <a:ext cx="109146" cy="51410"/>
            </a:xfrm>
            <a:custGeom>
              <a:avLst/>
              <a:gdLst/>
              <a:ahLst/>
              <a:cxnLst/>
              <a:rect l="l" t="t" r="r" b="b"/>
              <a:pathLst>
                <a:path w="3382" h="1593" extrusionOk="0">
                  <a:moveTo>
                    <a:pt x="1691" y="1"/>
                  </a:moveTo>
                  <a:cubicBezTo>
                    <a:pt x="776" y="1"/>
                    <a:pt x="0" y="339"/>
                    <a:pt x="0" y="797"/>
                  </a:cubicBezTo>
                  <a:cubicBezTo>
                    <a:pt x="0" y="1234"/>
                    <a:pt x="776" y="1592"/>
                    <a:pt x="1691" y="1592"/>
                  </a:cubicBezTo>
                  <a:cubicBezTo>
                    <a:pt x="2606" y="1592"/>
                    <a:pt x="3382" y="1234"/>
                    <a:pt x="3382" y="797"/>
                  </a:cubicBezTo>
                  <a:cubicBezTo>
                    <a:pt x="3382" y="339"/>
                    <a:pt x="2606" y="1"/>
                    <a:pt x="1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69"/>
            <p:cNvSpPr/>
            <p:nvPr/>
          </p:nvSpPr>
          <p:spPr>
            <a:xfrm>
              <a:off x="8382114" y="3989406"/>
              <a:ext cx="16072" cy="53314"/>
            </a:xfrm>
            <a:custGeom>
              <a:avLst/>
              <a:gdLst/>
              <a:ahLst/>
              <a:cxnLst/>
              <a:rect l="l" t="t" r="r" b="b"/>
              <a:pathLst>
                <a:path w="498" h="1652" extrusionOk="0">
                  <a:moveTo>
                    <a:pt x="0" y="0"/>
                  </a:moveTo>
                  <a:lnTo>
                    <a:pt x="0" y="1651"/>
                  </a:lnTo>
                  <a:lnTo>
                    <a:pt x="497" y="1651"/>
                  </a:lnTo>
                  <a:lnTo>
                    <a:pt x="4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69"/>
            <p:cNvSpPr/>
            <p:nvPr/>
          </p:nvSpPr>
          <p:spPr>
            <a:xfrm>
              <a:off x="8347421" y="3989406"/>
              <a:ext cx="16104" cy="53314"/>
            </a:xfrm>
            <a:custGeom>
              <a:avLst/>
              <a:gdLst/>
              <a:ahLst/>
              <a:cxnLst/>
              <a:rect l="l" t="t" r="r" b="b"/>
              <a:pathLst>
                <a:path w="499" h="1652" extrusionOk="0">
                  <a:moveTo>
                    <a:pt x="1" y="0"/>
                  </a:moveTo>
                  <a:lnTo>
                    <a:pt x="1" y="1651"/>
                  </a:lnTo>
                  <a:lnTo>
                    <a:pt x="498" y="1651"/>
                  </a:lnTo>
                  <a:lnTo>
                    <a:pt x="4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69"/>
            <p:cNvSpPr/>
            <p:nvPr/>
          </p:nvSpPr>
          <p:spPr>
            <a:xfrm>
              <a:off x="8312761" y="3989406"/>
              <a:ext cx="16072" cy="53314"/>
            </a:xfrm>
            <a:custGeom>
              <a:avLst/>
              <a:gdLst/>
              <a:ahLst/>
              <a:cxnLst/>
              <a:rect l="l" t="t" r="r" b="b"/>
              <a:pathLst>
                <a:path w="498" h="1652" extrusionOk="0">
                  <a:moveTo>
                    <a:pt x="1" y="0"/>
                  </a:moveTo>
                  <a:lnTo>
                    <a:pt x="1" y="1651"/>
                  </a:lnTo>
                  <a:lnTo>
                    <a:pt x="498" y="1651"/>
                  </a:lnTo>
                  <a:lnTo>
                    <a:pt x="4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69"/>
            <p:cNvSpPr/>
            <p:nvPr/>
          </p:nvSpPr>
          <p:spPr>
            <a:xfrm>
              <a:off x="8278100" y="3989406"/>
              <a:ext cx="16072" cy="53314"/>
            </a:xfrm>
            <a:custGeom>
              <a:avLst/>
              <a:gdLst/>
              <a:ahLst/>
              <a:cxnLst/>
              <a:rect l="l" t="t" r="r" b="b"/>
              <a:pathLst>
                <a:path w="498" h="1652" extrusionOk="0">
                  <a:moveTo>
                    <a:pt x="1" y="0"/>
                  </a:moveTo>
                  <a:lnTo>
                    <a:pt x="1" y="1651"/>
                  </a:lnTo>
                  <a:lnTo>
                    <a:pt x="498" y="1651"/>
                  </a:lnTo>
                  <a:lnTo>
                    <a:pt x="4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69"/>
            <p:cNvSpPr/>
            <p:nvPr/>
          </p:nvSpPr>
          <p:spPr>
            <a:xfrm>
              <a:off x="7572559" y="3986789"/>
              <a:ext cx="670913" cy="53314"/>
            </a:xfrm>
            <a:custGeom>
              <a:avLst/>
              <a:gdLst/>
              <a:ahLst/>
              <a:cxnLst/>
              <a:rect l="l" t="t" r="r" b="b"/>
              <a:pathLst>
                <a:path w="20789" h="1652" extrusionOk="0">
                  <a:moveTo>
                    <a:pt x="0" y="0"/>
                  </a:moveTo>
                  <a:lnTo>
                    <a:pt x="0" y="1651"/>
                  </a:lnTo>
                  <a:lnTo>
                    <a:pt x="20788" y="1651"/>
                  </a:lnTo>
                  <a:lnTo>
                    <a:pt x="207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69"/>
            <p:cNvSpPr/>
            <p:nvPr/>
          </p:nvSpPr>
          <p:spPr>
            <a:xfrm>
              <a:off x="8451436" y="4000959"/>
              <a:ext cx="66159" cy="30207"/>
            </a:xfrm>
            <a:custGeom>
              <a:avLst/>
              <a:gdLst/>
              <a:ahLst/>
              <a:cxnLst/>
              <a:rect l="l" t="t" r="r" b="b"/>
              <a:pathLst>
                <a:path w="2050" h="936" extrusionOk="0">
                  <a:moveTo>
                    <a:pt x="1035" y="0"/>
                  </a:moveTo>
                  <a:cubicBezTo>
                    <a:pt x="478" y="0"/>
                    <a:pt x="1" y="199"/>
                    <a:pt x="1" y="478"/>
                  </a:cubicBezTo>
                  <a:cubicBezTo>
                    <a:pt x="1" y="736"/>
                    <a:pt x="478" y="935"/>
                    <a:pt x="1035" y="935"/>
                  </a:cubicBezTo>
                  <a:cubicBezTo>
                    <a:pt x="1572" y="935"/>
                    <a:pt x="2049" y="736"/>
                    <a:pt x="2049" y="478"/>
                  </a:cubicBezTo>
                  <a:cubicBezTo>
                    <a:pt x="2049" y="219"/>
                    <a:pt x="1572" y="0"/>
                    <a:pt x="10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99" name="Google Shape;4499;p69"/>
            <p:cNvGrpSpPr/>
            <p:nvPr/>
          </p:nvGrpSpPr>
          <p:grpSpPr>
            <a:xfrm>
              <a:off x="7514598" y="3340380"/>
              <a:ext cx="1099750" cy="195830"/>
              <a:chOff x="7734110" y="3210705"/>
              <a:chExt cx="1099750" cy="195830"/>
            </a:xfrm>
          </p:grpSpPr>
          <p:sp>
            <p:nvSpPr>
              <p:cNvPr id="4500" name="Google Shape;4500;p69"/>
              <p:cNvSpPr/>
              <p:nvPr/>
            </p:nvSpPr>
            <p:spPr>
              <a:xfrm>
                <a:off x="7734110" y="3210705"/>
                <a:ext cx="1099750" cy="195830"/>
              </a:xfrm>
              <a:custGeom>
                <a:avLst/>
                <a:gdLst/>
                <a:ahLst/>
                <a:cxnLst/>
                <a:rect l="l" t="t" r="r" b="b"/>
                <a:pathLst>
                  <a:path w="34077" h="6068" extrusionOk="0">
                    <a:moveTo>
                      <a:pt x="0" y="1"/>
                    </a:moveTo>
                    <a:lnTo>
                      <a:pt x="0" y="6068"/>
                    </a:lnTo>
                    <a:lnTo>
                      <a:pt x="34076" y="6068"/>
                    </a:lnTo>
                    <a:lnTo>
                      <a:pt x="340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69"/>
              <p:cNvSpPr/>
              <p:nvPr/>
            </p:nvSpPr>
            <p:spPr>
              <a:xfrm>
                <a:off x="8663687" y="3266569"/>
                <a:ext cx="109178" cy="83489"/>
              </a:xfrm>
              <a:custGeom>
                <a:avLst/>
                <a:gdLst/>
                <a:ahLst/>
                <a:cxnLst/>
                <a:rect l="l" t="t" r="r" b="b"/>
                <a:pathLst>
                  <a:path w="3383" h="2587" extrusionOk="0">
                    <a:moveTo>
                      <a:pt x="1692" y="0"/>
                    </a:moveTo>
                    <a:cubicBezTo>
                      <a:pt x="757" y="0"/>
                      <a:pt x="1" y="577"/>
                      <a:pt x="1" y="1293"/>
                    </a:cubicBezTo>
                    <a:cubicBezTo>
                      <a:pt x="1" y="2029"/>
                      <a:pt x="757" y="2586"/>
                      <a:pt x="1692" y="2586"/>
                    </a:cubicBezTo>
                    <a:cubicBezTo>
                      <a:pt x="2607" y="2586"/>
                      <a:pt x="3382" y="2009"/>
                      <a:pt x="3382" y="1293"/>
                    </a:cubicBezTo>
                    <a:cubicBezTo>
                      <a:pt x="3382" y="577"/>
                      <a:pt x="2626" y="0"/>
                      <a:pt x="16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69"/>
              <p:cNvSpPr/>
              <p:nvPr/>
            </p:nvSpPr>
            <p:spPr>
              <a:xfrm>
                <a:off x="8615537" y="3263987"/>
                <a:ext cx="16072" cy="88620"/>
              </a:xfrm>
              <a:custGeom>
                <a:avLst/>
                <a:gdLst/>
                <a:ahLst/>
                <a:cxnLst/>
                <a:rect l="l" t="t" r="r" b="b"/>
                <a:pathLst>
                  <a:path w="498" h="2746" extrusionOk="0">
                    <a:moveTo>
                      <a:pt x="1" y="1"/>
                    </a:moveTo>
                    <a:lnTo>
                      <a:pt x="1" y="2746"/>
                    </a:lnTo>
                    <a:lnTo>
                      <a:pt x="498" y="2746"/>
                    </a:lnTo>
                    <a:lnTo>
                      <a:pt x="4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69"/>
              <p:cNvSpPr/>
              <p:nvPr/>
            </p:nvSpPr>
            <p:spPr>
              <a:xfrm>
                <a:off x="8580876" y="3263987"/>
                <a:ext cx="16072" cy="88620"/>
              </a:xfrm>
              <a:custGeom>
                <a:avLst/>
                <a:gdLst/>
                <a:ahLst/>
                <a:cxnLst/>
                <a:rect l="l" t="t" r="r" b="b"/>
                <a:pathLst>
                  <a:path w="498" h="2746" extrusionOk="0">
                    <a:moveTo>
                      <a:pt x="1" y="1"/>
                    </a:moveTo>
                    <a:lnTo>
                      <a:pt x="1" y="2746"/>
                    </a:lnTo>
                    <a:lnTo>
                      <a:pt x="498" y="2746"/>
                    </a:lnTo>
                    <a:lnTo>
                      <a:pt x="4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69"/>
              <p:cNvSpPr/>
              <p:nvPr/>
            </p:nvSpPr>
            <p:spPr>
              <a:xfrm>
                <a:off x="8546215" y="3263987"/>
                <a:ext cx="16072" cy="88620"/>
              </a:xfrm>
              <a:custGeom>
                <a:avLst/>
                <a:gdLst/>
                <a:ahLst/>
                <a:cxnLst/>
                <a:rect l="l" t="t" r="r" b="b"/>
                <a:pathLst>
                  <a:path w="498" h="2746" extrusionOk="0">
                    <a:moveTo>
                      <a:pt x="0" y="1"/>
                    </a:moveTo>
                    <a:lnTo>
                      <a:pt x="0" y="2746"/>
                    </a:lnTo>
                    <a:lnTo>
                      <a:pt x="498" y="2746"/>
                    </a:lnTo>
                    <a:lnTo>
                      <a:pt x="4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69"/>
              <p:cNvSpPr/>
              <p:nvPr/>
            </p:nvSpPr>
            <p:spPr>
              <a:xfrm>
                <a:off x="8511555" y="3263987"/>
                <a:ext cx="16072" cy="88620"/>
              </a:xfrm>
              <a:custGeom>
                <a:avLst/>
                <a:gdLst/>
                <a:ahLst/>
                <a:cxnLst/>
                <a:rect l="l" t="t" r="r" b="b"/>
                <a:pathLst>
                  <a:path w="498" h="2746" extrusionOk="0">
                    <a:moveTo>
                      <a:pt x="0" y="1"/>
                    </a:moveTo>
                    <a:lnTo>
                      <a:pt x="0" y="2746"/>
                    </a:lnTo>
                    <a:lnTo>
                      <a:pt x="497" y="2746"/>
                    </a:lnTo>
                    <a:lnTo>
                      <a:pt x="4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69"/>
              <p:cNvSpPr/>
              <p:nvPr/>
            </p:nvSpPr>
            <p:spPr>
              <a:xfrm>
                <a:off x="7805368" y="3263987"/>
                <a:ext cx="670881" cy="88620"/>
              </a:xfrm>
              <a:custGeom>
                <a:avLst/>
                <a:gdLst/>
                <a:ahLst/>
                <a:cxnLst/>
                <a:rect l="l" t="t" r="r" b="b"/>
                <a:pathLst>
                  <a:path w="20788" h="2746" extrusionOk="0">
                    <a:moveTo>
                      <a:pt x="0" y="1"/>
                    </a:moveTo>
                    <a:lnTo>
                      <a:pt x="0" y="2746"/>
                    </a:lnTo>
                    <a:lnTo>
                      <a:pt x="20788" y="2746"/>
                    </a:lnTo>
                    <a:lnTo>
                      <a:pt x="207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69"/>
              <p:cNvSpPr/>
              <p:nvPr/>
            </p:nvSpPr>
            <p:spPr>
              <a:xfrm>
                <a:off x="8686149" y="3282608"/>
                <a:ext cx="65513" cy="51378"/>
              </a:xfrm>
              <a:custGeom>
                <a:avLst/>
                <a:gdLst/>
                <a:ahLst/>
                <a:cxnLst/>
                <a:rect l="l" t="t" r="r" b="b"/>
                <a:pathLst>
                  <a:path w="2030" h="1592" extrusionOk="0">
                    <a:moveTo>
                      <a:pt x="1015" y="1"/>
                    </a:moveTo>
                    <a:cubicBezTo>
                      <a:pt x="458" y="1"/>
                      <a:pt x="1" y="359"/>
                      <a:pt x="1" y="796"/>
                    </a:cubicBezTo>
                    <a:cubicBezTo>
                      <a:pt x="1" y="1234"/>
                      <a:pt x="458" y="1592"/>
                      <a:pt x="1015" y="1592"/>
                    </a:cubicBezTo>
                    <a:cubicBezTo>
                      <a:pt x="1572" y="1592"/>
                      <a:pt x="2030" y="1234"/>
                      <a:pt x="2030" y="796"/>
                    </a:cubicBezTo>
                    <a:cubicBezTo>
                      <a:pt x="2030" y="359"/>
                      <a:pt x="1572" y="1"/>
                      <a:pt x="1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8" name="Google Shape;4508;p69"/>
            <p:cNvGrpSpPr/>
            <p:nvPr/>
          </p:nvGrpSpPr>
          <p:grpSpPr>
            <a:xfrm>
              <a:off x="7313211" y="3808985"/>
              <a:ext cx="1050309" cy="147066"/>
              <a:chOff x="7661561" y="3538110"/>
              <a:chExt cx="1050309" cy="147066"/>
            </a:xfrm>
          </p:grpSpPr>
          <p:sp>
            <p:nvSpPr>
              <p:cNvPr id="4509" name="Google Shape;4509;p69"/>
              <p:cNvSpPr/>
              <p:nvPr/>
            </p:nvSpPr>
            <p:spPr>
              <a:xfrm>
                <a:off x="7690445" y="3544532"/>
                <a:ext cx="989959" cy="133576"/>
              </a:xfrm>
              <a:custGeom>
                <a:avLst/>
                <a:gdLst/>
                <a:ahLst/>
                <a:cxnLst/>
                <a:rect l="l" t="t" r="r" b="b"/>
                <a:pathLst>
                  <a:path w="30675" h="4139" extrusionOk="0">
                    <a:moveTo>
                      <a:pt x="0" y="1"/>
                    </a:moveTo>
                    <a:lnTo>
                      <a:pt x="0" y="4138"/>
                    </a:lnTo>
                    <a:lnTo>
                      <a:pt x="30675" y="4138"/>
                    </a:lnTo>
                    <a:lnTo>
                      <a:pt x="306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69"/>
              <p:cNvSpPr/>
              <p:nvPr/>
            </p:nvSpPr>
            <p:spPr>
              <a:xfrm>
                <a:off x="7689832" y="3640833"/>
                <a:ext cx="990652" cy="32"/>
              </a:xfrm>
              <a:custGeom>
                <a:avLst/>
                <a:gdLst/>
                <a:ahLst/>
                <a:cxnLst/>
                <a:rect l="l" t="t" r="r" b="b"/>
                <a:pathLst>
                  <a:path w="42890" h="1" fill="none" extrusionOk="0">
                    <a:moveTo>
                      <a:pt x="42889" y="1"/>
                    </a:moveTo>
                    <a:lnTo>
                      <a:pt x="1" y="1"/>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69"/>
              <p:cNvSpPr/>
              <p:nvPr/>
            </p:nvSpPr>
            <p:spPr>
              <a:xfrm>
                <a:off x="7689832" y="3622212"/>
                <a:ext cx="990652" cy="32"/>
              </a:xfrm>
              <a:custGeom>
                <a:avLst/>
                <a:gdLst/>
                <a:ahLst/>
                <a:cxnLst/>
                <a:rect l="l" t="t" r="r" b="b"/>
                <a:pathLst>
                  <a:path w="42890" h="1" fill="none" extrusionOk="0">
                    <a:moveTo>
                      <a:pt x="42889" y="1"/>
                    </a:moveTo>
                    <a:lnTo>
                      <a:pt x="1" y="1"/>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69"/>
              <p:cNvSpPr/>
              <p:nvPr/>
            </p:nvSpPr>
            <p:spPr>
              <a:xfrm>
                <a:off x="7689832" y="3603591"/>
                <a:ext cx="990652" cy="32"/>
              </a:xfrm>
              <a:custGeom>
                <a:avLst/>
                <a:gdLst/>
                <a:ahLst/>
                <a:cxnLst/>
                <a:rect l="l" t="t" r="r" b="b"/>
                <a:pathLst>
                  <a:path w="42890" h="1" fill="none" extrusionOk="0">
                    <a:moveTo>
                      <a:pt x="42889" y="1"/>
                    </a:moveTo>
                    <a:lnTo>
                      <a:pt x="1" y="1"/>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69"/>
              <p:cNvSpPr/>
              <p:nvPr/>
            </p:nvSpPr>
            <p:spPr>
              <a:xfrm>
                <a:off x="7689832" y="3584356"/>
                <a:ext cx="990652" cy="32"/>
              </a:xfrm>
              <a:custGeom>
                <a:avLst/>
                <a:gdLst/>
                <a:ahLst/>
                <a:cxnLst/>
                <a:rect l="l" t="t" r="r" b="b"/>
                <a:pathLst>
                  <a:path w="42890" h="1" fill="none" extrusionOk="0">
                    <a:moveTo>
                      <a:pt x="42889" y="0"/>
                    </a:moveTo>
                    <a:lnTo>
                      <a:pt x="1" y="0"/>
                    </a:lnTo>
                  </a:path>
                </a:pathLst>
              </a:custGeom>
              <a:noFill/>
              <a:ln w="5475"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69"/>
              <p:cNvSpPr/>
              <p:nvPr/>
            </p:nvSpPr>
            <p:spPr>
              <a:xfrm>
                <a:off x="7661561" y="3663940"/>
                <a:ext cx="1050309" cy="21235"/>
              </a:xfrm>
              <a:custGeom>
                <a:avLst/>
                <a:gdLst/>
                <a:ahLst/>
                <a:cxnLst/>
                <a:rect l="l" t="t" r="r" b="b"/>
                <a:pathLst>
                  <a:path w="32545" h="658" extrusionOk="0">
                    <a:moveTo>
                      <a:pt x="318" y="1"/>
                    </a:moveTo>
                    <a:cubicBezTo>
                      <a:pt x="139" y="1"/>
                      <a:pt x="0" y="160"/>
                      <a:pt x="0" y="319"/>
                    </a:cubicBezTo>
                    <a:cubicBezTo>
                      <a:pt x="0" y="498"/>
                      <a:pt x="139" y="657"/>
                      <a:pt x="318" y="657"/>
                    </a:cubicBezTo>
                    <a:lnTo>
                      <a:pt x="32226" y="657"/>
                    </a:lnTo>
                    <a:cubicBezTo>
                      <a:pt x="32385" y="657"/>
                      <a:pt x="32545" y="498"/>
                      <a:pt x="32545" y="319"/>
                    </a:cubicBezTo>
                    <a:cubicBezTo>
                      <a:pt x="32545" y="160"/>
                      <a:pt x="32385" y="1"/>
                      <a:pt x="32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69"/>
              <p:cNvSpPr/>
              <p:nvPr/>
            </p:nvSpPr>
            <p:spPr>
              <a:xfrm>
                <a:off x="7661561" y="3538110"/>
                <a:ext cx="1050309" cy="20590"/>
              </a:xfrm>
              <a:custGeom>
                <a:avLst/>
                <a:gdLst/>
                <a:ahLst/>
                <a:cxnLst/>
                <a:rect l="l" t="t" r="r" b="b"/>
                <a:pathLst>
                  <a:path w="32545" h="638" extrusionOk="0">
                    <a:moveTo>
                      <a:pt x="318" y="1"/>
                    </a:moveTo>
                    <a:cubicBezTo>
                      <a:pt x="139" y="1"/>
                      <a:pt x="0" y="140"/>
                      <a:pt x="0" y="319"/>
                    </a:cubicBezTo>
                    <a:cubicBezTo>
                      <a:pt x="0" y="498"/>
                      <a:pt x="139" y="637"/>
                      <a:pt x="318" y="637"/>
                    </a:cubicBezTo>
                    <a:lnTo>
                      <a:pt x="32226" y="637"/>
                    </a:lnTo>
                    <a:cubicBezTo>
                      <a:pt x="32385" y="637"/>
                      <a:pt x="32545" y="498"/>
                      <a:pt x="32545" y="319"/>
                    </a:cubicBezTo>
                    <a:cubicBezTo>
                      <a:pt x="32545" y="140"/>
                      <a:pt x="32385" y="1"/>
                      <a:pt x="32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76"/>
        <p:cNvGrpSpPr/>
        <p:nvPr/>
      </p:nvGrpSpPr>
      <p:grpSpPr>
        <a:xfrm>
          <a:off x="0" y="0"/>
          <a:ext cx="0" cy="0"/>
          <a:chOff x="0" y="0"/>
          <a:chExt cx="0" cy="0"/>
        </a:xfrm>
      </p:grpSpPr>
      <p:sp>
        <p:nvSpPr>
          <p:cNvPr id="3177" name="Google Shape;3177;p40"/>
          <p:cNvSpPr txBox="1">
            <a:spLocks noGrp="1"/>
          </p:cNvSpPr>
          <p:nvPr>
            <p:ph type="title"/>
          </p:nvPr>
        </p:nvSpPr>
        <p:spPr>
          <a:xfrm>
            <a:off x="816519" y="808156"/>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Rationale </a:t>
            </a:r>
            <a:endParaRPr dirty="0"/>
          </a:p>
        </p:txBody>
      </p:sp>
      <p:sp>
        <p:nvSpPr>
          <p:cNvPr id="3178" name="Google Shape;3178;p40"/>
          <p:cNvSpPr txBox="1">
            <a:spLocks noGrp="1"/>
          </p:cNvSpPr>
          <p:nvPr>
            <p:ph type="subTitle" idx="1"/>
          </p:nvPr>
        </p:nvSpPr>
        <p:spPr>
          <a:xfrm>
            <a:off x="3145612" y="2838944"/>
            <a:ext cx="3254100" cy="2420100"/>
          </a:xfrm>
          <a:prstGeom prst="rect">
            <a:avLst/>
          </a:prstGeom>
          <a:solidFill>
            <a:srgbClr val="FF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solidFill>
                  <a:schemeClr val="bg1"/>
                </a:solidFill>
                <a:latin typeface="Poppins" panose="00000500000000000000" pitchFamily="2" charset="0"/>
                <a:cs typeface="Poppins" panose="00000500000000000000" pitchFamily="2" charset="0"/>
              </a:rPr>
              <a:t>REALITY</a:t>
            </a:r>
          </a:p>
          <a:p>
            <a:pPr marL="0" lvl="0" indent="0" algn="ctr" rtl="0">
              <a:spcBef>
                <a:spcPts val="0"/>
              </a:spcBef>
              <a:spcAft>
                <a:spcPts val="0"/>
              </a:spcAft>
              <a:buNone/>
            </a:pPr>
            <a:endParaRPr lang="en" sz="2000" b="1" dirty="0">
              <a:solidFill>
                <a:schemeClr val="bg1"/>
              </a:solidFill>
              <a:latin typeface="Poppins" panose="00000500000000000000" pitchFamily="2" charset="0"/>
              <a:cs typeface="Poppins" panose="00000500000000000000" pitchFamily="2" charset="0"/>
            </a:endParaRPr>
          </a:p>
          <a:p>
            <a:pPr marL="0" lvl="0" indent="0" algn="ctr" rtl="0">
              <a:spcBef>
                <a:spcPts val="0"/>
              </a:spcBef>
              <a:spcAft>
                <a:spcPts val="0"/>
              </a:spcAft>
              <a:buNone/>
            </a:pPr>
            <a:r>
              <a:rPr lang="en" sz="2000" b="1" dirty="0">
                <a:solidFill>
                  <a:schemeClr val="bg1"/>
                </a:solidFill>
                <a:latin typeface="Poppins" panose="00000500000000000000" pitchFamily="2" charset="0"/>
                <a:cs typeface="Poppins" panose="00000500000000000000" pitchFamily="2" charset="0"/>
              </a:rPr>
              <a:t>Language education</a:t>
            </a:r>
          </a:p>
          <a:p>
            <a:pPr marL="0" lvl="0" indent="0" algn="ctr" rtl="0">
              <a:spcBef>
                <a:spcPts val="0"/>
              </a:spcBef>
              <a:spcAft>
                <a:spcPts val="0"/>
              </a:spcAft>
              <a:buNone/>
            </a:pPr>
            <a:r>
              <a:rPr lang="en" sz="2000" b="1" dirty="0">
                <a:solidFill>
                  <a:schemeClr val="bg1"/>
                </a:solidFill>
                <a:latin typeface="Poppins" panose="00000500000000000000" pitchFamily="2" charset="0"/>
                <a:cs typeface="Poppins" panose="00000500000000000000" pitchFamily="2" charset="0"/>
              </a:rPr>
              <a:t>= </a:t>
            </a:r>
          </a:p>
          <a:p>
            <a:pPr marL="0" lvl="0" indent="0" algn="ctr" rtl="0">
              <a:spcBef>
                <a:spcPts val="0"/>
              </a:spcBef>
              <a:spcAft>
                <a:spcPts val="0"/>
              </a:spcAft>
              <a:buNone/>
            </a:pPr>
            <a:r>
              <a:rPr lang="en" sz="2000" b="1" dirty="0">
                <a:solidFill>
                  <a:schemeClr val="bg1"/>
                </a:solidFill>
                <a:latin typeface="Poppins" panose="00000500000000000000" pitchFamily="2" charset="0"/>
                <a:cs typeface="Poppins" panose="00000500000000000000" pitchFamily="2" charset="0"/>
              </a:rPr>
              <a:t>Intensive Reading</a:t>
            </a:r>
            <a:r>
              <a:rPr lang="en" sz="1800" b="1" dirty="0">
                <a:solidFill>
                  <a:schemeClr val="bg1"/>
                </a:solidFill>
                <a:latin typeface="Poppins" panose="00000500000000000000" pitchFamily="2" charset="0"/>
                <a:cs typeface="Poppins" panose="00000500000000000000" pitchFamily="2" charset="0"/>
              </a:rPr>
              <a:t> </a:t>
            </a:r>
          </a:p>
          <a:p>
            <a:pPr marL="0" lvl="0" indent="0" algn="ctr" rtl="0">
              <a:spcBef>
                <a:spcPts val="0"/>
              </a:spcBef>
              <a:spcAft>
                <a:spcPts val="0"/>
              </a:spcAft>
              <a:buNone/>
            </a:pPr>
            <a:endParaRPr b="1" dirty="0">
              <a:solidFill>
                <a:schemeClr val="bg1"/>
              </a:solidFill>
              <a:latin typeface="Encode Sans Expanded" panose="020B0604020202020204" charset="0"/>
            </a:endParaRPr>
          </a:p>
        </p:txBody>
      </p:sp>
      <p:sp>
        <p:nvSpPr>
          <p:cNvPr id="3179" name="Google Shape;3179;p40"/>
          <p:cNvSpPr txBox="1">
            <a:spLocks noGrp="1"/>
          </p:cNvSpPr>
          <p:nvPr>
            <p:ph type="subTitle" idx="2"/>
          </p:nvPr>
        </p:nvSpPr>
        <p:spPr>
          <a:xfrm>
            <a:off x="0" y="2838944"/>
            <a:ext cx="3254100" cy="2420100"/>
          </a:xfrm>
          <a:prstGeom prst="rect">
            <a:avLst/>
          </a:prstGeom>
          <a:solidFill>
            <a:srgbClr val="00B050"/>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a:solidFill>
                  <a:schemeClr val="bg1"/>
                </a:solidFill>
                <a:latin typeface="Poppins" panose="00000500000000000000" pitchFamily="2" charset="0"/>
                <a:cs typeface="Poppins" panose="00000500000000000000" pitchFamily="2" charset="0"/>
              </a:rPr>
              <a:t>EXPECTATION</a:t>
            </a:r>
          </a:p>
          <a:p>
            <a:pPr marL="0" lvl="0" indent="0" algn="l" rtl="0">
              <a:spcBef>
                <a:spcPts val="0"/>
              </a:spcBef>
              <a:spcAft>
                <a:spcPts val="0"/>
              </a:spcAft>
              <a:buNone/>
            </a:pPr>
            <a:endParaRPr lang="en-US" sz="1600" b="1" dirty="0">
              <a:solidFill>
                <a:schemeClr val="bg1"/>
              </a:solidFill>
              <a:latin typeface="Poppins" panose="00000500000000000000" pitchFamily="2" charset="0"/>
              <a:cs typeface="Poppins" panose="00000500000000000000" pitchFamily="2" charset="0"/>
            </a:endParaRPr>
          </a:p>
          <a:p>
            <a:pPr marL="0" lvl="0" indent="0" algn="ctr" rtl="0">
              <a:spcBef>
                <a:spcPts val="0"/>
              </a:spcBef>
              <a:spcAft>
                <a:spcPts val="0"/>
              </a:spcAft>
              <a:buNone/>
            </a:pPr>
            <a:r>
              <a:rPr lang="en-US" sz="1800" b="1" dirty="0">
                <a:solidFill>
                  <a:schemeClr val="bg1"/>
                </a:solidFill>
                <a:latin typeface="Poppins" panose="00000500000000000000" pitchFamily="2" charset="0"/>
                <a:cs typeface="Poppins" panose="00000500000000000000" pitchFamily="2" charset="0"/>
              </a:rPr>
              <a:t>Language education</a:t>
            </a:r>
          </a:p>
          <a:p>
            <a:pPr marL="0" lvl="0" indent="0" algn="ctr" rtl="0">
              <a:spcBef>
                <a:spcPts val="0"/>
              </a:spcBef>
              <a:spcAft>
                <a:spcPts val="0"/>
              </a:spcAft>
              <a:buNone/>
            </a:pPr>
            <a:r>
              <a:rPr lang="en-US" sz="1800" b="1" dirty="0">
                <a:solidFill>
                  <a:schemeClr val="bg1"/>
                </a:solidFill>
                <a:latin typeface="Poppins" panose="00000500000000000000" pitchFamily="2" charset="0"/>
                <a:cs typeface="Poppins" panose="00000500000000000000" pitchFamily="2" charset="0"/>
              </a:rPr>
              <a:t>= </a:t>
            </a:r>
          </a:p>
          <a:p>
            <a:pPr marL="0" lvl="0" indent="0" algn="ctr" rtl="0">
              <a:spcBef>
                <a:spcPts val="0"/>
              </a:spcBef>
              <a:spcAft>
                <a:spcPts val="0"/>
              </a:spcAft>
              <a:buNone/>
            </a:pPr>
            <a:r>
              <a:rPr lang="en-US" sz="1800" b="1" dirty="0">
                <a:solidFill>
                  <a:schemeClr val="bg1"/>
                </a:solidFill>
                <a:latin typeface="Poppins" panose="00000500000000000000" pitchFamily="2" charset="0"/>
                <a:cs typeface="Poppins" panose="00000500000000000000" pitchFamily="2" charset="0"/>
              </a:rPr>
              <a:t>Intensive Reading </a:t>
            </a:r>
          </a:p>
          <a:p>
            <a:pPr marL="0" lvl="0" indent="0" algn="ctr" rtl="0">
              <a:spcBef>
                <a:spcPts val="0"/>
              </a:spcBef>
              <a:spcAft>
                <a:spcPts val="0"/>
              </a:spcAft>
              <a:buNone/>
            </a:pPr>
            <a:r>
              <a:rPr lang="en-US" sz="1800" b="1" dirty="0">
                <a:solidFill>
                  <a:schemeClr val="bg1"/>
                </a:solidFill>
                <a:latin typeface="Poppins" panose="00000500000000000000" pitchFamily="2" charset="0"/>
                <a:cs typeface="Poppins" panose="00000500000000000000" pitchFamily="2" charset="0"/>
              </a:rPr>
              <a:t>+ </a:t>
            </a:r>
          </a:p>
          <a:p>
            <a:pPr marL="0" lvl="0" indent="0" algn="ctr" rtl="0">
              <a:spcBef>
                <a:spcPts val="0"/>
              </a:spcBef>
              <a:spcAft>
                <a:spcPts val="0"/>
              </a:spcAft>
              <a:buNone/>
            </a:pPr>
            <a:r>
              <a:rPr lang="en-US" sz="1800" b="1" dirty="0">
                <a:solidFill>
                  <a:schemeClr val="bg1"/>
                </a:solidFill>
                <a:latin typeface="Poppins" panose="00000500000000000000" pitchFamily="2" charset="0"/>
                <a:cs typeface="Poppins" panose="00000500000000000000" pitchFamily="2" charset="0"/>
              </a:rPr>
              <a:t>Extensive Reading </a:t>
            </a:r>
          </a:p>
        </p:txBody>
      </p:sp>
      <p:sp>
        <p:nvSpPr>
          <p:cNvPr id="3" name="Thought Bubble: Cloud 2">
            <a:extLst>
              <a:ext uri="{FF2B5EF4-FFF2-40B4-BE49-F238E27FC236}">
                <a16:creationId xmlns:a16="http://schemas.microsoft.com/office/drawing/2014/main" id="{0A15C31D-B65F-9D87-12F5-33471109BB75}"/>
              </a:ext>
            </a:extLst>
          </p:cNvPr>
          <p:cNvSpPr/>
          <p:nvPr/>
        </p:nvSpPr>
        <p:spPr>
          <a:xfrm>
            <a:off x="6598607" y="2571750"/>
            <a:ext cx="3374552" cy="1477244"/>
          </a:xfrm>
          <a:prstGeom prst="cloudCallout">
            <a:avLst>
              <a:gd name="adj1" fmla="val -73973"/>
              <a:gd name="adj2" fmla="val 6576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b="1" dirty="0">
                <a:solidFill>
                  <a:schemeClr val="tx1"/>
                </a:solidFill>
                <a:latin typeface="Poppins" panose="00000500000000000000" pitchFamily="2" charset="0"/>
                <a:cs typeface="Poppins" panose="00000500000000000000" pitchFamily="2" charset="0"/>
              </a:rPr>
              <a:t>Test-oriented???</a:t>
            </a:r>
          </a:p>
          <a:p>
            <a:pPr algn="ctr">
              <a:lnSpc>
                <a:spcPct val="150000"/>
              </a:lnSpc>
            </a:pPr>
            <a:r>
              <a:rPr lang="en-US" b="1" dirty="0">
                <a:solidFill>
                  <a:schemeClr val="tx1"/>
                </a:solidFill>
                <a:latin typeface="Poppins" panose="00000500000000000000" pitchFamily="2" charset="0"/>
                <a:cs typeface="Poppins" panose="00000500000000000000" pitchFamily="2" charset="0"/>
              </a:rPr>
              <a:t>Teacher-centered???</a:t>
            </a:r>
          </a:p>
        </p:txBody>
      </p:sp>
      <p:sp>
        <p:nvSpPr>
          <p:cNvPr id="2" name="Text Placeholder 15">
            <a:extLst>
              <a:ext uri="{FF2B5EF4-FFF2-40B4-BE49-F238E27FC236}">
                <a16:creationId xmlns:a16="http://schemas.microsoft.com/office/drawing/2014/main" id="{5CC66018-97E3-A853-FBA9-0C198F48959E}"/>
              </a:ext>
            </a:extLst>
          </p:cNvPr>
          <p:cNvSpPr txBox="1">
            <a:spLocks/>
          </p:cNvSpPr>
          <p:nvPr/>
        </p:nvSpPr>
        <p:spPr>
          <a:xfrm>
            <a:off x="218425" y="1510550"/>
            <a:ext cx="7704000"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a:lnSpc>
                <a:spcPct val="150000"/>
              </a:lnSpc>
              <a:buFont typeface="Arial" panose="020B0604020202020204" pitchFamily="34" charset="0"/>
              <a:buChar char="•"/>
            </a:pPr>
            <a:r>
              <a:rPr lang="en-US" dirty="0">
                <a:latin typeface="Poppins" panose="00000500000000000000" pitchFamily="2" charset="0"/>
                <a:cs typeface="Poppins" panose="00000500000000000000" pitchFamily="2" charset="0"/>
              </a:rPr>
              <a:t>In FL education, reading is indispensable to </a:t>
            </a:r>
            <a:r>
              <a:rPr lang="en-US" dirty="0">
                <a:latin typeface="Poppins" panose="00000500000000000000" pitchFamily="2" charset="0"/>
                <a:ea typeface="Calibri" panose="020F0502020204030204" pitchFamily="34" charset="0"/>
                <a:cs typeface="Poppins" panose="00000500000000000000" pitchFamily="2" charset="0"/>
              </a:rPr>
              <a:t>vocabulary acquisition, grammar comprehension and the development of overall language proficiency.</a:t>
            </a:r>
          </a:p>
          <a:p>
            <a:pPr>
              <a:lnSpc>
                <a:spcPct val="150000"/>
              </a:lnSpc>
              <a:buFont typeface="Arial" panose="020B0604020202020204" pitchFamily="34" charset="0"/>
              <a:buChar char="•"/>
            </a:pPr>
            <a:r>
              <a:rPr lang="en-US" dirty="0">
                <a:latin typeface="Poppins" panose="00000500000000000000" pitchFamily="2" charset="0"/>
                <a:ea typeface="Calibri" panose="020F0502020204030204" pitchFamily="34" charset="0"/>
                <a:cs typeface="Poppins" panose="00000500000000000000" pitchFamily="2" charset="0"/>
              </a:rPr>
              <a:t>2 distinct approaches to reading:</a:t>
            </a:r>
            <a:r>
              <a:rPr lang="en-US" b="1" dirty="0">
                <a:latin typeface="Poppins" panose="00000500000000000000" pitchFamily="2" charset="0"/>
                <a:ea typeface="Calibri" panose="020F0502020204030204" pitchFamily="34" charset="0"/>
                <a:cs typeface="Poppins" panose="00000500000000000000" pitchFamily="2" charset="0"/>
              </a:rPr>
              <a:t>  INTENSIVE READING &amp; EXTENSIVE READING </a:t>
            </a:r>
          </a:p>
          <a:p>
            <a:pPr marL="139700" indent="0">
              <a:lnSpc>
                <a:spcPct val="150000"/>
              </a:lnSpc>
            </a:pPr>
            <a:endParaRPr lang="en-US" b="1" dirty="0">
              <a:latin typeface="Poppins" panose="00000500000000000000" pitchFamily="2" charset="0"/>
              <a:ea typeface="Calibri" panose="020F0502020204030204" pitchFamily="34" charset="0"/>
              <a:cs typeface="Poppins" panose="00000500000000000000" pitchFamily="2" charset="0"/>
            </a:endParaRPr>
          </a:p>
          <a:p>
            <a:pPr marL="139700" indent="0">
              <a:lnSpc>
                <a:spcPct val="150000"/>
              </a:lnSpc>
            </a:pPr>
            <a:endParaRPr lang="en-US" b="1" dirty="0">
              <a:latin typeface="Poppins" panose="00000500000000000000" pitchFamily="2" charset="0"/>
              <a:ea typeface="Calibri" panose="020F0502020204030204" pitchFamily="34" charset="0"/>
              <a:cs typeface="Poppins" panose="00000500000000000000" pitchFamily="2" charset="0"/>
            </a:endParaRPr>
          </a:p>
          <a:p>
            <a:pPr marL="139700" indent="0">
              <a:lnSpc>
                <a:spcPct val="150000"/>
              </a:lnSpc>
            </a:pPr>
            <a:endParaRPr lang="en-US" b="1" dirty="0">
              <a:latin typeface="Poppins" panose="00000500000000000000" pitchFamily="2" charset="0"/>
              <a:ea typeface="Calibri" panose="020F0502020204030204" pitchFamily="34" charset="0"/>
              <a:cs typeface="Poppins" panose="00000500000000000000" pitchFamily="2" charset="0"/>
            </a:endParaRPr>
          </a:p>
          <a:p>
            <a:pPr marL="139700" indent="0">
              <a:lnSpc>
                <a:spcPct val="150000"/>
              </a:lnSpc>
            </a:pPr>
            <a:endParaRPr lang="en-US" b="1" dirty="0">
              <a:latin typeface="Poppins" panose="00000500000000000000" pitchFamily="2" charset="0"/>
              <a:ea typeface="Calibri" panose="020F0502020204030204" pitchFamily="34" charset="0"/>
              <a:cs typeface="Poppins" panose="00000500000000000000" pitchFamily="2" charset="0"/>
            </a:endParaRPr>
          </a:p>
          <a:p>
            <a:pPr marL="139700" indent="0"/>
            <a:endParaRPr lang="en-US" b="1" dirty="0">
              <a:latin typeface="Poppins" panose="00000500000000000000" pitchFamily="2" charset="0"/>
              <a:ea typeface="Calibri" panose="020F0502020204030204" pitchFamily="34" charset="0"/>
              <a:cs typeface="Poppins" panose="00000500000000000000" pitchFamily="2" charset="0"/>
            </a:endParaRPr>
          </a:p>
          <a:p>
            <a:pPr marL="139700" indent="0"/>
            <a:endParaRPr lang="en-US" b="1" dirty="0">
              <a:latin typeface="Poppins" panose="00000500000000000000" pitchFamily="2" charset="0"/>
              <a:ea typeface="Calibri" panose="020F0502020204030204" pitchFamily="34" charset="0"/>
              <a:cs typeface="Poppins" panose="00000500000000000000" pitchFamily="2" charset="0"/>
            </a:endParaRPr>
          </a:p>
          <a:p>
            <a:pPr marL="139700" indent="0"/>
            <a:endParaRPr lang="en-US" dirty="0">
              <a:latin typeface="Poppins" panose="00000500000000000000" pitchFamily="2" charset="0"/>
              <a:ea typeface="Calibri" panose="020F0502020204030204" pitchFamily="34"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p:txBody>
      </p:sp>
      <p:sp>
        <p:nvSpPr>
          <p:cNvPr id="3030" name="Google Shape;3030;p39"/>
          <p:cNvSpPr txBox="1">
            <a:spLocks/>
          </p:cNvSpPr>
          <p:nvPr/>
        </p:nvSpPr>
        <p:spPr>
          <a:xfrm>
            <a:off x="720000" y="0"/>
            <a:ext cx="1652100"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indent="0"/>
            <a:r>
              <a:rPr lang="en" sz="4800" b="1" dirty="0">
                <a:solidFill>
                  <a:schemeClr val="accent1"/>
                </a:solidFill>
                <a:latin typeface="Encode Sans Expanded" panose="020B0604020202020204" charset="0"/>
              </a:rPr>
              <a:t>01</a:t>
            </a:r>
          </a:p>
        </p:txBody>
      </p:sp>
      <p:sp>
        <p:nvSpPr>
          <p:cNvPr id="6" name="TextBox 5">
            <a:extLst>
              <a:ext uri="{FF2B5EF4-FFF2-40B4-BE49-F238E27FC236}">
                <a16:creationId xmlns:a16="http://schemas.microsoft.com/office/drawing/2014/main" id="{BA043055-62D8-AB4E-932C-369AA521AE33}"/>
              </a:ext>
            </a:extLst>
          </p:cNvPr>
          <p:cNvSpPr txBox="1"/>
          <p:nvPr/>
        </p:nvSpPr>
        <p:spPr>
          <a:xfrm>
            <a:off x="1751798" y="-53618"/>
            <a:ext cx="5640404" cy="861774"/>
          </a:xfrm>
          <a:prstGeom prst="rect">
            <a:avLst/>
          </a:prstGeom>
          <a:noFill/>
        </p:spPr>
        <p:txBody>
          <a:bodyPr wrap="square">
            <a:spAutoFit/>
          </a:bodyPr>
          <a:lstStyle/>
          <a:p>
            <a:r>
              <a:rPr lang="en" sz="5000" b="1" dirty="0">
                <a:latin typeface="Encode Sans Expanded" panose="020B0604020202020204" charset="0"/>
              </a:rPr>
              <a:t>Introduction</a:t>
            </a:r>
            <a:endParaRPr lang="en-US" sz="5000" b="1" dirty="0">
              <a:latin typeface="Encode Sans Expanded" panose="020B0604020202020204" charset="0"/>
            </a:endParaRPr>
          </a:p>
        </p:txBody>
      </p:sp>
    </p:spTree>
    <p:extLst>
      <p:ext uri="{BB962C8B-B14F-4D97-AF65-F5344CB8AC3E}">
        <p14:creationId xmlns:p14="http://schemas.microsoft.com/office/powerpoint/2010/main" val="65161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83"/>
        <p:cNvGrpSpPr/>
        <p:nvPr/>
      </p:nvGrpSpPr>
      <p:grpSpPr>
        <a:xfrm>
          <a:off x="0" y="0"/>
          <a:ext cx="0" cy="0"/>
          <a:chOff x="0" y="0"/>
          <a:chExt cx="0" cy="0"/>
        </a:xfrm>
      </p:grpSpPr>
      <p:grpSp>
        <p:nvGrpSpPr>
          <p:cNvPr id="3184" name="Google Shape;3184;p41"/>
          <p:cNvGrpSpPr/>
          <p:nvPr/>
        </p:nvGrpSpPr>
        <p:grpSpPr>
          <a:xfrm rot="-2852398" flipH="1">
            <a:off x="5734382" y="1866724"/>
            <a:ext cx="335733" cy="506363"/>
            <a:chOff x="5185050" y="2463125"/>
            <a:chExt cx="751475" cy="1133400"/>
          </a:xfrm>
        </p:grpSpPr>
        <p:sp>
          <p:nvSpPr>
            <p:cNvPr id="3185" name="Google Shape;3185;p41"/>
            <p:cNvSpPr/>
            <p:nvPr/>
          </p:nvSpPr>
          <p:spPr>
            <a:xfrm>
              <a:off x="5185050" y="2463125"/>
              <a:ext cx="751475" cy="1067250"/>
            </a:xfrm>
            <a:custGeom>
              <a:avLst/>
              <a:gdLst/>
              <a:ahLst/>
              <a:cxnLst/>
              <a:rect l="l" t="t" r="r" b="b"/>
              <a:pathLst>
                <a:path w="30059" h="42690" extrusionOk="0">
                  <a:moveTo>
                    <a:pt x="1831" y="0"/>
                  </a:moveTo>
                  <a:lnTo>
                    <a:pt x="1831" y="0"/>
                  </a:lnTo>
                  <a:cubicBezTo>
                    <a:pt x="2368" y="2188"/>
                    <a:pt x="1194" y="4476"/>
                    <a:pt x="697" y="6764"/>
                  </a:cubicBezTo>
                  <a:cubicBezTo>
                    <a:pt x="239" y="9071"/>
                    <a:pt x="1" y="11538"/>
                    <a:pt x="1393" y="13428"/>
                  </a:cubicBezTo>
                  <a:cubicBezTo>
                    <a:pt x="2845" y="15357"/>
                    <a:pt x="5809" y="16412"/>
                    <a:pt x="6904" y="18500"/>
                  </a:cubicBezTo>
                  <a:cubicBezTo>
                    <a:pt x="8236" y="21066"/>
                    <a:pt x="6347" y="24448"/>
                    <a:pt x="8018" y="26855"/>
                  </a:cubicBezTo>
                  <a:cubicBezTo>
                    <a:pt x="9589" y="29143"/>
                    <a:pt x="13826" y="29779"/>
                    <a:pt x="15060" y="32206"/>
                  </a:cubicBezTo>
                  <a:cubicBezTo>
                    <a:pt x="15875" y="33838"/>
                    <a:pt x="15060" y="35887"/>
                    <a:pt x="15597" y="37617"/>
                  </a:cubicBezTo>
                  <a:cubicBezTo>
                    <a:pt x="15696" y="37975"/>
                    <a:pt x="15875" y="38313"/>
                    <a:pt x="16174" y="38592"/>
                  </a:cubicBezTo>
                  <a:cubicBezTo>
                    <a:pt x="16611" y="38970"/>
                    <a:pt x="17268" y="39129"/>
                    <a:pt x="17904" y="39288"/>
                  </a:cubicBezTo>
                  <a:cubicBezTo>
                    <a:pt x="20470" y="39925"/>
                    <a:pt x="23295" y="40720"/>
                    <a:pt x="24051" y="42690"/>
                  </a:cubicBezTo>
                  <a:cubicBezTo>
                    <a:pt x="25503" y="40621"/>
                    <a:pt x="26975" y="38592"/>
                    <a:pt x="28408" y="36523"/>
                  </a:cubicBezTo>
                  <a:cubicBezTo>
                    <a:pt x="29004" y="35648"/>
                    <a:pt x="29621" y="34792"/>
                    <a:pt x="29800" y="33838"/>
                  </a:cubicBezTo>
                  <a:cubicBezTo>
                    <a:pt x="30059" y="32425"/>
                    <a:pt x="29183" y="31132"/>
                    <a:pt x="28487" y="29879"/>
                  </a:cubicBezTo>
                  <a:cubicBezTo>
                    <a:pt x="27711" y="28526"/>
                    <a:pt x="27075" y="26975"/>
                    <a:pt x="27473" y="25403"/>
                  </a:cubicBezTo>
                  <a:cubicBezTo>
                    <a:pt x="27731" y="24249"/>
                    <a:pt x="28567" y="23076"/>
                    <a:pt x="28388" y="21922"/>
                  </a:cubicBezTo>
                  <a:cubicBezTo>
                    <a:pt x="28288" y="21265"/>
                    <a:pt x="27831" y="20689"/>
                    <a:pt x="27373" y="20171"/>
                  </a:cubicBezTo>
                  <a:cubicBezTo>
                    <a:pt x="26199" y="18898"/>
                    <a:pt x="24747" y="17784"/>
                    <a:pt x="23096" y="16889"/>
                  </a:cubicBezTo>
                  <a:cubicBezTo>
                    <a:pt x="21346" y="15934"/>
                    <a:pt x="19277" y="15138"/>
                    <a:pt x="18481" y="13607"/>
                  </a:cubicBezTo>
                  <a:cubicBezTo>
                    <a:pt x="17924" y="12453"/>
                    <a:pt x="18163" y="11080"/>
                    <a:pt x="17944" y="9847"/>
                  </a:cubicBezTo>
                  <a:cubicBezTo>
                    <a:pt x="17347" y="6465"/>
                    <a:pt x="13369" y="4277"/>
                    <a:pt x="9191" y="3203"/>
                  </a:cubicBezTo>
                  <a:cubicBezTo>
                    <a:pt x="6406" y="2507"/>
                    <a:pt x="3144" y="1989"/>
                    <a:pt x="18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1"/>
            <p:cNvSpPr/>
            <p:nvPr/>
          </p:nvSpPr>
          <p:spPr>
            <a:xfrm>
              <a:off x="5320825" y="2577500"/>
              <a:ext cx="502800" cy="1019025"/>
            </a:xfrm>
            <a:custGeom>
              <a:avLst/>
              <a:gdLst/>
              <a:ahLst/>
              <a:cxnLst/>
              <a:rect l="l" t="t" r="r" b="b"/>
              <a:pathLst>
                <a:path w="20112" h="40761" extrusionOk="0">
                  <a:moveTo>
                    <a:pt x="0" y="0"/>
                  </a:moveTo>
                  <a:lnTo>
                    <a:pt x="0" y="0"/>
                  </a:lnTo>
                  <a:cubicBezTo>
                    <a:pt x="10225" y="11240"/>
                    <a:pt x="17208" y="25582"/>
                    <a:pt x="18859" y="40761"/>
                  </a:cubicBezTo>
                  <a:lnTo>
                    <a:pt x="20112" y="40601"/>
                  </a:lnTo>
                  <a:cubicBezTo>
                    <a:pt x="18063" y="25304"/>
                    <a:pt x="10623" y="1104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7" name="Google Shape;3187;p41"/>
          <p:cNvGrpSpPr/>
          <p:nvPr/>
        </p:nvGrpSpPr>
        <p:grpSpPr>
          <a:xfrm rot="-3247542">
            <a:off x="5708578" y="2225678"/>
            <a:ext cx="179915" cy="271354"/>
            <a:chOff x="5185050" y="2463125"/>
            <a:chExt cx="751475" cy="1133400"/>
          </a:xfrm>
        </p:grpSpPr>
        <p:sp>
          <p:nvSpPr>
            <p:cNvPr id="3188" name="Google Shape;3188;p41"/>
            <p:cNvSpPr/>
            <p:nvPr/>
          </p:nvSpPr>
          <p:spPr>
            <a:xfrm>
              <a:off x="5185050" y="2463125"/>
              <a:ext cx="751475" cy="1067250"/>
            </a:xfrm>
            <a:custGeom>
              <a:avLst/>
              <a:gdLst/>
              <a:ahLst/>
              <a:cxnLst/>
              <a:rect l="l" t="t" r="r" b="b"/>
              <a:pathLst>
                <a:path w="30059" h="42690" extrusionOk="0">
                  <a:moveTo>
                    <a:pt x="1831" y="0"/>
                  </a:moveTo>
                  <a:lnTo>
                    <a:pt x="1831" y="0"/>
                  </a:lnTo>
                  <a:cubicBezTo>
                    <a:pt x="2368" y="2188"/>
                    <a:pt x="1194" y="4476"/>
                    <a:pt x="697" y="6764"/>
                  </a:cubicBezTo>
                  <a:cubicBezTo>
                    <a:pt x="239" y="9071"/>
                    <a:pt x="1" y="11538"/>
                    <a:pt x="1393" y="13428"/>
                  </a:cubicBezTo>
                  <a:cubicBezTo>
                    <a:pt x="2845" y="15357"/>
                    <a:pt x="5809" y="16412"/>
                    <a:pt x="6904" y="18500"/>
                  </a:cubicBezTo>
                  <a:cubicBezTo>
                    <a:pt x="8236" y="21066"/>
                    <a:pt x="6347" y="24448"/>
                    <a:pt x="8018" y="26855"/>
                  </a:cubicBezTo>
                  <a:cubicBezTo>
                    <a:pt x="9589" y="29143"/>
                    <a:pt x="13826" y="29779"/>
                    <a:pt x="15060" y="32206"/>
                  </a:cubicBezTo>
                  <a:cubicBezTo>
                    <a:pt x="15875" y="33838"/>
                    <a:pt x="15060" y="35887"/>
                    <a:pt x="15597" y="37617"/>
                  </a:cubicBezTo>
                  <a:cubicBezTo>
                    <a:pt x="15696" y="37975"/>
                    <a:pt x="15875" y="38313"/>
                    <a:pt x="16174" y="38592"/>
                  </a:cubicBezTo>
                  <a:cubicBezTo>
                    <a:pt x="16611" y="38970"/>
                    <a:pt x="17268" y="39129"/>
                    <a:pt x="17904" y="39288"/>
                  </a:cubicBezTo>
                  <a:cubicBezTo>
                    <a:pt x="20470" y="39925"/>
                    <a:pt x="23295" y="40720"/>
                    <a:pt x="24051" y="42690"/>
                  </a:cubicBezTo>
                  <a:cubicBezTo>
                    <a:pt x="25503" y="40621"/>
                    <a:pt x="26975" y="38592"/>
                    <a:pt x="28408" y="36523"/>
                  </a:cubicBezTo>
                  <a:cubicBezTo>
                    <a:pt x="29004" y="35648"/>
                    <a:pt x="29621" y="34792"/>
                    <a:pt x="29800" y="33838"/>
                  </a:cubicBezTo>
                  <a:cubicBezTo>
                    <a:pt x="30059" y="32425"/>
                    <a:pt x="29183" y="31132"/>
                    <a:pt x="28487" y="29879"/>
                  </a:cubicBezTo>
                  <a:cubicBezTo>
                    <a:pt x="27711" y="28526"/>
                    <a:pt x="27075" y="26975"/>
                    <a:pt x="27473" y="25403"/>
                  </a:cubicBezTo>
                  <a:cubicBezTo>
                    <a:pt x="27731" y="24249"/>
                    <a:pt x="28567" y="23076"/>
                    <a:pt x="28388" y="21922"/>
                  </a:cubicBezTo>
                  <a:cubicBezTo>
                    <a:pt x="28288" y="21265"/>
                    <a:pt x="27831" y="20689"/>
                    <a:pt x="27373" y="20171"/>
                  </a:cubicBezTo>
                  <a:cubicBezTo>
                    <a:pt x="26199" y="18898"/>
                    <a:pt x="24747" y="17784"/>
                    <a:pt x="23096" y="16889"/>
                  </a:cubicBezTo>
                  <a:cubicBezTo>
                    <a:pt x="21346" y="15934"/>
                    <a:pt x="19277" y="15138"/>
                    <a:pt x="18481" y="13607"/>
                  </a:cubicBezTo>
                  <a:cubicBezTo>
                    <a:pt x="17924" y="12453"/>
                    <a:pt x="18163" y="11080"/>
                    <a:pt x="17944" y="9847"/>
                  </a:cubicBezTo>
                  <a:cubicBezTo>
                    <a:pt x="17347" y="6465"/>
                    <a:pt x="13369" y="4277"/>
                    <a:pt x="9191" y="3203"/>
                  </a:cubicBezTo>
                  <a:cubicBezTo>
                    <a:pt x="6406" y="2507"/>
                    <a:pt x="3144" y="1989"/>
                    <a:pt x="18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1"/>
            <p:cNvSpPr/>
            <p:nvPr/>
          </p:nvSpPr>
          <p:spPr>
            <a:xfrm>
              <a:off x="5320825" y="2577500"/>
              <a:ext cx="502800" cy="1019025"/>
            </a:xfrm>
            <a:custGeom>
              <a:avLst/>
              <a:gdLst/>
              <a:ahLst/>
              <a:cxnLst/>
              <a:rect l="l" t="t" r="r" b="b"/>
              <a:pathLst>
                <a:path w="20112" h="40761" extrusionOk="0">
                  <a:moveTo>
                    <a:pt x="0" y="0"/>
                  </a:moveTo>
                  <a:lnTo>
                    <a:pt x="0" y="0"/>
                  </a:lnTo>
                  <a:cubicBezTo>
                    <a:pt x="10225" y="11240"/>
                    <a:pt x="17208" y="25582"/>
                    <a:pt x="18859" y="40761"/>
                  </a:cubicBezTo>
                  <a:lnTo>
                    <a:pt x="20112" y="40601"/>
                  </a:lnTo>
                  <a:cubicBezTo>
                    <a:pt x="18063" y="25304"/>
                    <a:pt x="10623" y="1104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0" name="Google Shape;3190;p41"/>
          <p:cNvGrpSpPr/>
          <p:nvPr/>
        </p:nvGrpSpPr>
        <p:grpSpPr>
          <a:xfrm rot="-6160544" flipH="1">
            <a:off x="5819182" y="1513487"/>
            <a:ext cx="1141810" cy="450655"/>
            <a:chOff x="5351150" y="1861950"/>
            <a:chExt cx="1310412" cy="517200"/>
          </a:xfrm>
        </p:grpSpPr>
        <p:sp>
          <p:nvSpPr>
            <p:cNvPr id="3191" name="Google Shape;3191;p41"/>
            <p:cNvSpPr/>
            <p:nvPr/>
          </p:nvSpPr>
          <p:spPr>
            <a:xfrm>
              <a:off x="5429735" y="2107037"/>
              <a:ext cx="1231827" cy="209467"/>
            </a:xfrm>
            <a:custGeom>
              <a:avLst/>
              <a:gdLst/>
              <a:ahLst/>
              <a:cxnLst/>
              <a:rect l="l" t="t" r="r" b="b"/>
              <a:pathLst>
                <a:path w="38315" h="5074" fill="none" extrusionOk="0">
                  <a:moveTo>
                    <a:pt x="1" y="538"/>
                  </a:moveTo>
                  <a:cubicBezTo>
                    <a:pt x="12951" y="1"/>
                    <a:pt x="26259" y="339"/>
                    <a:pt x="38314" y="5074"/>
                  </a:cubicBezTo>
                </a:path>
              </a:pathLst>
            </a:custGeom>
            <a:solidFill>
              <a:schemeClr val="dk1"/>
            </a:solidFill>
            <a:ln w="10450" cap="flat" cmpd="sng">
              <a:solidFill>
                <a:schemeClr val="dk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1"/>
            <p:cNvSpPr/>
            <p:nvPr/>
          </p:nvSpPr>
          <p:spPr>
            <a:xfrm>
              <a:off x="5401400" y="2134375"/>
              <a:ext cx="153675" cy="145650"/>
            </a:xfrm>
            <a:custGeom>
              <a:avLst/>
              <a:gdLst/>
              <a:ahLst/>
              <a:cxnLst/>
              <a:rect l="l" t="t" r="r" b="b"/>
              <a:pathLst>
                <a:path w="6147" h="5826" extrusionOk="0">
                  <a:moveTo>
                    <a:pt x="6147" y="1"/>
                  </a:moveTo>
                  <a:cubicBezTo>
                    <a:pt x="6146" y="1"/>
                    <a:pt x="1034" y="3144"/>
                    <a:pt x="537" y="3641"/>
                  </a:cubicBezTo>
                  <a:cubicBezTo>
                    <a:pt x="40" y="4139"/>
                    <a:pt x="0" y="4934"/>
                    <a:pt x="497" y="5432"/>
                  </a:cubicBezTo>
                  <a:cubicBezTo>
                    <a:pt x="766" y="5690"/>
                    <a:pt x="1105" y="5825"/>
                    <a:pt x="1438" y="5825"/>
                  </a:cubicBezTo>
                  <a:cubicBezTo>
                    <a:pt x="1746" y="5825"/>
                    <a:pt x="2049" y="5710"/>
                    <a:pt x="2288" y="5471"/>
                  </a:cubicBezTo>
                  <a:cubicBezTo>
                    <a:pt x="2785" y="4974"/>
                    <a:pt x="6147" y="1"/>
                    <a:pt x="6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1"/>
            <p:cNvSpPr/>
            <p:nvPr/>
          </p:nvSpPr>
          <p:spPr>
            <a:xfrm>
              <a:off x="5596350" y="1949750"/>
              <a:ext cx="153675" cy="145875"/>
            </a:xfrm>
            <a:custGeom>
              <a:avLst/>
              <a:gdLst/>
              <a:ahLst/>
              <a:cxnLst/>
              <a:rect l="l" t="t" r="r" b="b"/>
              <a:pathLst>
                <a:path w="6147" h="5835" extrusionOk="0">
                  <a:moveTo>
                    <a:pt x="4735" y="1"/>
                  </a:moveTo>
                  <a:cubicBezTo>
                    <a:pt x="4418" y="1"/>
                    <a:pt x="4103" y="120"/>
                    <a:pt x="3859" y="364"/>
                  </a:cubicBezTo>
                  <a:cubicBezTo>
                    <a:pt x="3362" y="861"/>
                    <a:pt x="0" y="5834"/>
                    <a:pt x="0" y="5834"/>
                  </a:cubicBezTo>
                  <a:cubicBezTo>
                    <a:pt x="0" y="5834"/>
                    <a:pt x="5112" y="2671"/>
                    <a:pt x="5610" y="2174"/>
                  </a:cubicBezTo>
                  <a:cubicBezTo>
                    <a:pt x="6107" y="1677"/>
                    <a:pt x="6147" y="881"/>
                    <a:pt x="5650" y="384"/>
                  </a:cubicBezTo>
                  <a:cubicBezTo>
                    <a:pt x="5396" y="130"/>
                    <a:pt x="5065" y="1"/>
                    <a:pt x="4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1"/>
            <p:cNvSpPr/>
            <p:nvPr/>
          </p:nvSpPr>
          <p:spPr>
            <a:xfrm>
              <a:off x="5539650" y="2142850"/>
              <a:ext cx="64675" cy="196450"/>
            </a:xfrm>
            <a:custGeom>
              <a:avLst/>
              <a:gdLst/>
              <a:ahLst/>
              <a:cxnLst/>
              <a:rect l="l" t="t" r="r" b="b"/>
              <a:pathLst>
                <a:path w="2587" h="7858" extrusionOk="0">
                  <a:moveTo>
                    <a:pt x="1413" y="0"/>
                  </a:moveTo>
                  <a:cubicBezTo>
                    <a:pt x="1413" y="0"/>
                    <a:pt x="20" y="5869"/>
                    <a:pt x="20" y="6565"/>
                  </a:cubicBezTo>
                  <a:cubicBezTo>
                    <a:pt x="0" y="7261"/>
                    <a:pt x="577" y="7838"/>
                    <a:pt x="1273" y="7858"/>
                  </a:cubicBezTo>
                  <a:cubicBezTo>
                    <a:pt x="1970" y="7858"/>
                    <a:pt x="2566" y="7321"/>
                    <a:pt x="2566" y="6624"/>
                  </a:cubicBezTo>
                  <a:cubicBezTo>
                    <a:pt x="2586" y="5928"/>
                    <a:pt x="1413" y="0"/>
                    <a:pt x="1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1"/>
            <p:cNvSpPr/>
            <p:nvPr/>
          </p:nvSpPr>
          <p:spPr>
            <a:xfrm>
              <a:off x="5547100" y="1891175"/>
              <a:ext cx="64675" cy="196500"/>
            </a:xfrm>
            <a:custGeom>
              <a:avLst/>
              <a:gdLst/>
              <a:ahLst/>
              <a:cxnLst/>
              <a:rect l="l" t="t" r="r" b="b"/>
              <a:pathLst>
                <a:path w="2587" h="7860" extrusionOk="0">
                  <a:moveTo>
                    <a:pt x="1276" y="1"/>
                  </a:moveTo>
                  <a:cubicBezTo>
                    <a:pt x="597" y="1"/>
                    <a:pt x="60" y="532"/>
                    <a:pt x="21" y="1235"/>
                  </a:cubicBezTo>
                  <a:cubicBezTo>
                    <a:pt x="1" y="1931"/>
                    <a:pt x="1174" y="7859"/>
                    <a:pt x="1174" y="7859"/>
                  </a:cubicBezTo>
                  <a:cubicBezTo>
                    <a:pt x="1174" y="7859"/>
                    <a:pt x="2567" y="1991"/>
                    <a:pt x="2567" y="1294"/>
                  </a:cubicBezTo>
                  <a:cubicBezTo>
                    <a:pt x="2587" y="598"/>
                    <a:pt x="2010" y="21"/>
                    <a:pt x="1314" y="1"/>
                  </a:cubicBezTo>
                  <a:cubicBezTo>
                    <a:pt x="1301" y="1"/>
                    <a:pt x="1289" y="1"/>
                    <a:pt x="1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1"/>
            <p:cNvSpPr/>
            <p:nvPr/>
          </p:nvSpPr>
          <p:spPr>
            <a:xfrm>
              <a:off x="5351150" y="2079175"/>
              <a:ext cx="197475" cy="63700"/>
            </a:xfrm>
            <a:custGeom>
              <a:avLst/>
              <a:gdLst/>
              <a:ahLst/>
              <a:cxnLst/>
              <a:rect l="l" t="t" r="r" b="b"/>
              <a:pathLst>
                <a:path w="7899" h="2548" extrusionOk="0">
                  <a:moveTo>
                    <a:pt x="1299" y="0"/>
                  </a:moveTo>
                  <a:cubicBezTo>
                    <a:pt x="618" y="0"/>
                    <a:pt x="60" y="570"/>
                    <a:pt x="41" y="1254"/>
                  </a:cubicBezTo>
                  <a:cubicBezTo>
                    <a:pt x="1" y="1950"/>
                    <a:pt x="558" y="2547"/>
                    <a:pt x="1274" y="2547"/>
                  </a:cubicBezTo>
                  <a:cubicBezTo>
                    <a:pt x="1280" y="2547"/>
                    <a:pt x="1286" y="2547"/>
                    <a:pt x="1293" y="2547"/>
                  </a:cubicBezTo>
                  <a:cubicBezTo>
                    <a:pt x="2070" y="2547"/>
                    <a:pt x="7898" y="1393"/>
                    <a:pt x="7898" y="1393"/>
                  </a:cubicBezTo>
                  <a:cubicBezTo>
                    <a:pt x="7898" y="1393"/>
                    <a:pt x="2030" y="1"/>
                    <a:pt x="1334" y="1"/>
                  </a:cubicBezTo>
                  <a:cubicBezTo>
                    <a:pt x="1322" y="1"/>
                    <a:pt x="1310" y="0"/>
                    <a:pt x="12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1"/>
            <p:cNvSpPr/>
            <p:nvPr/>
          </p:nvSpPr>
          <p:spPr>
            <a:xfrm>
              <a:off x="5603300" y="2086650"/>
              <a:ext cx="196975" cy="63700"/>
            </a:xfrm>
            <a:custGeom>
              <a:avLst/>
              <a:gdLst/>
              <a:ahLst/>
              <a:cxnLst/>
              <a:rect l="l" t="t" r="r" b="b"/>
              <a:pathLst>
                <a:path w="7879" h="2548" extrusionOk="0">
                  <a:moveTo>
                    <a:pt x="6586" y="0"/>
                  </a:moveTo>
                  <a:cubicBezTo>
                    <a:pt x="5810" y="0"/>
                    <a:pt x="1" y="1154"/>
                    <a:pt x="1" y="1154"/>
                  </a:cubicBezTo>
                  <a:cubicBezTo>
                    <a:pt x="1" y="1154"/>
                    <a:pt x="5869" y="2547"/>
                    <a:pt x="6565" y="2547"/>
                  </a:cubicBezTo>
                  <a:cubicBezTo>
                    <a:pt x="6577" y="2547"/>
                    <a:pt x="6589" y="2547"/>
                    <a:pt x="6600" y="2547"/>
                  </a:cubicBezTo>
                  <a:cubicBezTo>
                    <a:pt x="7261" y="2547"/>
                    <a:pt x="7819" y="1997"/>
                    <a:pt x="7858" y="1313"/>
                  </a:cubicBezTo>
                  <a:cubicBezTo>
                    <a:pt x="7878" y="617"/>
                    <a:pt x="7321" y="40"/>
                    <a:pt x="6605" y="0"/>
                  </a:cubicBezTo>
                  <a:cubicBezTo>
                    <a:pt x="6599" y="0"/>
                    <a:pt x="6593" y="0"/>
                    <a:pt x="6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1"/>
            <p:cNvSpPr/>
            <p:nvPr/>
          </p:nvSpPr>
          <p:spPr>
            <a:xfrm>
              <a:off x="5594850" y="2135375"/>
              <a:ext cx="149225" cy="150350"/>
            </a:xfrm>
            <a:custGeom>
              <a:avLst/>
              <a:gdLst/>
              <a:ahLst/>
              <a:cxnLst/>
              <a:rect l="l" t="t" r="r" b="b"/>
              <a:pathLst>
                <a:path w="5969" h="6014" extrusionOk="0">
                  <a:moveTo>
                    <a:pt x="0" y="1"/>
                  </a:moveTo>
                  <a:lnTo>
                    <a:pt x="0" y="1"/>
                  </a:lnTo>
                  <a:cubicBezTo>
                    <a:pt x="1" y="1"/>
                    <a:pt x="3163" y="5133"/>
                    <a:pt x="3661" y="5630"/>
                  </a:cubicBezTo>
                  <a:cubicBezTo>
                    <a:pt x="3914" y="5884"/>
                    <a:pt x="4245" y="6013"/>
                    <a:pt x="4575" y="6013"/>
                  </a:cubicBezTo>
                  <a:cubicBezTo>
                    <a:pt x="4892" y="6013"/>
                    <a:pt x="5207" y="5894"/>
                    <a:pt x="5451" y="5650"/>
                  </a:cubicBezTo>
                  <a:cubicBezTo>
                    <a:pt x="5948" y="5153"/>
                    <a:pt x="5968" y="4357"/>
                    <a:pt x="5471" y="3860"/>
                  </a:cubicBezTo>
                  <a:cubicBezTo>
                    <a:pt x="4974" y="3363"/>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1"/>
            <p:cNvSpPr/>
            <p:nvPr/>
          </p:nvSpPr>
          <p:spPr>
            <a:xfrm>
              <a:off x="5407350" y="1944275"/>
              <a:ext cx="149225" cy="150350"/>
            </a:xfrm>
            <a:custGeom>
              <a:avLst/>
              <a:gdLst/>
              <a:ahLst/>
              <a:cxnLst/>
              <a:rect l="l" t="t" r="r" b="b"/>
              <a:pathLst>
                <a:path w="5969" h="6014" extrusionOk="0">
                  <a:moveTo>
                    <a:pt x="1394" y="1"/>
                  </a:moveTo>
                  <a:cubicBezTo>
                    <a:pt x="1077" y="1"/>
                    <a:pt x="762" y="120"/>
                    <a:pt x="518" y="364"/>
                  </a:cubicBezTo>
                  <a:cubicBezTo>
                    <a:pt x="21" y="861"/>
                    <a:pt x="1" y="1657"/>
                    <a:pt x="498" y="2154"/>
                  </a:cubicBezTo>
                  <a:cubicBezTo>
                    <a:pt x="995" y="2652"/>
                    <a:pt x="5969" y="6014"/>
                    <a:pt x="5969" y="6014"/>
                  </a:cubicBezTo>
                  <a:cubicBezTo>
                    <a:pt x="5969" y="6014"/>
                    <a:pt x="2806" y="881"/>
                    <a:pt x="2308" y="384"/>
                  </a:cubicBezTo>
                  <a:cubicBezTo>
                    <a:pt x="2055" y="130"/>
                    <a:pt x="1723" y="1"/>
                    <a:pt x="1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1"/>
            <p:cNvSpPr/>
            <p:nvPr/>
          </p:nvSpPr>
          <p:spPr>
            <a:xfrm>
              <a:off x="5360600" y="2124950"/>
              <a:ext cx="189025" cy="91975"/>
            </a:xfrm>
            <a:custGeom>
              <a:avLst/>
              <a:gdLst/>
              <a:ahLst/>
              <a:cxnLst/>
              <a:rect l="l" t="t" r="r" b="b"/>
              <a:pathLst>
                <a:path w="7561" h="3679" extrusionOk="0">
                  <a:moveTo>
                    <a:pt x="7560" y="0"/>
                  </a:moveTo>
                  <a:cubicBezTo>
                    <a:pt x="7560" y="0"/>
                    <a:pt x="1612" y="955"/>
                    <a:pt x="976" y="1213"/>
                  </a:cubicBezTo>
                  <a:cubicBezTo>
                    <a:pt x="319" y="1452"/>
                    <a:pt x="1" y="2208"/>
                    <a:pt x="260" y="2865"/>
                  </a:cubicBezTo>
                  <a:cubicBezTo>
                    <a:pt x="456" y="3364"/>
                    <a:pt x="929" y="3679"/>
                    <a:pt x="1424" y="3679"/>
                  </a:cubicBezTo>
                  <a:cubicBezTo>
                    <a:pt x="1580" y="3679"/>
                    <a:pt x="1738" y="3647"/>
                    <a:pt x="1891" y="3581"/>
                  </a:cubicBezTo>
                  <a:cubicBezTo>
                    <a:pt x="2547" y="3322"/>
                    <a:pt x="7560" y="0"/>
                    <a:pt x="7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1"/>
            <p:cNvSpPr/>
            <p:nvPr/>
          </p:nvSpPr>
          <p:spPr>
            <a:xfrm>
              <a:off x="5601800" y="2013000"/>
              <a:ext cx="189025" cy="92075"/>
            </a:xfrm>
            <a:custGeom>
              <a:avLst/>
              <a:gdLst/>
              <a:ahLst/>
              <a:cxnLst/>
              <a:rect l="l" t="t" r="r" b="b"/>
              <a:pathLst>
                <a:path w="7561" h="3683" extrusionOk="0">
                  <a:moveTo>
                    <a:pt x="6157" y="1"/>
                  </a:moveTo>
                  <a:cubicBezTo>
                    <a:pt x="5996" y="1"/>
                    <a:pt x="5831" y="33"/>
                    <a:pt x="5670" y="102"/>
                  </a:cubicBezTo>
                  <a:cubicBezTo>
                    <a:pt x="5034" y="340"/>
                    <a:pt x="1" y="3682"/>
                    <a:pt x="1" y="3682"/>
                  </a:cubicBezTo>
                  <a:cubicBezTo>
                    <a:pt x="1" y="3682"/>
                    <a:pt x="5949" y="2708"/>
                    <a:pt x="6585" y="2449"/>
                  </a:cubicBezTo>
                  <a:cubicBezTo>
                    <a:pt x="7242" y="2210"/>
                    <a:pt x="7560" y="1454"/>
                    <a:pt x="7321" y="818"/>
                  </a:cubicBezTo>
                  <a:cubicBezTo>
                    <a:pt x="7111" y="307"/>
                    <a:pt x="6652" y="1"/>
                    <a:pt x="6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1"/>
            <p:cNvSpPr/>
            <p:nvPr/>
          </p:nvSpPr>
          <p:spPr>
            <a:xfrm>
              <a:off x="5462550" y="2140350"/>
              <a:ext cx="101975" cy="182250"/>
            </a:xfrm>
            <a:custGeom>
              <a:avLst/>
              <a:gdLst/>
              <a:ahLst/>
              <a:cxnLst/>
              <a:rect l="l" t="t" r="r" b="b"/>
              <a:pathLst>
                <a:path w="4079" h="7290" extrusionOk="0">
                  <a:moveTo>
                    <a:pt x="4079" y="1"/>
                  </a:moveTo>
                  <a:cubicBezTo>
                    <a:pt x="4079" y="1"/>
                    <a:pt x="538" y="4874"/>
                    <a:pt x="279" y="5531"/>
                  </a:cubicBezTo>
                  <a:cubicBezTo>
                    <a:pt x="1" y="6167"/>
                    <a:pt x="279" y="6923"/>
                    <a:pt x="916" y="7182"/>
                  </a:cubicBezTo>
                  <a:cubicBezTo>
                    <a:pt x="1088" y="7255"/>
                    <a:pt x="1267" y="7290"/>
                    <a:pt x="1443" y="7290"/>
                  </a:cubicBezTo>
                  <a:cubicBezTo>
                    <a:pt x="1936" y="7290"/>
                    <a:pt x="2401" y="7015"/>
                    <a:pt x="2607" y="6545"/>
                  </a:cubicBezTo>
                  <a:cubicBezTo>
                    <a:pt x="2885" y="5889"/>
                    <a:pt x="4079" y="1"/>
                    <a:pt x="4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1"/>
            <p:cNvSpPr/>
            <p:nvPr/>
          </p:nvSpPr>
          <p:spPr>
            <a:xfrm>
              <a:off x="5586900" y="1906700"/>
              <a:ext cx="101975" cy="182950"/>
            </a:xfrm>
            <a:custGeom>
              <a:avLst/>
              <a:gdLst/>
              <a:ahLst/>
              <a:cxnLst/>
              <a:rect l="l" t="t" r="r" b="b"/>
              <a:pathLst>
                <a:path w="4079" h="7318" extrusionOk="0">
                  <a:moveTo>
                    <a:pt x="2636" y="1"/>
                  </a:moveTo>
                  <a:cubicBezTo>
                    <a:pt x="2149" y="1"/>
                    <a:pt x="1692" y="290"/>
                    <a:pt x="1472" y="773"/>
                  </a:cubicBezTo>
                  <a:cubicBezTo>
                    <a:pt x="1194" y="1409"/>
                    <a:pt x="0" y="7318"/>
                    <a:pt x="0" y="7318"/>
                  </a:cubicBezTo>
                  <a:cubicBezTo>
                    <a:pt x="0" y="7318"/>
                    <a:pt x="3541" y="2444"/>
                    <a:pt x="3800" y="1787"/>
                  </a:cubicBezTo>
                  <a:cubicBezTo>
                    <a:pt x="4078" y="1151"/>
                    <a:pt x="3800" y="395"/>
                    <a:pt x="3163" y="116"/>
                  </a:cubicBezTo>
                  <a:cubicBezTo>
                    <a:pt x="2990" y="38"/>
                    <a:pt x="2811" y="1"/>
                    <a:pt x="2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1"/>
            <p:cNvSpPr/>
            <p:nvPr/>
          </p:nvSpPr>
          <p:spPr>
            <a:xfrm>
              <a:off x="5363100" y="2005875"/>
              <a:ext cx="187000" cy="97700"/>
            </a:xfrm>
            <a:custGeom>
              <a:avLst/>
              <a:gdLst/>
              <a:ahLst/>
              <a:cxnLst/>
              <a:rect l="l" t="t" r="r" b="b"/>
              <a:pathLst>
                <a:path w="7480" h="3908" extrusionOk="0">
                  <a:moveTo>
                    <a:pt x="1446" y="0"/>
                  </a:moveTo>
                  <a:cubicBezTo>
                    <a:pt x="959" y="0"/>
                    <a:pt x="504" y="275"/>
                    <a:pt x="299" y="745"/>
                  </a:cubicBezTo>
                  <a:cubicBezTo>
                    <a:pt x="0" y="1401"/>
                    <a:pt x="299" y="2177"/>
                    <a:pt x="955" y="2455"/>
                  </a:cubicBezTo>
                  <a:cubicBezTo>
                    <a:pt x="1592" y="2714"/>
                    <a:pt x="7480" y="3908"/>
                    <a:pt x="7480" y="3908"/>
                  </a:cubicBezTo>
                  <a:cubicBezTo>
                    <a:pt x="7480" y="3908"/>
                    <a:pt x="2606" y="387"/>
                    <a:pt x="1970" y="108"/>
                  </a:cubicBezTo>
                  <a:cubicBezTo>
                    <a:pt x="1798" y="35"/>
                    <a:pt x="1620" y="0"/>
                    <a:pt x="1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1"/>
            <p:cNvSpPr/>
            <p:nvPr/>
          </p:nvSpPr>
          <p:spPr>
            <a:xfrm>
              <a:off x="5601300" y="2125925"/>
              <a:ext cx="187025" cy="98000"/>
            </a:xfrm>
            <a:custGeom>
              <a:avLst/>
              <a:gdLst/>
              <a:ahLst/>
              <a:cxnLst/>
              <a:rect l="l" t="t" r="r" b="b"/>
              <a:pathLst>
                <a:path w="7481" h="3920" extrusionOk="0">
                  <a:moveTo>
                    <a:pt x="1" y="1"/>
                  </a:moveTo>
                  <a:cubicBezTo>
                    <a:pt x="1" y="1"/>
                    <a:pt x="4875" y="3542"/>
                    <a:pt x="5511" y="3820"/>
                  </a:cubicBezTo>
                  <a:cubicBezTo>
                    <a:pt x="5680" y="3887"/>
                    <a:pt x="5855" y="3919"/>
                    <a:pt x="6025" y="3919"/>
                  </a:cubicBezTo>
                  <a:cubicBezTo>
                    <a:pt x="6517" y="3919"/>
                    <a:pt x="6975" y="3651"/>
                    <a:pt x="7182" y="3164"/>
                  </a:cubicBezTo>
                  <a:cubicBezTo>
                    <a:pt x="7481" y="2527"/>
                    <a:pt x="7182" y="1771"/>
                    <a:pt x="6546" y="1473"/>
                  </a:cubicBezTo>
                  <a:cubicBezTo>
                    <a:pt x="5889" y="1194"/>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1"/>
            <p:cNvSpPr/>
            <p:nvPr/>
          </p:nvSpPr>
          <p:spPr>
            <a:xfrm>
              <a:off x="5585900" y="2140850"/>
              <a:ext cx="96000" cy="185025"/>
            </a:xfrm>
            <a:custGeom>
              <a:avLst/>
              <a:gdLst/>
              <a:ahLst/>
              <a:cxnLst/>
              <a:rect l="l" t="t" r="r" b="b"/>
              <a:pathLst>
                <a:path w="3840" h="7401" extrusionOk="0">
                  <a:moveTo>
                    <a:pt x="0" y="1"/>
                  </a:moveTo>
                  <a:cubicBezTo>
                    <a:pt x="0" y="1"/>
                    <a:pt x="955" y="5949"/>
                    <a:pt x="1214" y="6605"/>
                  </a:cubicBezTo>
                  <a:cubicBezTo>
                    <a:pt x="1399" y="7098"/>
                    <a:pt x="1894" y="7400"/>
                    <a:pt x="2404" y="7400"/>
                  </a:cubicBezTo>
                  <a:cubicBezTo>
                    <a:pt x="2552" y="7400"/>
                    <a:pt x="2702" y="7375"/>
                    <a:pt x="2845" y="7321"/>
                  </a:cubicBezTo>
                  <a:cubicBezTo>
                    <a:pt x="3521" y="7063"/>
                    <a:pt x="3840" y="6326"/>
                    <a:pt x="3581" y="5670"/>
                  </a:cubicBezTo>
                  <a:cubicBezTo>
                    <a:pt x="3322" y="5033"/>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1"/>
            <p:cNvSpPr/>
            <p:nvPr/>
          </p:nvSpPr>
          <p:spPr>
            <a:xfrm>
              <a:off x="5469525" y="1903875"/>
              <a:ext cx="96500" cy="184775"/>
            </a:xfrm>
            <a:custGeom>
              <a:avLst/>
              <a:gdLst/>
              <a:ahLst/>
              <a:cxnLst/>
              <a:rect l="l" t="t" r="r" b="b"/>
              <a:pathLst>
                <a:path w="3860" h="7391" extrusionOk="0">
                  <a:moveTo>
                    <a:pt x="1457" y="0"/>
                  </a:moveTo>
                  <a:cubicBezTo>
                    <a:pt x="1302" y="0"/>
                    <a:pt x="1145" y="29"/>
                    <a:pt x="995" y="90"/>
                  </a:cubicBezTo>
                  <a:cubicBezTo>
                    <a:pt x="319" y="349"/>
                    <a:pt x="0" y="1085"/>
                    <a:pt x="279" y="1721"/>
                  </a:cubicBezTo>
                  <a:cubicBezTo>
                    <a:pt x="518" y="2378"/>
                    <a:pt x="3860" y="7391"/>
                    <a:pt x="3860" y="7391"/>
                  </a:cubicBezTo>
                  <a:cubicBezTo>
                    <a:pt x="3860" y="7391"/>
                    <a:pt x="2885" y="1463"/>
                    <a:pt x="2626" y="806"/>
                  </a:cubicBezTo>
                  <a:cubicBezTo>
                    <a:pt x="2444" y="305"/>
                    <a:pt x="1959"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1"/>
            <p:cNvSpPr/>
            <p:nvPr/>
          </p:nvSpPr>
          <p:spPr>
            <a:xfrm>
              <a:off x="5516775" y="2056300"/>
              <a:ext cx="117875" cy="116925"/>
            </a:xfrm>
            <a:custGeom>
              <a:avLst/>
              <a:gdLst/>
              <a:ahLst/>
              <a:cxnLst/>
              <a:rect l="l" t="t" r="r" b="b"/>
              <a:pathLst>
                <a:path w="4715" h="4677" extrusionOk="0">
                  <a:moveTo>
                    <a:pt x="2370" y="1"/>
                  </a:moveTo>
                  <a:cubicBezTo>
                    <a:pt x="1094" y="1"/>
                    <a:pt x="40" y="1008"/>
                    <a:pt x="20" y="2288"/>
                  </a:cubicBezTo>
                  <a:cubicBezTo>
                    <a:pt x="0" y="3582"/>
                    <a:pt x="1015" y="4656"/>
                    <a:pt x="2308" y="4676"/>
                  </a:cubicBezTo>
                  <a:cubicBezTo>
                    <a:pt x="2332" y="4676"/>
                    <a:pt x="2356" y="4677"/>
                    <a:pt x="2380" y="4677"/>
                  </a:cubicBezTo>
                  <a:cubicBezTo>
                    <a:pt x="3640" y="4677"/>
                    <a:pt x="4675" y="3657"/>
                    <a:pt x="4695" y="2388"/>
                  </a:cubicBezTo>
                  <a:cubicBezTo>
                    <a:pt x="4715" y="1095"/>
                    <a:pt x="3700" y="41"/>
                    <a:pt x="2407" y="1"/>
                  </a:cubicBezTo>
                  <a:cubicBezTo>
                    <a:pt x="2395" y="1"/>
                    <a:pt x="2382" y="1"/>
                    <a:pt x="2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1"/>
            <p:cNvSpPr/>
            <p:nvPr/>
          </p:nvSpPr>
          <p:spPr>
            <a:xfrm>
              <a:off x="5747025" y="2166800"/>
              <a:ext cx="438650" cy="212350"/>
            </a:xfrm>
            <a:custGeom>
              <a:avLst/>
              <a:gdLst/>
              <a:ahLst/>
              <a:cxnLst/>
              <a:rect l="l" t="t" r="r" b="b"/>
              <a:pathLst>
                <a:path w="17546" h="8494" extrusionOk="0">
                  <a:moveTo>
                    <a:pt x="12816" y="0"/>
                  </a:moveTo>
                  <a:cubicBezTo>
                    <a:pt x="11060" y="0"/>
                    <a:pt x="9310" y="187"/>
                    <a:pt x="7520" y="713"/>
                  </a:cubicBezTo>
                  <a:cubicBezTo>
                    <a:pt x="4874" y="1489"/>
                    <a:pt x="2368" y="3001"/>
                    <a:pt x="756" y="5229"/>
                  </a:cubicBezTo>
                  <a:cubicBezTo>
                    <a:pt x="359" y="5786"/>
                    <a:pt x="1" y="6383"/>
                    <a:pt x="1" y="7059"/>
                  </a:cubicBezTo>
                  <a:cubicBezTo>
                    <a:pt x="1" y="7715"/>
                    <a:pt x="458" y="8412"/>
                    <a:pt x="1134" y="8491"/>
                  </a:cubicBezTo>
                  <a:cubicBezTo>
                    <a:pt x="1156" y="8492"/>
                    <a:pt x="1178" y="8493"/>
                    <a:pt x="1200" y="8493"/>
                  </a:cubicBezTo>
                  <a:cubicBezTo>
                    <a:pt x="1521" y="8493"/>
                    <a:pt x="1871" y="8362"/>
                    <a:pt x="2169" y="8213"/>
                  </a:cubicBezTo>
                  <a:cubicBezTo>
                    <a:pt x="5650" y="6482"/>
                    <a:pt x="7958" y="2881"/>
                    <a:pt x="11558" y="1389"/>
                  </a:cubicBezTo>
                  <a:cubicBezTo>
                    <a:pt x="13468" y="594"/>
                    <a:pt x="15497" y="514"/>
                    <a:pt x="17546" y="335"/>
                  </a:cubicBezTo>
                  <a:cubicBezTo>
                    <a:pt x="15944" y="148"/>
                    <a:pt x="14378" y="0"/>
                    <a:pt x="1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1"/>
            <p:cNvSpPr/>
            <p:nvPr/>
          </p:nvSpPr>
          <p:spPr>
            <a:xfrm>
              <a:off x="5870850" y="2168025"/>
              <a:ext cx="338200" cy="86750"/>
            </a:xfrm>
            <a:custGeom>
              <a:avLst/>
              <a:gdLst/>
              <a:ahLst/>
              <a:cxnLst/>
              <a:rect l="l" t="t" r="r" b="b"/>
              <a:pathLst>
                <a:path w="13528" h="3470" extrusionOk="0">
                  <a:moveTo>
                    <a:pt x="9986" y="0"/>
                  </a:moveTo>
                  <a:cubicBezTo>
                    <a:pt x="6995" y="0"/>
                    <a:pt x="4000" y="841"/>
                    <a:pt x="1453" y="2435"/>
                  </a:cubicBezTo>
                  <a:cubicBezTo>
                    <a:pt x="1035" y="2693"/>
                    <a:pt x="399" y="3151"/>
                    <a:pt x="1" y="3469"/>
                  </a:cubicBezTo>
                  <a:cubicBezTo>
                    <a:pt x="438" y="3191"/>
                    <a:pt x="1075" y="2793"/>
                    <a:pt x="1533" y="2554"/>
                  </a:cubicBezTo>
                  <a:cubicBezTo>
                    <a:pt x="4393" y="1007"/>
                    <a:pt x="7634" y="233"/>
                    <a:pt x="10879" y="233"/>
                  </a:cubicBezTo>
                  <a:cubicBezTo>
                    <a:pt x="11764" y="233"/>
                    <a:pt x="12650" y="290"/>
                    <a:pt x="13528" y="406"/>
                  </a:cubicBezTo>
                  <a:cubicBezTo>
                    <a:pt x="12367" y="134"/>
                    <a:pt x="11177" y="0"/>
                    <a:pt x="9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1"/>
            <p:cNvSpPr/>
            <p:nvPr/>
          </p:nvSpPr>
          <p:spPr>
            <a:xfrm>
              <a:off x="5820625" y="1861950"/>
              <a:ext cx="378475" cy="310250"/>
            </a:xfrm>
            <a:custGeom>
              <a:avLst/>
              <a:gdLst/>
              <a:ahLst/>
              <a:cxnLst/>
              <a:rect l="l" t="t" r="r" b="b"/>
              <a:pathLst>
                <a:path w="15139" h="12410" extrusionOk="0">
                  <a:moveTo>
                    <a:pt x="1491" y="0"/>
                  </a:moveTo>
                  <a:cubicBezTo>
                    <a:pt x="902" y="0"/>
                    <a:pt x="362" y="513"/>
                    <a:pt x="200" y="1091"/>
                  </a:cubicBezTo>
                  <a:cubicBezTo>
                    <a:pt x="1" y="1747"/>
                    <a:pt x="180" y="2444"/>
                    <a:pt x="398" y="3060"/>
                  </a:cubicBezTo>
                  <a:cubicBezTo>
                    <a:pt x="1314" y="5646"/>
                    <a:pt x="3303" y="7775"/>
                    <a:pt x="5630" y="9267"/>
                  </a:cubicBezTo>
                  <a:cubicBezTo>
                    <a:pt x="8574" y="11196"/>
                    <a:pt x="11737" y="11853"/>
                    <a:pt x="15139" y="12410"/>
                  </a:cubicBezTo>
                  <a:cubicBezTo>
                    <a:pt x="13229" y="11694"/>
                    <a:pt x="11300" y="11037"/>
                    <a:pt x="9668" y="9744"/>
                  </a:cubicBezTo>
                  <a:cubicBezTo>
                    <a:pt x="6665" y="7337"/>
                    <a:pt x="5451" y="3199"/>
                    <a:pt x="2587" y="574"/>
                  </a:cubicBezTo>
                  <a:cubicBezTo>
                    <a:pt x="2308" y="315"/>
                    <a:pt x="2010" y="96"/>
                    <a:pt x="1672" y="17"/>
                  </a:cubicBezTo>
                  <a:cubicBezTo>
                    <a:pt x="1611" y="6"/>
                    <a:pt x="1551" y="0"/>
                    <a:pt x="1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1"/>
            <p:cNvSpPr/>
            <p:nvPr/>
          </p:nvSpPr>
          <p:spPr>
            <a:xfrm>
              <a:off x="5919100" y="2008575"/>
              <a:ext cx="303375" cy="168100"/>
            </a:xfrm>
            <a:custGeom>
              <a:avLst/>
              <a:gdLst/>
              <a:ahLst/>
              <a:cxnLst/>
              <a:rect l="l" t="t" r="r" b="b"/>
              <a:pathLst>
                <a:path w="12135" h="6724" extrusionOk="0">
                  <a:moveTo>
                    <a:pt x="0" y="0"/>
                  </a:moveTo>
                  <a:cubicBezTo>
                    <a:pt x="259" y="418"/>
                    <a:pt x="756" y="1015"/>
                    <a:pt x="1094" y="1413"/>
                  </a:cubicBezTo>
                  <a:cubicBezTo>
                    <a:pt x="3879" y="4536"/>
                    <a:pt x="7957" y="6525"/>
                    <a:pt x="12135" y="6724"/>
                  </a:cubicBezTo>
                  <a:cubicBezTo>
                    <a:pt x="8316" y="6147"/>
                    <a:pt x="4695" y="4476"/>
                    <a:pt x="1850" y="1910"/>
                  </a:cubicBezTo>
                  <a:cubicBezTo>
                    <a:pt x="1234" y="1373"/>
                    <a:pt x="518" y="61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3" name="Google Shape;3213;p41"/>
          <p:cNvGrpSpPr/>
          <p:nvPr/>
        </p:nvGrpSpPr>
        <p:grpSpPr>
          <a:xfrm rot="-4483793" flipH="1">
            <a:off x="6612291" y="1782099"/>
            <a:ext cx="647241" cy="397288"/>
            <a:chOff x="3635425" y="69650"/>
            <a:chExt cx="965800" cy="592825"/>
          </a:xfrm>
        </p:grpSpPr>
        <p:sp>
          <p:nvSpPr>
            <p:cNvPr id="3214" name="Google Shape;3214;p41"/>
            <p:cNvSpPr/>
            <p:nvPr/>
          </p:nvSpPr>
          <p:spPr>
            <a:xfrm>
              <a:off x="3741350" y="90400"/>
              <a:ext cx="859875" cy="436675"/>
            </a:xfrm>
            <a:custGeom>
              <a:avLst/>
              <a:gdLst/>
              <a:ahLst/>
              <a:cxnLst/>
              <a:rect l="l" t="t" r="r" b="b"/>
              <a:pathLst>
                <a:path w="34395" h="17467" fill="none" extrusionOk="0">
                  <a:moveTo>
                    <a:pt x="0" y="17467"/>
                  </a:moveTo>
                  <a:cubicBezTo>
                    <a:pt x="10464" y="9848"/>
                    <a:pt x="21723" y="2746"/>
                    <a:pt x="34395" y="1"/>
                  </a:cubicBezTo>
                </a:path>
              </a:pathLst>
            </a:custGeom>
            <a:solidFill>
              <a:schemeClr val="dk1"/>
            </a:solidFill>
            <a:ln w="10450" cap="flat" cmpd="sng">
              <a:solidFill>
                <a:srgbClr val="28292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1"/>
            <p:cNvSpPr/>
            <p:nvPr/>
          </p:nvSpPr>
          <p:spPr>
            <a:xfrm>
              <a:off x="3783125" y="468375"/>
              <a:ext cx="70150" cy="192650"/>
            </a:xfrm>
            <a:custGeom>
              <a:avLst/>
              <a:gdLst/>
              <a:ahLst/>
              <a:cxnLst/>
              <a:rect l="l" t="t" r="r" b="b"/>
              <a:pathLst>
                <a:path w="2806" h="7706" extrusionOk="0">
                  <a:moveTo>
                    <a:pt x="2805" y="0"/>
                  </a:moveTo>
                  <a:cubicBezTo>
                    <a:pt x="2805" y="1"/>
                    <a:pt x="279" y="5471"/>
                    <a:pt x="140" y="6167"/>
                  </a:cubicBezTo>
                  <a:cubicBezTo>
                    <a:pt x="0" y="6843"/>
                    <a:pt x="418" y="7520"/>
                    <a:pt x="1114" y="7679"/>
                  </a:cubicBezTo>
                  <a:cubicBezTo>
                    <a:pt x="1204" y="7697"/>
                    <a:pt x="1294" y="7706"/>
                    <a:pt x="1382" y="7706"/>
                  </a:cubicBezTo>
                  <a:cubicBezTo>
                    <a:pt x="1976" y="7706"/>
                    <a:pt x="2505" y="7310"/>
                    <a:pt x="2626" y="6704"/>
                  </a:cubicBezTo>
                  <a:cubicBezTo>
                    <a:pt x="2785" y="6008"/>
                    <a:pt x="2805" y="1"/>
                    <a:pt x="28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1"/>
            <p:cNvSpPr/>
            <p:nvPr/>
          </p:nvSpPr>
          <p:spPr>
            <a:xfrm>
              <a:off x="3865675" y="221850"/>
              <a:ext cx="70150" cy="192825"/>
            </a:xfrm>
            <a:custGeom>
              <a:avLst/>
              <a:gdLst/>
              <a:ahLst/>
              <a:cxnLst/>
              <a:rect l="l" t="t" r="r" b="b"/>
              <a:pathLst>
                <a:path w="2806" h="7713" extrusionOk="0">
                  <a:moveTo>
                    <a:pt x="1396" y="1"/>
                  </a:moveTo>
                  <a:cubicBezTo>
                    <a:pt x="813" y="1"/>
                    <a:pt x="299" y="395"/>
                    <a:pt x="180" y="1009"/>
                  </a:cubicBezTo>
                  <a:cubicBezTo>
                    <a:pt x="20" y="1685"/>
                    <a:pt x="0" y="7713"/>
                    <a:pt x="0" y="7713"/>
                  </a:cubicBezTo>
                  <a:cubicBezTo>
                    <a:pt x="0" y="7713"/>
                    <a:pt x="2507" y="2242"/>
                    <a:pt x="2666" y="1546"/>
                  </a:cubicBezTo>
                  <a:cubicBezTo>
                    <a:pt x="2805" y="850"/>
                    <a:pt x="2388" y="174"/>
                    <a:pt x="1691" y="34"/>
                  </a:cubicBezTo>
                  <a:cubicBezTo>
                    <a:pt x="1592" y="12"/>
                    <a:pt x="1493" y="1"/>
                    <a:pt x="1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1"/>
            <p:cNvSpPr/>
            <p:nvPr/>
          </p:nvSpPr>
          <p:spPr>
            <a:xfrm>
              <a:off x="3874125" y="464400"/>
              <a:ext cx="125350" cy="170850"/>
            </a:xfrm>
            <a:custGeom>
              <a:avLst/>
              <a:gdLst/>
              <a:ahLst/>
              <a:cxnLst/>
              <a:rect l="l" t="t" r="r" b="b"/>
              <a:pathLst>
                <a:path w="5014" h="6834" extrusionOk="0">
                  <a:moveTo>
                    <a:pt x="1" y="0"/>
                  </a:moveTo>
                  <a:cubicBezTo>
                    <a:pt x="1" y="1"/>
                    <a:pt x="2089" y="5650"/>
                    <a:pt x="2487" y="6247"/>
                  </a:cubicBezTo>
                  <a:cubicBezTo>
                    <a:pt x="2731" y="6631"/>
                    <a:pt x="3147" y="6834"/>
                    <a:pt x="3573" y="6834"/>
                  </a:cubicBezTo>
                  <a:cubicBezTo>
                    <a:pt x="3808" y="6834"/>
                    <a:pt x="4045" y="6772"/>
                    <a:pt x="4258" y="6644"/>
                  </a:cubicBezTo>
                  <a:cubicBezTo>
                    <a:pt x="4835" y="6266"/>
                    <a:pt x="5014" y="5471"/>
                    <a:pt x="4636" y="4874"/>
                  </a:cubicBezTo>
                  <a:cubicBezTo>
                    <a:pt x="4258" y="4277"/>
                    <a:pt x="1" y="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1"/>
            <p:cNvSpPr/>
            <p:nvPr/>
          </p:nvSpPr>
          <p:spPr>
            <a:xfrm>
              <a:off x="3719475" y="247575"/>
              <a:ext cx="125825" cy="171100"/>
            </a:xfrm>
            <a:custGeom>
              <a:avLst/>
              <a:gdLst/>
              <a:ahLst/>
              <a:cxnLst/>
              <a:rect l="l" t="t" r="r" b="b"/>
              <a:pathLst>
                <a:path w="5033" h="6844" extrusionOk="0">
                  <a:moveTo>
                    <a:pt x="1459" y="1"/>
                  </a:moveTo>
                  <a:cubicBezTo>
                    <a:pt x="1225" y="1"/>
                    <a:pt x="988" y="65"/>
                    <a:pt x="776" y="199"/>
                  </a:cubicBezTo>
                  <a:cubicBezTo>
                    <a:pt x="179" y="577"/>
                    <a:pt x="0" y="1373"/>
                    <a:pt x="398" y="1969"/>
                  </a:cubicBezTo>
                  <a:cubicBezTo>
                    <a:pt x="776" y="2566"/>
                    <a:pt x="5033" y="6843"/>
                    <a:pt x="5033" y="6843"/>
                  </a:cubicBezTo>
                  <a:cubicBezTo>
                    <a:pt x="5033" y="6843"/>
                    <a:pt x="2944" y="1194"/>
                    <a:pt x="2546" y="597"/>
                  </a:cubicBezTo>
                  <a:cubicBezTo>
                    <a:pt x="2303" y="212"/>
                    <a:pt x="1885" y="1"/>
                    <a:pt x="1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1"/>
            <p:cNvSpPr/>
            <p:nvPr/>
          </p:nvSpPr>
          <p:spPr>
            <a:xfrm>
              <a:off x="3660775" y="456425"/>
              <a:ext cx="175575" cy="120425"/>
            </a:xfrm>
            <a:custGeom>
              <a:avLst/>
              <a:gdLst/>
              <a:ahLst/>
              <a:cxnLst/>
              <a:rect l="l" t="t" r="r" b="b"/>
              <a:pathLst>
                <a:path w="7023" h="4817" extrusionOk="0">
                  <a:moveTo>
                    <a:pt x="7023" y="1"/>
                  </a:moveTo>
                  <a:cubicBezTo>
                    <a:pt x="7022" y="1"/>
                    <a:pt x="1373" y="2090"/>
                    <a:pt x="777" y="2487"/>
                  </a:cubicBezTo>
                  <a:cubicBezTo>
                    <a:pt x="180" y="2865"/>
                    <a:pt x="1" y="3661"/>
                    <a:pt x="379" y="4258"/>
                  </a:cubicBezTo>
                  <a:cubicBezTo>
                    <a:pt x="621" y="4614"/>
                    <a:pt x="1033" y="4816"/>
                    <a:pt x="1456" y="4816"/>
                  </a:cubicBezTo>
                  <a:cubicBezTo>
                    <a:pt x="1693" y="4816"/>
                    <a:pt x="1934" y="4752"/>
                    <a:pt x="2149" y="4616"/>
                  </a:cubicBezTo>
                  <a:cubicBezTo>
                    <a:pt x="2746" y="4258"/>
                    <a:pt x="7023" y="1"/>
                    <a:pt x="70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1"/>
            <p:cNvSpPr/>
            <p:nvPr/>
          </p:nvSpPr>
          <p:spPr>
            <a:xfrm>
              <a:off x="3883075" y="305750"/>
              <a:ext cx="175075" cy="120875"/>
            </a:xfrm>
            <a:custGeom>
              <a:avLst/>
              <a:gdLst/>
              <a:ahLst/>
              <a:cxnLst/>
              <a:rect l="l" t="t" r="r" b="b"/>
              <a:pathLst>
                <a:path w="7003" h="4835" extrusionOk="0">
                  <a:moveTo>
                    <a:pt x="5549" y="0"/>
                  </a:moveTo>
                  <a:cubicBezTo>
                    <a:pt x="5315" y="0"/>
                    <a:pt x="5081" y="64"/>
                    <a:pt x="4874" y="199"/>
                  </a:cubicBezTo>
                  <a:cubicBezTo>
                    <a:pt x="4278" y="577"/>
                    <a:pt x="1" y="4834"/>
                    <a:pt x="1" y="4834"/>
                  </a:cubicBezTo>
                  <a:cubicBezTo>
                    <a:pt x="1" y="4834"/>
                    <a:pt x="5630" y="2746"/>
                    <a:pt x="6247" y="2348"/>
                  </a:cubicBezTo>
                  <a:cubicBezTo>
                    <a:pt x="6824" y="1970"/>
                    <a:pt x="7003" y="1174"/>
                    <a:pt x="6645" y="577"/>
                  </a:cubicBezTo>
                  <a:cubicBezTo>
                    <a:pt x="6389" y="207"/>
                    <a:pt x="5969" y="0"/>
                    <a:pt x="55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1"/>
            <p:cNvSpPr/>
            <p:nvPr/>
          </p:nvSpPr>
          <p:spPr>
            <a:xfrm>
              <a:off x="3886075" y="447475"/>
              <a:ext cx="195950" cy="67350"/>
            </a:xfrm>
            <a:custGeom>
              <a:avLst/>
              <a:gdLst/>
              <a:ahLst/>
              <a:cxnLst/>
              <a:rect l="l" t="t" r="r" b="b"/>
              <a:pathLst>
                <a:path w="7838" h="2694" extrusionOk="0">
                  <a:moveTo>
                    <a:pt x="0" y="1"/>
                  </a:moveTo>
                  <a:cubicBezTo>
                    <a:pt x="0" y="1"/>
                    <a:pt x="5471" y="2527"/>
                    <a:pt x="6167" y="2666"/>
                  </a:cubicBezTo>
                  <a:cubicBezTo>
                    <a:pt x="6257" y="2684"/>
                    <a:pt x="6346" y="2693"/>
                    <a:pt x="6435" y="2693"/>
                  </a:cubicBezTo>
                  <a:cubicBezTo>
                    <a:pt x="7029" y="2693"/>
                    <a:pt x="7557" y="2298"/>
                    <a:pt x="7679" y="1692"/>
                  </a:cubicBezTo>
                  <a:cubicBezTo>
                    <a:pt x="7838" y="995"/>
                    <a:pt x="7420" y="339"/>
                    <a:pt x="6724" y="180"/>
                  </a:cubicBezTo>
                  <a:cubicBezTo>
                    <a:pt x="6028" y="21"/>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1"/>
            <p:cNvSpPr/>
            <p:nvPr/>
          </p:nvSpPr>
          <p:spPr>
            <a:xfrm>
              <a:off x="3636900" y="368075"/>
              <a:ext cx="195975" cy="67000"/>
            </a:xfrm>
            <a:custGeom>
              <a:avLst/>
              <a:gdLst/>
              <a:ahLst/>
              <a:cxnLst/>
              <a:rect l="l" t="t" r="r" b="b"/>
              <a:pathLst>
                <a:path w="7839" h="2680" extrusionOk="0">
                  <a:moveTo>
                    <a:pt x="1357" y="0"/>
                  </a:moveTo>
                  <a:cubicBezTo>
                    <a:pt x="778" y="0"/>
                    <a:pt x="276" y="392"/>
                    <a:pt x="140" y="989"/>
                  </a:cubicBezTo>
                  <a:cubicBezTo>
                    <a:pt x="1" y="1685"/>
                    <a:pt x="419" y="2361"/>
                    <a:pt x="1115" y="2520"/>
                  </a:cubicBezTo>
                  <a:cubicBezTo>
                    <a:pt x="1811" y="2660"/>
                    <a:pt x="7839" y="2680"/>
                    <a:pt x="7839" y="2680"/>
                  </a:cubicBezTo>
                  <a:cubicBezTo>
                    <a:pt x="7839" y="2680"/>
                    <a:pt x="2368" y="173"/>
                    <a:pt x="1652" y="34"/>
                  </a:cubicBezTo>
                  <a:cubicBezTo>
                    <a:pt x="1552" y="11"/>
                    <a:pt x="1453" y="0"/>
                    <a:pt x="1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1"/>
            <p:cNvSpPr/>
            <p:nvPr/>
          </p:nvSpPr>
          <p:spPr>
            <a:xfrm>
              <a:off x="3713500" y="464400"/>
              <a:ext cx="130325" cy="166675"/>
            </a:xfrm>
            <a:custGeom>
              <a:avLst/>
              <a:gdLst/>
              <a:ahLst/>
              <a:cxnLst/>
              <a:rect l="l" t="t" r="r" b="b"/>
              <a:pathLst>
                <a:path w="5213" h="6667" extrusionOk="0">
                  <a:moveTo>
                    <a:pt x="5212" y="0"/>
                  </a:moveTo>
                  <a:cubicBezTo>
                    <a:pt x="5212" y="1"/>
                    <a:pt x="816" y="4098"/>
                    <a:pt x="398" y="4675"/>
                  </a:cubicBezTo>
                  <a:cubicBezTo>
                    <a:pt x="0" y="5252"/>
                    <a:pt x="140" y="6048"/>
                    <a:pt x="716" y="6445"/>
                  </a:cubicBezTo>
                  <a:cubicBezTo>
                    <a:pt x="934" y="6596"/>
                    <a:pt x="1180" y="6666"/>
                    <a:pt x="1425" y="6666"/>
                  </a:cubicBezTo>
                  <a:cubicBezTo>
                    <a:pt x="1828" y="6666"/>
                    <a:pt x="2227" y="6474"/>
                    <a:pt x="2487" y="6127"/>
                  </a:cubicBezTo>
                  <a:cubicBezTo>
                    <a:pt x="2885" y="5550"/>
                    <a:pt x="5212" y="1"/>
                    <a:pt x="5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1"/>
            <p:cNvSpPr/>
            <p:nvPr/>
          </p:nvSpPr>
          <p:spPr>
            <a:xfrm>
              <a:off x="3875625" y="251850"/>
              <a:ext cx="130325" cy="166825"/>
            </a:xfrm>
            <a:custGeom>
              <a:avLst/>
              <a:gdLst/>
              <a:ahLst/>
              <a:cxnLst/>
              <a:rect l="l" t="t" r="r" b="b"/>
              <a:pathLst>
                <a:path w="5213" h="6673" extrusionOk="0">
                  <a:moveTo>
                    <a:pt x="3770" y="0"/>
                  </a:moveTo>
                  <a:cubicBezTo>
                    <a:pt x="3367" y="0"/>
                    <a:pt x="2971" y="190"/>
                    <a:pt x="2726" y="545"/>
                  </a:cubicBezTo>
                  <a:cubicBezTo>
                    <a:pt x="2328" y="1122"/>
                    <a:pt x="0" y="6672"/>
                    <a:pt x="0" y="6672"/>
                  </a:cubicBezTo>
                  <a:cubicBezTo>
                    <a:pt x="0" y="6672"/>
                    <a:pt x="4397" y="2554"/>
                    <a:pt x="4814" y="1977"/>
                  </a:cubicBezTo>
                  <a:cubicBezTo>
                    <a:pt x="5212" y="1420"/>
                    <a:pt x="5073" y="625"/>
                    <a:pt x="4496" y="227"/>
                  </a:cubicBezTo>
                  <a:cubicBezTo>
                    <a:pt x="4275" y="74"/>
                    <a:pt x="4021" y="0"/>
                    <a:pt x="3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1"/>
            <p:cNvSpPr/>
            <p:nvPr/>
          </p:nvSpPr>
          <p:spPr>
            <a:xfrm>
              <a:off x="3858700" y="468875"/>
              <a:ext cx="68175" cy="193600"/>
            </a:xfrm>
            <a:custGeom>
              <a:avLst/>
              <a:gdLst/>
              <a:ahLst/>
              <a:cxnLst/>
              <a:rect l="l" t="t" r="r" b="b"/>
              <a:pathLst>
                <a:path w="2727" h="7744" extrusionOk="0">
                  <a:moveTo>
                    <a:pt x="220" y="0"/>
                  </a:moveTo>
                  <a:cubicBezTo>
                    <a:pt x="220" y="0"/>
                    <a:pt x="1" y="6008"/>
                    <a:pt x="120" y="6704"/>
                  </a:cubicBezTo>
                  <a:cubicBezTo>
                    <a:pt x="243" y="7316"/>
                    <a:pt x="749" y="7744"/>
                    <a:pt x="1343" y="7744"/>
                  </a:cubicBezTo>
                  <a:cubicBezTo>
                    <a:pt x="1425" y="7744"/>
                    <a:pt x="1508" y="7735"/>
                    <a:pt x="1592" y="7719"/>
                  </a:cubicBezTo>
                  <a:cubicBezTo>
                    <a:pt x="2289" y="7599"/>
                    <a:pt x="2726" y="6963"/>
                    <a:pt x="2647" y="6266"/>
                  </a:cubicBezTo>
                  <a:cubicBezTo>
                    <a:pt x="2507" y="5570"/>
                    <a:pt x="22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1"/>
            <p:cNvSpPr/>
            <p:nvPr/>
          </p:nvSpPr>
          <p:spPr>
            <a:xfrm>
              <a:off x="3791575" y="220225"/>
              <a:ext cx="69150" cy="193975"/>
            </a:xfrm>
            <a:custGeom>
              <a:avLst/>
              <a:gdLst/>
              <a:ahLst/>
              <a:cxnLst/>
              <a:rect l="l" t="t" r="r" b="b"/>
              <a:pathLst>
                <a:path w="2766" h="7759" extrusionOk="0">
                  <a:moveTo>
                    <a:pt x="1402" y="0"/>
                  </a:moveTo>
                  <a:cubicBezTo>
                    <a:pt x="1327" y="0"/>
                    <a:pt x="1251" y="7"/>
                    <a:pt x="1174" y="20"/>
                  </a:cubicBezTo>
                  <a:cubicBezTo>
                    <a:pt x="438" y="139"/>
                    <a:pt x="0" y="796"/>
                    <a:pt x="120" y="1492"/>
                  </a:cubicBezTo>
                  <a:cubicBezTo>
                    <a:pt x="259" y="2188"/>
                    <a:pt x="2547" y="7758"/>
                    <a:pt x="2547" y="7758"/>
                  </a:cubicBezTo>
                  <a:cubicBezTo>
                    <a:pt x="2547" y="7758"/>
                    <a:pt x="2766" y="1731"/>
                    <a:pt x="2646" y="1034"/>
                  </a:cubicBezTo>
                  <a:cubicBezTo>
                    <a:pt x="2522" y="415"/>
                    <a:pt x="2005"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1"/>
            <p:cNvSpPr/>
            <p:nvPr/>
          </p:nvSpPr>
          <p:spPr>
            <a:xfrm>
              <a:off x="3635425" y="442425"/>
              <a:ext cx="196450" cy="64250"/>
            </a:xfrm>
            <a:custGeom>
              <a:avLst/>
              <a:gdLst/>
              <a:ahLst/>
              <a:cxnLst/>
              <a:rect l="l" t="t" r="r" b="b"/>
              <a:pathLst>
                <a:path w="7858" h="2570" extrusionOk="0">
                  <a:moveTo>
                    <a:pt x="2308" y="0"/>
                  </a:moveTo>
                  <a:cubicBezTo>
                    <a:pt x="1739" y="0"/>
                    <a:pt x="1311" y="12"/>
                    <a:pt x="1154" y="44"/>
                  </a:cubicBezTo>
                  <a:cubicBezTo>
                    <a:pt x="458" y="163"/>
                    <a:pt x="0" y="800"/>
                    <a:pt x="120" y="1496"/>
                  </a:cubicBezTo>
                  <a:cubicBezTo>
                    <a:pt x="243" y="2151"/>
                    <a:pt x="793" y="2570"/>
                    <a:pt x="1375" y="2570"/>
                  </a:cubicBezTo>
                  <a:cubicBezTo>
                    <a:pt x="1447" y="2570"/>
                    <a:pt x="1519" y="2563"/>
                    <a:pt x="1592" y="2550"/>
                  </a:cubicBezTo>
                  <a:cubicBezTo>
                    <a:pt x="2288" y="2431"/>
                    <a:pt x="7858" y="143"/>
                    <a:pt x="7858" y="143"/>
                  </a:cubicBezTo>
                  <a:cubicBezTo>
                    <a:pt x="7858" y="143"/>
                    <a:pt x="4257" y="0"/>
                    <a:pt x="2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1"/>
            <p:cNvSpPr/>
            <p:nvPr/>
          </p:nvSpPr>
          <p:spPr>
            <a:xfrm>
              <a:off x="3886550" y="376375"/>
              <a:ext cx="196475" cy="64075"/>
            </a:xfrm>
            <a:custGeom>
              <a:avLst/>
              <a:gdLst/>
              <a:ahLst/>
              <a:cxnLst/>
              <a:rect l="l" t="t" r="r" b="b"/>
              <a:pathLst>
                <a:path w="7859" h="2563" extrusionOk="0">
                  <a:moveTo>
                    <a:pt x="6495" y="1"/>
                  </a:moveTo>
                  <a:cubicBezTo>
                    <a:pt x="6420" y="1"/>
                    <a:pt x="6344" y="7"/>
                    <a:pt x="6267" y="20"/>
                  </a:cubicBezTo>
                  <a:cubicBezTo>
                    <a:pt x="5571" y="139"/>
                    <a:pt x="1" y="2427"/>
                    <a:pt x="1" y="2427"/>
                  </a:cubicBezTo>
                  <a:cubicBezTo>
                    <a:pt x="1" y="2427"/>
                    <a:pt x="3722" y="2562"/>
                    <a:pt x="5654" y="2562"/>
                  </a:cubicBezTo>
                  <a:cubicBezTo>
                    <a:pt x="6182" y="2562"/>
                    <a:pt x="6576" y="2552"/>
                    <a:pt x="6725" y="2527"/>
                  </a:cubicBezTo>
                  <a:cubicBezTo>
                    <a:pt x="7421" y="2407"/>
                    <a:pt x="7859" y="1751"/>
                    <a:pt x="7739" y="1054"/>
                  </a:cubicBezTo>
                  <a:cubicBezTo>
                    <a:pt x="7633" y="417"/>
                    <a:pt x="7102" y="1"/>
                    <a:pt x="6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1"/>
            <p:cNvSpPr/>
            <p:nvPr/>
          </p:nvSpPr>
          <p:spPr>
            <a:xfrm>
              <a:off x="3882575" y="456925"/>
              <a:ext cx="170625" cy="126500"/>
            </a:xfrm>
            <a:custGeom>
              <a:avLst/>
              <a:gdLst/>
              <a:ahLst/>
              <a:cxnLst/>
              <a:rect l="l" t="t" r="r" b="b"/>
              <a:pathLst>
                <a:path w="6825" h="5060" extrusionOk="0">
                  <a:moveTo>
                    <a:pt x="1" y="1"/>
                  </a:moveTo>
                  <a:cubicBezTo>
                    <a:pt x="1" y="1"/>
                    <a:pt x="4099" y="4437"/>
                    <a:pt x="4676" y="4835"/>
                  </a:cubicBezTo>
                  <a:cubicBezTo>
                    <a:pt x="4888" y="4986"/>
                    <a:pt x="5135" y="5060"/>
                    <a:pt x="5381" y="5060"/>
                  </a:cubicBezTo>
                  <a:cubicBezTo>
                    <a:pt x="5781" y="5060"/>
                    <a:pt x="6180" y="4866"/>
                    <a:pt x="6426" y="4497"/>
                  </a:cubicBezTo>
                  <a:cubicBezTo>
                    <a:pt x="6824" y="3940"/>
                    <a:pt x="6685" y="3164"/>
                    <a:pt x="6108" y="2746"/>
                  </a:cubicBezTo>
                  <a:cubicBezTo>
                    <a:pt x="5531" y="2348"/>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1"/>
            <p:cNvSpPr/>
            <p:nvPr/>
          </p:nvSpPr>
          <p:spPr>
            <a:xfrm>
              <a:off x="3665250" y="299725"/>
              <a:ext cx="171100" cy="126400"/>
            </a:xfrm>
            <a:custGeom>
              <a:avLst/>
              <a:gdLst/>
              <a:ahLst/>
              <a:cxnLst/>
              <a:rect l="l" t="t" r="r" b="b"/>
              <a:pathLst>
                <a:path w="6844" h="5056" extrusionOk="0">
                  <a:moveTo>
                    <a:pt x="1455" y="1"/>
                  </a:moveTo>
                  <a:cubicBezTo>
                    <a:pt x="1048" y="1"/>
                    <a:pt x="646" y="193"/>
                    <a:pt x="399" y="540"/>
                  </a:cubicBezTo>
                  <a:cubicBezTo>
                    <a:pt x="1" y="1117"/>
                    <a:pt x="160" y="1912"/>
                    <a:pt x="737" y="2310"/>
                  </a:cubicBezTo>
                  <a:cubicBezTo>
                    <a:pt x="1294" y="2708"/>
                    <a:pt x="6844" y="5055"/>
                    <a:pt x="6844" y="5055"/>
                  </a:cubicBezTo>
                  <a:cubicBezTo>
                    <a:pt x="6844" y="5055"/>
                    <a:pt x="2746" y="639"/>
                    <a:pt x="2169" y="222"/>
                  </a:cubicBezTo>
                  <a:cubicBezTo>
                    <a:pt x="1951" y="71"/>
                    <a:pt x="1702" y="1"/>
                    <a:pt x="14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1"/>
            <p:cNvSpPr/>
            <p:nvPr/>
          </p:nvSpPr>
          <p:spPr>
            <a:xfrm>
              <a:off x="3793075" y="382575"/>
              <a:ext cx="133300" cy="117275"/>
            </a:xfrm>
            <a:custGeom>
              <a:avLst/>
              <a:gdLst/>
              <a:ahLst/>
              <a:cxnLst/>
              <a:rect l="l" t="t" r="r" b="b"/>
              <a:pathLst>
                <a:path w="5332" h="4691" extrusionOk="0">
                  <a:moveTo>
                    <a:pt x="2669" y="0"/>
                  </a:moveTo>
                  <a:cubicBezTo>
                    <a:pt x="2240" y="0"/>
                    <a:pt x="1804" y="119"/>
                    <a:pt x="1413" y="369"/>
                  </a:cubicBezTo>
                  <a:cubicBezTo>
                    <a:pt x="318" y="1065"/>
                    <a:pt x="0" y="2497"/>
                    <a:pt x="696" y="3591"/>
                  </a:cubicBezTo>
                  <a:cubicBezTo>
                    <a:pt x="1134" y="4299"/>
                    <a:pt x="1896" y="4690"/>
                    <a:pt x="2675" y="4690"/>
                  </a:cubicBezTo>
                  <a:cubicBezTo>
                    <a:pt x="3101" y="4690"/>
                    <a:pt x="3532" y="4574"/>
                    <a:pt x="3919" y="4328"/>
                  </a:cubicBezTo>
                  <a:cubicBezTo>
                    <a:pt x="5013" y="3631"/>
                    <a:pt x="5331" y="2179"/>
                    <a:pt x="4635" y="1085"/>
                  </a:cubicBezTo>
                  <a:cubicBezTo>
                    <a:pt x="4188" y="383"/>
                    <a:pt x="3438" y="0"/>
                    <a:pt x="2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1"/>
            <p:cNvSpPr/>
            <p:nvPr/>
          </p:nvSpPr>
          <p:spPr>
            <a:xfrm>
              <a:off x="4119300" y="154075"/>
              <a:ext cx="281525" cy="399950"/>
            </a:xfrm>
            <a:custGeom>
              <a:avLst/>
              <a:gdLst/>
              <a:ahLst/>
              <a:cxnLst/>
              <a:rect l="l" t="t" r="r" b="b"/>
              <a:pathLst>
                <a:path w="11261" h="15998" extrusionOk="0">
                  <a:moveTo>
                    <a:pt x="11260" y="0"/>
                  </a:moveTo>
                  <a:lnTo>
                    <a:pt x="11260" y="0"/>
                  </a:lnTo>
                  <a:cubicBezTo>
                    <a:pt x="8177" y="1552"/>
                    <a:pt x="5372" y="3143"/>
                    <a:pt x="3124" y="5849"/>
                  </a:cubicBezTo>
                  <a:cubicBezTo>
                    <a:pt x="1353" y="7957"/>
                    <a:pt x="120" y="10603"/>
                    <a:pt x="21" y="13368"/>
                  </a:cubicBezTo>
                  <a:cubicBezTo>
                    <a:pt x="1" y="14025"/>
                    <a:pt x="41" y="14721"/>
                    <a:pt x="419" y="15298"/>
                  </a:cubicBezTo>
                  <a:cubicBezTo>
                    <a:pt x="696" y="15706"/>
                    <a:pt x="1188" y="15997"/>
                    <a:pt x="1666" y="15997"/>
                  </a:cubicBezTo>
                  <a:cubicBezTo>
                    <a:pt x="1839" y="15997"/>
                    <a:pt x="2010" y="15959"/>
                    <a:pt x="2169" y="15875"/>
                  </a:cubicBezTo>
                  <a:cubicBezTo>
                    <a:pt x="2487" y="15695"/>
                    <a:pt x="2686" y="15377"/>
                    <a:pt x="2865" y="15079"/>
                  </a:cubicBezTo>
                  <a:cubicBezTo>
                    <a:pt x="4775" y="11697"/>
                    <a:pt x="4695" y="7420"/>
                    <a:pt x="6864" y="4178"/>
                  </a:cubicBezTo>
                  <a:cubicBezTo>
                    <a:pt x="7998" y="2467"/>
                    <a:pt x="9669" y="1253"/>
                    <a:pt x="11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1"/>
            <p:cNvSpPr/>
            <p:nvPr/>
          </p:nvSpPr>
          <p:spPr>
            <a:xfrm>
              <a:off x="4182475" y="143125"/>
              <a:ext cx="238725" cy="251675"/>
            </a:xfrm>
            <a:custGeom>
              <a:avLst/>
              <a:gdLst/>
              <a:ahLst/>
              <a:cxnLst/>
              <a:rect l="l" t="t" r="r" b="b"/>
              <a:pathLst>
                <a:path w="9549" h="10067" extrusionOk="0">
                  <a:moveTo>
                    <a:pt x="9549" y="0"/>
                  </a:moveTo>
                  <a:cubicBezTo>
                    <a:pt x="5630" y="1453"/>
                    <a:pt x="2347" y="4576"/>
                    <a:pt x="637" y="8395"/>
                  </a:cubicBezTo>
                  <a:cubicBezTo>
                    <a:pt x="438" y="8873"/>
                    <a:pt x="159" y="9569"/>
                    <a:pt x="0" y="10066"/>
                  </a:cubicBezTo>
                  <a:cubicBezTo>
                    <a:pt x="199" y="9589"/>
                    <a:pt x="537" y="8893"/>
                    <a:pt x="776" y="8455"/>
                  </a:cubicBezTo>
                  <a:cubicBezTo>
                    <a:pt x="2686" y="4775"/>
                    <a:pt x="5849" y="1811"/>
                    <a:pt x="9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1"/>
            <p:cNvSpPr/>
            <p:nvPr/>
          </p:nvSpPr>
          <p:spPr>
            <a:xfrm>
              <a:off x="3937300" y="69650"/>
              <a:ext cx="472475" cy="140675"/>
            </a:xfrm>
            <a:custGeom>
              <a:avLst/>
              <a:gdLst/>
              <a:ahLst/>
              <a:cxnLst/>
              <a:rect l="l" t="t" r="r" b="b"/>
              <a:pathLst>
                <a:path w="18899" h="5627" extrusionOk="0">
                  <a:moveTo>
                    <a:pt x="1338" y="0"/>
                  </a:moveTo>
                  <a:cubicBezTo>
                    <a:pt x="1154" y="0"/>
                    <a:pt x="975" y="25"/>
                    <a:pt x="816" y="95"/>
                  </a:cubicBezTo>
                  <a:cubicBezTo>
                    <a:pt x="219" y="373"/>
                    <a:pt x="0" y="1169"/>
                    <a:pt x="199" y="1825"/>
                  </a:cubicBezTo>
                  <a:cubicBezTo>
                    <a:pt x="398" y="2462"/>
                    <a:pt x="895" y="2939"/>
                    <a:pt x="1432" y="3337"/>
                  </a:cubicBezTo>
                  <a:cubicBezTo>
                    <a:pt x="3581" y="4925"/>
                    <a:pt x="6332" y="5627"/>
                    <a:pt x="9027" y="5627"/>
                  </a:cubicBezTo>
                  <a:cubicBezTo>
                    <a:pt x="9101" y="5627"/>
                    <a:pt x="9176" y="5626"/>
                    <a:pt x="9250" y="5625"/>
                  </a:cubicBezTo>
                  <a:cubicBezTo>
                    <a:pt x="12771" y="5565"/>
                    <a:pt x="15775" y="4372"/>
                    <a:pt x="18898" y="2939"/>
                  </a:cubicBezTo>
                  <a:lnTo>
                    <a:pt x="18898" y="2939"/>
                  </a:lnTo>
                  <a:cubicBezTo>
                    <a:pt x="17185" y="3351"/>
                    <a:pt x="15486" y="3791"/>
                    <a:pt x="13726" y="3791"/>
                  </a:cubicBezTo>
                  <a:cubicBezTo>
                    <a:pt x="13443" y="3791"/>
                    <a:pt x="13158" y="3780"/>
                    <a:pt x="12871" y="3755"/>
                  </a:cubicBezTo>
                  <a:cubicBezTo>
                    <a:pt x="9011" y="3417"/>
                    <a:pt x="5709" y="672"/>
                    <a:pt x="1890" y="55"/>
                  </a:cubicBezTo>
                  <a:cubicBezTo>
                    <a:pt x="1711" y="25"/>
                    <a:pt x="1522" y="0"/>
                    <a:pt x="1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1"/>
            <p:cNvSpPr/>
            <p:nvPr/>
          </p:nvSpPr>
          <p:spPr>
            <a:xfrm>
              <a:off x="4085500" y="134175"/>
              <a:ext cx="345650" cy="55525"/>
            </a:xfrm>
            <a:custGeom>
              <a:avLst/>
              <a:gdLst/>
              <a:ahLst/>
              <a:cxnLst/>
              <a:rect l="l" t="t" r="r" b="b"/>
              <a:pathLst>
                <a:path w="13826" h="2221" extrusionOk="0">
                  <a:moveTo>
                    <a:pt x="13825" y="0"/>
                  </a:moveTo>
                  <a:lnTo>
                    <a:pt x="13825" y="0"/>
                  </a:lnTo>
                  <a:cubicBezTo>
                    <a:pt x="11191" y="1254"/>
                    <a:pt x="8267" y="1910"/>
                    <a:pt x="5343" y="1910"/>
                  </a:cubicBezTo>
                  <a:cubicBezTo>
                    <a:pt x="4139" y="1910"/>
                    <a:pt x="2935" y="1798"/>
                    <a:pt x="1751" y="1572"/>
                  </a:cubicBezTo>
                  <a:cubicBezTo>
                    <a:pt x="1214" y="1472"/>
                    <a:pt x="497" y="1274"/>
                    <a:pt x="0" y="1154"/>
                  </a:cubicBezTo>
                  <a:lnTo>
                    <a:pt x="0" y="1154"/>
                  </a:lnTo>
                  <a:cubicBezTo>
                    <a:pt x="477" y="1353"/>
                    <a:pt x="1194" y="1572"/>
                    <a:pt x="1691" y="1731"/>
                  </a:cubicBezTo>
                  <a:cubicBezTo>
                    <a:pt x="2977" y="2059"/>
                    <a:pt x="4305" y="2221"/>
                    <a:pt x="5633" y="2221"/>
                  </a:cubicBezTo>
                  <a:cubicBezTo>
                    <a:pt x="8498" y="2221"/>
                    <a:pt x="11366" y="1468"/>
                    <a:pt x="13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6" name="Google Shape;3236;p41"/>
          <p:cNvGrpSpPr/>
          <p:nvPr/>
        </p:nvGrpSpPr>
        <p:grpSpPr>
          <a:xfrm rot="6160544">
            <a:off x="7760508" y="1114525"/>
            <a:ext cx="1141810" cy="450655"/>
            <a:chOff x="5351150" y="1861950"/>
            <a:chExt cx="1310412" cy="517200"/>
          </a:xfrm>
        </p:grpSpPr>
        <p:sp>
          <p:nvSpPr>
            <p:cNvPr id="3237" name="Google Shape;3237;p41"/>
            <p:cNvSpPr/>
            <p:nvPr/>
          </p:nvSpPr>
          <p:spPr>
            <a:xfrm>
              <a:off x="5429735" y="2107037"/>
              <a:ext cx="1231827" cy="209467"/>
            </a:xfrm>
            <a:custGeom>
              <a:avLst/>
              <a:gdLst/>
              <a:ahLst/>
              <a:cxnLst/>
              <a:rect l="l" t="t" r="r" b="b"/>
              <a:pathLst>
                <a:path w="38315" h="5074" fill="none" extrusionOk="0">
                  <a:moveTo>
                    <a:pt x="1" y="538"/>
                  </a:moveTo>
                  <a:cubicBezTo>
                    <a:pt x="12951" y="1"/>
                    <a:pt x="26259" y="339"/>
                    <a:pt x="38314" y="5074"/>
                  </a:cubicBezTo>
                </a:path>
              </a:pathLst>
            </a:custGeom>
            <a:solidFill>
              <a:schemeClr val="dk1"/>
            </a:solidFill>
            <a:ln w="10450" cap="flat" cmpd="sng">
              <a:solidFill>
                <a:schemeClr val="dk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1"/>
            <p:cNvSpPr/>
            <p:nvPr/>
          </p:nvSpPr>
          <p:spPr>
            <a:xfrm>
              <a:off x="5401400" y="2134375"/>
              <a:ext cx="153675" cy="145650"/>
            </a:xfrm>
            <a:custGeom>
              <a:avLst/>
              <a:gdLst/>
              <a:ahLst/>
              <a:cxnLst/>
              <a:rect l="l" t="t" r="r" b="b"/>
              <a:pathLst>
                <a:path w="6147" h="5826" extrusionOk="0">
                  <a:moveTo>
                    <a:pt x="6147" y="1"/>
                  </a:moveTo>
                  <a:cubicBezTo>
                    <a:pt x="6146" y="1"/>
                    <a:pt x="1034" y="3144"/>
                    <a:pt x="537" y="3641"/>
                  </a:cubicBezTo>
                  <a:cubicBezTo>
                    <a:pt x="40" y="4139"/>
                    <a:pt x="0" y="4934"/>
                    <a:pt x="497" y="5432"/>
                  </a:cubicBezTo>
                  <a:cubicBezTo>
                    <a:pt x="766" y="5690"/>
                    <a:pt x="1105" y="5825"/>
                    <a:pt x="1438" y="5825"/>
                  </a:cubicBezTo>
                  <a:cubicBezTo>
                    <a:pt x="1746" y="5825"/>
                    <a:pt x="2049" y="5710"/>
                    <a:pt x="2288" y="5471"/>
                  </a:cubicBezTo>
                  <a:cubicBezTo>
                    <a:pt x="2785" y="4974"/>
                    <a:pt x="6147" y="1"/>
                    <a:pt x="6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1"/>
            <p:cNvSpPr/>
            <p:nvPr/>
          </p:nvSpPr>
          <p:spPr>
            <a:xfrm>
              <a:off x="5596350" y="1949750"/>
              <a:ext cx="153675" cy="145875"/>
            </a:xfrm>
            <a:custGeom>
              <a:avLst/>
              <a:gdLst/>
              <a:ahLst/>
              <a:cxnLst/>
              <a:rect l="l" t="t" r="r" b="b"/>
              <a:pathLst>
                <a:path w="6147" h="5835" extrusionOk="0">
                  <a:moveTo>
                    <a:pt x="4735" y="1"/>
                  </a:moveTo>
                  <a:cubicBezTo>
                    <a:pt x="4418" y="1"/>
                    <a:pt x="4103" y="120"/>
                    <a:pt x="3859" y="364"/>
                  </a:cubicBezTo>
                  <a:cubicBezTo>
                    <a:pt x="3362" y="861"/>
                    <a:pt x="0" y="5834"/>
                    <a:pt x="0" y="5834"/>
                  </a:cubicBezTo>
                  <a:cubicBezTo>
                    <a:pt x="0" y="5834"/>
                    <a:pt x="5112" y="2671"/>
                    <a:pt x="5610" y="2174"/>
                  </a:cubicBezTo>
                  <a:cubicBezTo>
                    <a:pt x="6107" y="1677"/>
                    <a:pt x="6147" y="881"/>
                    <a:pt x="5650" y="384"/>
                  </a:cubicBezTo>
                  <a:cubicBezTo>
                    <a:pt x="5396" y="130"/>
                    <a:pt x="5065" y="1"/>
                    <a:pt x="4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1"/>
            <p:cNvSpPr/>
            <p:nvPr/>
          </p:nvSpPr>
          <p:spPr>
            <a:xfrm>
              <a:off x="5539650" y="2142850"/>
              <a:ext cx="64675" cy="196450"/>
            </a:xfrm>
            <a:custGeom>
              <a:avLst/>
              <a:gdLst/>
              <a:ahLst/>
              <a:cxnLst/>
              <a:rect l="l" t="t" r="r" b="b"/>
              <a:pathLst>
                <a:path w="2587" h="7858" extrusionOk="0">
                  <a:moveTo>
                    <a:pt x="1413" y="0"/>
                  </a:moveTo>
                  <a:cubicBezTo>
                    <a:pt x="1413" y="0"/>
                    <a:pt x="20" y="5869"/>
                    <a:pt x="20" y="6565"/>
                  </a:cubicBezTo>
                  <a:cubicBezTo>
                    <a:pt x="0" y="7261"/>
                    <a:pt x="577" y="7838"/>
                    <a:pt x="1273" y="7858"/>
                  </a:cubicBezTo>
                  <a:cubicBezTo>
                    <a:pt x="1970" y="7858"/>
                    <a:pt x="2566" y="7321"/>
                    <a:pt x="2566" y="6624"/>
                  </a:cubicBezTo>
                  <a:cubicBezTo>
                    <a:pt x="2586" y="5928"/>
                    <a:pt x="1413" y="0"/>
                    <a:pt x="1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1"/>
            <p:cNvSpPr/>
            <p:nvPr/>
          </p:nvSpPr>
          <p:spPr>
            <a:xfrm>
              <a:off x="5547100" y="1891175"/>
              <a:ext cx="64675" cy="196500"/>
            </a:xfrm>
            <a:custGeom>
              <a:avLst/>
              <a:gdLst/>
              <a:ahLst/>
              <a:cxnLst/>
              <a:rect l="l" t="t" r="r" b="b"/>
              <a:pathLst>
                <a:path w="2587" h="7860" extrusionOk="0">
                  <a:moveTo>
                    <a:pt x="1276" y="1"/>
                  </a:moveTo>
                  <a:cubicBezTo>
                    <a:pt x="597" y="1"/>
                    <a:pt x="60" y="532"/>
                    <a:pt x="21" y="1235"/>
                  </a:cubicBezTo>
                  <a:cubicBezTo>
                    <a:pt x="1" y="1931"/>
                    <a:pt x="1174" y="7859"/>
                    <a:pt x="1174" y="7859"/>
                  </a:cubicBezTo>
                  <a:cubicBezTo>
                    <a:pt x="1174" y="7859"/>
                    <a:pt x="2567" y="1991"/>
                    <a:pt x="2567" y="1294"/>
                  </a:cubicBezTo>
                  <a:cubicBezTo>
                    <a:pt x="2587" y="598"/>
                    <a:pt x="2010" y="21"/>
                    <a:pt x="1314" y="1"/>
                  </a:cubicBezTo>
                  <a:cubicBezTo>
                    <a:pt x="1301" y="1"/>
                    <a:pt x="1289" y="1"/>
                    <a:pt x="1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1"/>
            <p:cNvSpPr/>
            <p:nvPr/>
          </p:nvSpPr>
          <p:spPr>
            <a:xfrm>
              <a:off x="5351150" y="2079175"/>
              <a:ext cx="197475" cy="63700"/>
            </a:xfrm>
            <a:custGeom>
              <a:avLst/>
              <a:gdLst/>
              <a:ahLst/>
              <a:cxnLst/>
              <a:rect l="l" t="t" r="r" b="b"/>
              <a:pathLst>
                <a:path w="7899" h="2548" extrusionOk="0">
                  <a:moveTo>
                    <a:pt x="1299" y="0"/>
                  </a:moveTo>
                  <a:cubicBezTo>
                    <a:pt x="618" y="0"/>
                    <a:pt x="60" y="570"/>
                    <a:pt x="41" y="1254"/>
                  </a:cubicBezTo>
                  <a:cubicBezTo>
                    <a:pt x="1" y="1950"/>
                    <a:pt x="558" y="2547"/>
                    <a:pt x="1274" y="2547"/>
                  </a:cubicBezTo>
                  <a:cubicBezTo>
                    <a:pt x="1280" y="2547"/>
                    <a:pt x="1286" y="2547"/>
                    <a:pt x="1293" y="2547"/>
                  </a:cubicBezTo>
                  <a:cubicBezTo>
                    <a:pt x="2070" y="2547"/>
                    <a:pt x="7898" y="1393"/>
                    <a:pt x="7898" y="1393"/>
                  </a:cubicBezTo>
                  <a:cubicBezTo>
                    <a:pt x="7898" y="1393"/>
                    <a:pt x="2030" y="1"/>
                    <a:pt x="1334" y="1"/>
                  </a:cubicBezTo>
                  <a:cubicBezTo>
                    <a:pt x="1322" y="1"/>
                    <a:pt x="1310" y="0"/>
                    <a:pt x="1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1"/>
            <p:cNvSpPr/>
            <p:nvPr/>
          </p:nvSpPr>
          <p:spPr>
            <a:xfrm>
              <a:off x="5603300" y="2086650"/>
              <a:ext cx="196975" cy="63700"/>
            </a:xfrm>
            <a:custGeom>
              <a:avLst/>
              <a:gdLst/>
              <a:ahLst/>
              <a:cxnLst/>
              <a:rect l="l" t="t" r="r" b="b"/>
              <a:pathLst>
                <a:path w="7879" h="2548" extrusionOk="0">
                  <a:moveTo>
                    <a:pt x="6586" y="0"/>
                  </a:moveTo>
                  <a:cubicBezTo>
                    <a:pt x="5810" y="0"/>
                    <a:pt x="1" y="1154"/>
                    <a:pt x="1" y="1154"/>
                  </a:cubicBezTo>
                  <a:cubicBezTo>
                    <a:pt x="1" y="1154"/>
                    <a:pt x="5869" y="2547"/>
                    <a:pt x="6565" y="2547"/>
                  </a:cubicBezTo>
                  <a:cubicBezTo>
                    <a:pt x="6577" y="2547"/>
                    <a:pt x="6589" y="2547"/>
                    <a:pt x="6600" y="2547"/>
                  </a:cubicBezTo>
                  <a:cubicBezTo>
                    <a:pt x="7261" y="2547"/>
                    <a:pt x="7819" y="1997"/>
                    <a:pt x="7858" y="1313"/>
                  </a:cubicBezTo>
                  <a:cubicBezTo>
                    <a:pt x="7878" y="617"/>
                    <a:pt x="7321" y="40"/>
                    <a:pt x="6605" y="0"/>
                  </a:cubicBezTo>
                  <a:cubicBezTo>
                    <a:pt x="6599" y="0"/>
                    <a:pt x="6593" y="0"/>
                    <a:pt x="6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1"/>
            <p:cNvSpPr/>
            <p:nvPr/>
          </p:nvSpPr>
          <p:spPr>
            <a:xfrm>
              <a:off x="5594850" y="2135375"/>
              <a:ext cx="149225" cy="150350"/>
            </a:xfrm>
            <a:custGeom>
              <a:avLst/>
              <a:gdLst/>
              <a:ahLst/>
              <a:cxnLst/>
              <a:rect l="l" t="t" r="r" b="b"/>
              <a:pathLst>
                <a:path w="5969" h="6014" extrusionOk="0">
                  <a:moveTo>
                    <a:pt x="0" y="1"/>
                  </a:moveTo>
                  <a:lnTo>
                    <a:pt x="0" y="1"/>
                  </a:lnTo>
                  <a:cubicBezTo>
                    <a:pt x="1" y="1"/>
                    <a:pt x="3163" y="5133"/>
                    <a:pt x="3661" y="5630"/>
                  </a:cubicBezTo>
                  <a:cubicBezTo>
                    <a:pt x="3914" y="5884"/>
                    <a:pt x="4245" y="6013"/>
                    <a:pt x="4575" y="6013"/>
                  </a:cubicBezTo>
                  <a:cubicBezTo>
                    <a:pt x="4892" y="6013"/>
                    <a:pt x="5207" y="5894"/>
                    <a:pt x="5451" y="5650"/>
                  </a:cubicBezTo>
                  <a:cubicBezTo>
                    <a:pt x="5948" y="5153"/>
                    <a:pt x="5968" y="4357"/>
                    <a:pt x="5471" y="3860"/>
                  </a:cubicBezTo>
                  <a:cubicBezTo>
                    <a:pt x="4974" y="3363"/>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1"/>
            <p:cNvSpPr/>
            <p:nvPr/>
          </p:nvSpPr>
          <p:spPr>
            <a:xfrm>
              <a:off x="5407350" y="1944275"/>
              <a:ext cx="149225" cy="150350"/>
            </a:xfrm>
            <a:custGeom>
              <a:avLst/>
              <a:gdLst/>
              <a:ahLst/>
              <a:cxnLst/>
              <a:rect l="l" t="t" r="r" b="b"/>
              <a:pathLst>
                <a:path w="5969" h="6014" extrusionOk="0">
                  <a:moveTo>
                    <a:pt x="1394" y="1"/>
                  </a:moveTo>
                  <a:cubicBezTo>
                    <a:pt x="1077" y="1"/>
                    <a:pt x="762" y="120"/>
                    <a:pt x="518" y="364"/>
                  </a:cubicBezTo>
                  <a:cubicBezTo>
                    <a:pt x="21" y="861"/>
                    <a:pt x="1" y="1657"/>
                    <a:pt x="498" y="2154"/>
                  </a:cubicBezTo>
                  <a:cubicBezTo>
                    <a:pt x="995" y="2652"/>
                    <a:pt x="5969" y="6014"/>
                    <a:pt x="5969" y="6014"/>
                  </a:cubicBezTo>
                  <a:cubicBezTo>
                    <a:pt x="5969" y="6014"/>
                    <a:pt x="2806" y="881"/>
                    <a:pt x="2308" y="384"/>
                  </a:cubicBezTo>
                  <a:cubicBezTo>
                    <a:pt x="2055" y="130"/>
                    <a:pt x="1723" y="1"/>
                    <a:pt x="1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1"/>
            <p:cNvSpPr/>
            <p:nvPr/>
          </p:nvSpPr>
          <p:spPr>
            <a:xfrm>
              <a:off x="5360600" y="2124950"/>
              <a:ext cx="189025" cy="91975"/>
            </a:xfrm>
            <a:custGeom>
              <a:avLst/>
              <a:gdLst/>
              <a:ahLst/>
              <a:cxnLst/>
              <a:rect l="l" t="t" r="r" b="b"/>
              <a:pathLst>
                <a:path w="7561" h="3679" extrusionOk="0">
                  <a:moveTo>
                    <a:pt x="7560" y="0"/>
                  </a:moveTo>
                  <a:cubicBezTo>
                    <a:pt x="7560" y="0"/>
                    <a:pt x="1612" y="955"/>
                    <a:pt x="976" y="1213"/>
                  </a:cubicBezTo>
                  <a:cubicBezTo>
                    <a:pt x="319" y="1452"/>
                    <a:pt x="1" y="2208"/>
                    <a:pt x="260" y="2865"/>
                  </a:cubicBezTo>
                  <a:cubicBezTo>
                    <a:pt x="456" y="3364"/>
                    <a:pt x="929" y="3679"/>
                    <a:pt x="1424" y="3679"/>
                  </a:cubicBezTo>
                  <a:cubicBezTo>
                    <a:pt x="1580" y="3679"/>
                    <a:pt x="1738" y="3647"/>
                    <a:pt x="1891" y="3581"/>
                  </a:cubicBezTo>
                  <a:cubicBezTo>
                    <a:pt x="2547" y="3322"/>
                    <a:pt x="7560" y="0"/>
                    <a:pt x="7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1"/>
            <p:cNvSpPr/>
            <p:nvPr/>
          </p:nvSpPr>
          <p:spPr>
            <a:xfrm>
              <a:off x="5601800" y="2013000"/>
              <a:ext cx="189025" cy="92075"/>
            </a:xfrm>
            <a:custGeom>
              <a:avLst/>
              <a:gdLst/>
              <a:ahLst/>
              <a:cxnLst/>
              <a:rect l="l" t="t" r="r" b="b"/>
              <a:pathLst>
                <a:path w="7561" h="3683" extrusionOk="0">
                  <a:moveTo>
                    <a:pt x="6157" y="1"/>
                  </a:moveTo>
                  <a:cubicBezTo>
                    <a:pt x="5996" y="1"/>
                    <a:pt x="5831" y="33"/>
                    <a:pt x="5670" y="102"/>
                  </a:cubicBezTo>
                  <a:cubicBezTo>
                    <a:pt x="5034" y="340"/>
                    <a:pt x="1" y="3682"/>
                    <a:pt x="1" y="3682"/>
                  </a:cubicBezTo>
                  <a:cubicBezTo>
                    <a:pt x="1" y="3682"/>
                    <a:pt x="5949" y="2708"/>
                    <a:pt x="6585" y="2449"/>
                  </a:cubicBezTo>
                  <a:cubicBezTo>
                    <a:pt x="7242" y="2210"/>
                    <a:pt x="7560" y="1454"/>
                    <a:pt x="7321" y="818"/>
                  </a:cubicBezTo>
                  <a:cubicBezTo>
                    <a:pt x="7111" y="307"/>
                    <a:pt x="6652" y="1"/>
                    <a:pt x="6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1"/>
            <p:cNvSpPr/>
            <p:nvPr/>
          </p:nvSpPr>
          <p:spPr>
            <a:xfrm>
              <a:off x="5462550" y="2140350"/>
              <a:ext cx="101975" cy="182250"/>
            </a:xfrm>
            <a:custGeom>
              <a:avLst/>
              <a:gdLst/>
              <a:ahLst/>
              <a:cxnLst/>
              <a:rect l="l" t="t" r="r" b="b"/>
              <a:pathLst>
                <a:path w="4079" h="7290" extrusionOk="0">
                  <a:moveTo>
                    <a:pt x="4079" y="1"/>
                  </a:moveTo>
                  <a:cubicBezTo>
                    <a:pt x="4079" y="1"/>
                    <a:pt x="538" y="4874"/>
                    <a:pt x="279" y="5531"/>
                  </a:cubicBezTo>
                  <a:cubicBezTo>
                    <a:pt x="1" y="6167"/>
                    <a:pt x="279" y="6923"/>
                    <a:pt x="916" y="7182"/>
                  </a:cubicBezTo>
                  <a:cubicBezTo>
                    <a:pt x="1088" y="7255"/>
                    <a:pt x="1267" y="7290"/>
                    <a:pt x="1443" y="7290"/>
                  </a:cubicBezTo>
                  <a:cubicBezTo>
                    <a:pt x="1936" y="7290"/>
                    <a:pt x="2401" y="7015"/>
                    <a:pt x="2607" y="6545"/>
                  </a:cubicBezTo>
                  <a:cubicBezTo>
                    <a:pt x="2885" y="5889"/>
                    <a:pt x="4079" y="1"/>
                    <a:pt x="4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1"/>
            <p:cNvSpPr/>
            <p:nvPr/>
          </p:nvSpPr>
          <p:spPr>
            <a:xfrm>
              <a:off x="5586900" y="1906700"/>
              <a:ext cx="101975" cy="182950"/>
            </a:xfrm>
            <a:custGeom>
              <a:avLst/>
              <a:gdLst/>
              <a:ahLst/>
              <a:cxnLst/>
              <a:rect l="l" t="t" r="r" b="b"/>
              <a:pathLst>
                <a:path w="4079" h="7318" extrusionOk="0">
                  <a:moveTo>
                    <a:pt x="2636" y="1"/>
                  </a:moveTo>
                  <a:cubicBezTo>
                    <a:pt x="2149" y="1"/>
                    <a:pt x="1692" y="290"/>
                    <a:pt x="1472" y="773"/>
                  </a:cubicBezTo>
                  <a:cubicBezTo>
                    <a:pt x="1194" y="1409"/>
                    <a:pt x="0" y="7318"/>
                    <a:pt x="0" y="7318"/>
                  </a:cubicBezTo>
                  <a:cubicBezTo>
                    <a:pt x="0" y="7318"/>
                    <a:pt x="3541" y="2444"/>
                    <a:pt x="3800" y="1787"/>
                  </a:cubicBezTo>
                  <a:cubicBezTo>
                    <a:pt x="4078" y="1151"/>
                    <a:pt x="3800" y="395"/>
                    <a:pt x="3163" y="116"/>
                  </a:cubicBezTo>
                  <a:cubicBezTo>
                    <a:pt x="2990" y="38"/>
                    <a:pt x="2811" y="1"/>
                    <a:pt x="26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1"/>
            <p:cNvSpPr/>
            <p:nvPr/>
          </p:nvSpPr>
          <p:spPr>
            <a:xfrm>
              <a:off x="5363100" y="2005875"/>
              <a:ext cx="187000" cy="97700"/>
            </a:xfrm>
            <a:custGeom>
              <a:avLst/>
              <a:gdLst/>
              <a:ahLst/>
              <a:cxnLst/>
              <a:rect l="l" t="t" r="r" b="b"/>
              <a:pathLst>
                <a:path w="7480" h="3908" extrusionOk="0">
                  <a:moveTo>
                    <a:pt x="1446" y="0"/>
                  </a:moveTo>
                  <a:cubicBezTo>
                    <a:pt x="959" y="0"/>
                    <a:pt x="504" y="275"/>
                    <a:pt x="299" y="745"/>
                  </a:cubicBezTo>
                  <a:cubicBezTo>
                    <a:pt x="0" y="1401"/>
                    <a:pt x="299" y="2177"/>
                    <a:pt x="955" y="2455"/>
                  </a:cubicBezTo>
                  <a:cubicBezTo>
                    <a:pt x="1592" y="2714"/>
                    <a:pt x="7480" y="3908"/>
                    <a:pt x="7480" y="3908"/>
                  </a:cubicBezTo>
                  <a:cubicBezTo>
                    <a:pt x="7480" y="3908"/>
                    <a:pt x="2606" y="387"/>
                    <a:pt x="1970" y="108"/>
                  </a:cubicBezTo>
                  <a:cubicBezTo>
                    <a:pt x="1798" y="35"/>
                    <a:pt x="1620" y="0"/>
                    <a:pt x="1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1"/>
            <p:cNvSpPr/>
            <p:nvPr/>
          </p:nvSpPr>
          <p:spPr>
            <a:xfrm>
              <a:off x="5601300" y="2125925"/>
              <a:ext cx="187025" cy="98000"/>
            </a:xfrm>
            <a:custGeom>
              <a:avLst/>
              <a:gdLst/>
              <a:ahLst/>
              <a:cxnLst/>
              <a:rect l="l" t="t" r="r" b="b"/>
              <a:pathLst>
                <a:path w="7481" h="3920" extrusionOk="0">
                  <a:moveTo>
                    <a:pt x="1" y="1"/>
                  </a:moveTo>
                  <a:cubicBezTo>
                    <a:pt x="1" y="1"/>
                    <a:pt x="4875" y="3542"/>
                    <a:pt x="5511" y="3820"/>
                  </a:cubicBezTo>
                  <a:cubicBezTo>
                    <a:pt x="5680" y="3887"/>
                    <a:pt x="5855" y="3919"/>
                    <a:pt x="6025" y="3919"/>
                  </a:cubicBezTo>
                  <a:cubicBezTo>
                    <a:pt x="6517" y="3919"/>
                    <a:pt x="6975" y="3651"/>
                    <a:pt x="7182" y="3164"/>
                  </a:cubicBezTo>
                  <a:cubicBezTo>
                    <a:pt x="7481" y="2527"/>
                    <a:pt x="7182" y="1771"/>
                    <a:pt x="6546" y="1473"/>
                  </a:cubicBezTo>
                  <a:cubicBezTo>
                    <a:pt x="5889" y="1194"/>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1"/>
            <p:cNvSpPr/>
            <p:nvPr/>
          </p:nvSpPr>
          <p:spPr>
            <a:xfrm>
              <a:off x="5585900" y="2140850"/>
              <a:ext cx="96000" cy="185025"/>
            </a:xfrm>
            <a:custGeom>
              <a:avLst/>
              <a:gdLst/>
              <a:ahLst/>
              <a:cxnLst/>
              <a:rect l="l" t="t" r="r" b="b"/>
              <a:pathLst>
                <a:path w="3840" h="7401" extrusionOk="0">
                  <a:moveTo>
                    <a:pt x="0" y="1"/>
                  </a:moveTo>
                  <a:cubicBezTo>
                    <a:pt x="0" y="1"/>
                    <a:pt x="955" y="5949"/>
                    <a:pt x="1214" y="6605"/>
                  </a:cubicBezTo>
                  <a:cubicBezTo>
                    <a:pt x="1399" y="7098"/>
                    <a:pt x="1894" y="7400"/>
                    <a:pt x="2404" y="7400"/>
                  </a:cubicBezTo>
                  <a:cubicBezTo>
                    <a:pt x="2552" y="7400"/>
                    <a:pt x="2702" y="7375"/>
                    <a:pt x="2845" y="7321"/>
                  </a:cubicBezTo>
                  <a:cubicBezTo>
                    <a:pt x="3521" y="7063"/>
                    <a:pt x="3840" y="6326"/>
                    <a:pt x="3581" y="5670"/>
                  </a:cubicBezTo>
                  <a:cubicBezTo>
                    <a:pt x="3322" y="5033"/>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1"/>
            <p:cNvSpPr/>
            <p:nvPr/>
          </p:nvSpPr>
          <p:spPr>
            <a:xfrm>
              <a:off x="5469525" y="1903875"/>
              <a:ext cx="96500" cy="184775"/>
            </a:xfrm>
            <a:custGeom>
              <a:avLst/>
              <a:gdLst/>
              <a:ahLst/>
              <a:cxnLst/>
              <a:rect l="l" t="t" r="r" b="b"/>
              <a:pathLst>
                <a:path w="3860" h="7391" extrusionOk="0">
                  <a:moveTo>
                    <a:pt x="1457" y="0"/>
                  </a:moveTo>
                  <a:cubicBezTo>
                    <a:pt x="1302" y="0"/>
                    <a:pt x="1145" y="29"/>
                    <a:pt x="995" y="90"/>
                  </a:cubicBezTo>
                  <a:cubicBezTo>
                    <a:pt x="319" y="349"/>
                    <a:pt x="0" y="1085"/>
                    <a:pt x="279" y="1721"/>
                  </a:cubicBezTo>
                  <a:cubicBezTo>
                    <a:pt x="518" y="2378"/>
                    <a:pt x="3860" y="7391"/>
                    <a:pt x="3860" y="7391"/>
                  </a:cubicBezTo>
                  <a:cubicBezTo>
                    <a:pt x="3860" y="7391"/>
                    <a:pt x="2885" y="1463"/>
                    <a:pt x="2626" y="806"/>
                  </a:cubicBezTo>
                  <a:cubicBezTo>
                    <a:pt x="2444" y="305"/>
                    <a:pt x="1959"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1"/>
            <p:cNvSpPr/>
            <p:nvPr/>
          </p:nvSpPr>
          <p:spPr>
            <a:xfrm>
              <a:off x="5516775" y="2056300"/>
              <a:ext cx="117875" cy="116925"/>
            </a:xfrm>
            <a:custGeom>
              <a:avLst/>
              <a:gdLst/>
              <a:ahLst/>
              <a:cxnLst/>
              <a:rect l="l" t="t" r="r" b="b"/>
              <a:pathLst>
                <a:path w="4715" h="4677" extrusionOk="0">
                  <a:moveTo>
                    <a:pt x="2370" y="1"/>
                  </a:moveTo>
                  <a:cubicBezTo>
                    <a:pt x="1094" y="1"/>
                    <a:pt x="40" y="1008"/>
                    <a:pt x="20" y="2288"/>
                  </a:cubicBezTo>
                  <a:cubicBezTo>
                    <a:pt x="0" y="3582"/>
                    <a:pt x="1015" y="4656"/>
                    <a:pt x="2308" y="4676"/>
                  </a:cubicBezTo>
                  <a:cubicBezTo>
                    <a:pt x="2332" y="4676"/>
                    <a:pt x="2356" y="4677"/>
                    <a:pt x="2380" y="4677"/>
                  </a:cubicBezTo>
                  <a:cubicBezTo>
                    <a:pt x="3640" y="4677"/>
                    <a:pt x="4675" y="3657"/>
                    <a:pt x="4695" y="2388"/>
                  </a:cubicBezTo>
                  <a:cubicBezTo>
                    <a:pt x="4715" y="1095"/>
                    <a:pt x="3700" y="41"/>
                    <a:pt x="2407" y="1"/>
                  </a:cubicBezTo>
                  <a:cubicBezTo>
                    <a:pt x="2395" y="1"/>
                    <a:pt x="2382" y="1"/>
                    <a:pt x="23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1"/>
            <p:cNvSpPr/>
            <p:nvPr/>
          </p:nvSpPr>
          <p:spPr>
            <a:xfrm>
              <a:off x="5747025" y="2166800"/>
              <a:ext cx="438650" cy="212350"/>
            </a:xfrm>
            <a:custGeom>
              <a:avLst/>
              <a:gdLst/>
              <a:ahLst/>
              <a:cxnLst/>
              <a:rect l="l" t="t" r="r" b="b"/>
              <a:pathLst>
                <a:path w="17546" h="8494" extrusionOk="0">
                  <a:moveTo>
                    <a:pt x="12816" y="0"/>
                  </a:moveTo>
                  <a:cubicBezTo>
                    <a:pt x="11060" y="0"/>
                    <a:pt x="9310" y="187"/>
                    <a:pt x="7520" y="713"/>
                  </a:cubicBezTo>
                  <a:cubicBezTo>
                    <a:pt x="4874" y="1489"/>
                    <a:pt x="2368" y="3001"/>
                    <a:pt x="756" y="5229"/>
                  </a:cubicBezTo>
                  <a:cubicBezTo>
                    <a:pt x="359" y="5786"/>
                    <a:pt x="1" y="6383"/>
                    <a:pt x="1" y="7059"/>
                  </a:cubicBezTo>
                  <a:cubicBezTo>
                    <a:pt x="1" y="7715"/>
                    <a:pt x="458" y="8412"/>
                    <a:pt x="1134" y="8491"/>
                  </a:cubicBezTo>
                  <a:cubicBezTo>
                    <a:pt x="1156" y="8492"/>
                    <a:pt x="1178" y="8493"/>
                    <a:pt x="1200" y="8493"/>
                  </a:cubicBezTo>
                  <a:cubicBezTo>
                    <a:pt x="1521" y="8493"/>
                    <a:pt x="1871" y="8362"/>
                    <a:pt x="2169" y="8213"/>
                  </a:cubicBezTo>
                  <a:cubicBezTo>
                    <a:pt x="5650" y="6482"/>
                    <a:pt x="7958" y="2881"/>
                    <a:pt x="11558" y="1389"/>
                  </a:cubicBezTo>
                  <a:cubicBezTo>
                    <a:pt x="13468" y="594"/>
                    <a:pt x="15497" y="514"/>
                    <a:pt x="17546" y="335"/>
                  </a:cubicBezTo>
                  <a:cubicBezTo>
                    <a:pt x="15944" y="148"/>
                    <a:pt x="14378" y="0"/>
                    <a:pt x="1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1"/>
            <p:cNvSpPr/>
            <p:nvPr/>
          </p:nvSpPr>
          <p:spPr>
            <a:xfrm>
              <a:off x="5870850" y="2168025"/>
              <a:ext cx="338200" cy="86750"/>
            </a:xfrm>
            <a:custGeom>
              <a:avLst/>
              <a:gdLst/>
              <a:ahLst/>
              <a:cxnLst/>
              <a:rect l="l" t="t" r="r" b="b"/>
              <a:pathLst>
                <a:path w="13528" h="3470" extrusionOk="0">
                  <a:moveTo>
                    <a:pt x="9986" y="0"/>
                  </a:moveTo>
                  <a:cubicBezTo>
                    <a:pt x="6995" y="0"/>
                    <a:pt x="4000" y="841"/>
                    <a:pt x="1453" y="2435"/>
                  </a:cubicBezTo>
                  <a:cubicBezTo>
                    <a:pt x="1035" y="2693"/>
                    <a:pt x="399" y="3151"/>
                    <a:pt x="1" y="3469"/>
                  </a:cubicBezTo>
                  <a:cubicBezTo>
                    <a:pt x="438" y="3191"/>
                    <a:pt x="1075" y="2793"/>
                    <a:pt x="1533" y="2554"/>
                  </a:cubicBezTo>
                  <a:cubicBezTo>
                    <a:pt x="4393" y="1007"/>
                    <a:pt x="7634" y="233"/>
                    <a:pt x="10879" y="233"/>
                  </a:cubicBezTo>
                  <a:cubicBezTo>
                    <a:pt x="11764" y="233"/>
                    <a:pt x="12650" y="290"/>
                    <a:pt x="13528" y="406"/>
                  </a:cubicBezTo>
                  <a:cubicBezTo>
                    <a:pt x="12367" y="134"/>
                    <a:pt x="11177" y="0"/>
                    <a:pt x="9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1"/>
            <p:cNvSpPr/>
            <p:nvPr/>
          </p:nvSpPr>
          <p:spPr>
            <a:xfrm>
              <a:off x="5820625" y="1861950"/>
              <a:ext cx="378475" cy="310250"/>
            </a:xfrm>
            <a:custGeom>
              <a:avLst/>
              <a:gdLst/>
              <a:ahLst/>
              <a:cxnLst/>
              <a:rect l="l" t="t" r="r" b="b"/>
              <a:pathLst>
                <a:path w="15139" h="12410" extrusionOk="0">
                  <a:moveTo>
                    <a:pt x="1491" y="0"/>
                  </a:moveTo>
                  <a:cubicBezTo>
                    <a:pt x="902" y="0"/>
                    <a:pt x="362" y="513"/>
                    <a:pt x="200" y="1091"/>
                  </a:cubicBezTo>
                  <a:cubicBezTo>
                    <a:pt x="1" y="1747"/>
                    <a:pt x="180" y="2444"/>
                    <a:pt x="398" y="3060"/>
                  </a:cubicBezTo>
                  <a:cubicBezTo>
                    <a:pt x="1314" y="5646"/>
                    <a:pt x="3303" y="7775"/>
                    <a:pt x="5630" y="9267"/>
                  </a:cubicBezTo>
                  <a:cubicBezTo>
                    <a:pt x="8574" y="11196"/>
                    <a:pt x="11737" y="11853"/>
                    <a:pt x="15139" y="12410"/>
                  </a:cubicBezTo>
                  <a:cubicBezTo>
                    <a:pt x="13229" y="11694"/>
                    <a:pt x="11300" y="11037"/>
                    <a:pt x="9668" y="9744"/>
                  </a:cubicBezTo>
                  <a:cubicBezTo>
                    <a:pt x="6665" y="7337"/>
                    <a:pt x="5451" y="3199"/>
                    <a:pt x="2587" y="574"/>
                  </a:cubicBezTo>
                  <a:cubicBezTo>
                    <a:pt x="2308" y="315"/>
                    <a:pt x="2010" y="96"/>
                    <a:pt x="1672" y="17"/>
                  </a:cubicBezTo>
                  <a:cubicBezTo>
                    <a:pt x="1611" y="6"/>
                    <a:pt x="1551" y="0"/>
                    <a:pt x="1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1"/>
            <p:cNvSpPr/>
            <p:nvPr/>
          </p:nvSpPr>
          <p:spPr>
            <a:xfrm>
              <a:off x="5919100" y="2008575"/>
              <a:ext cx="303375" cy="168100"/>
            </a:xfrm>
            <a:custGeom>
              <a:avLst/>
              <a:gdLst/>
              <a:ahLst/>
              <a:cxnLst/>
              <a:rect l="l" t="t" r="r" b="b"/>
              <a:pathLst>
                <a:path w="12135" h="6724" extrusionOk="0">
                  <a:moveTo>
                    <a:pt x="0" y="0"/>
                  </a:moveTo>
                  <a:cubicBezTo>
                    <a:pt x="259" y="418"/>
                    <a:pt x="756" y="1015"/>
                    <a:pt x="1094" y="1413"/>
                  </a:cubicBezTo>
                  <a:cubicBezTo>
                    <a:pt x="3879" y="4536"/>
                    <a:pt x="7957" y="6525"/>
                    <a:pt x="12135" y="6724"/>
                  </a:cubicBezTo>
                  <a:cubicBezTo>
                    <a:pt x="8316" y="6147"/>
                    <a:pt x="4695" y="4476"/>
                    <a:pt x="1850" y="1910"/>
                  </a:cubicBezTo>
                  <a:cubicBezTo>
                    <a:pt x="1234" y="1373"/>
                    <a:pt x="518" y="61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9" name="Google Shape;3259;p41"/>
          <p:cNvGrpSpPr/>
          <p:nvPr/>
        </p:nvGrpSpPr>
        <p:grpSpPr>
          <a:xfrm rot="607707" flipH="1">
            <a:off x="8190617" y="1476719"/>
            <a:ext cx="480313" cy="724425"/>
            <a:chOff x="5185050" y="2463125"/>
            <a:chExt cx="751475" cy="1133400"/>
          </a:xfrm>
        </p:grpSpPr>
        <p:sp>
          <p:nvSpPr>
            <p:cNvPr id="3260" name="Google Shape;3260;p41"/>
            <p:cNvSpPr/>
            <p:nvPr/>
          </p:nvSpPr>
          <p:spPr>
            <a:xfrm>
              <a:off x="5185050" y="2463125"/>
              <a:ext cx="751475" cy="1067250"/>
            </a:xfrm>
            <a:custGeom>
              <a:avLst/>
              <a:gdLst/>
              <a:ahLst/>
              <a:cxnLst/>
              <a:rect l="l" t="t" r="r" b="b"/>
              <a:pathLst>
                <a:path w="30059" h="42690" extrusionOk="0">
                  <a:moveTo>
                    <a:pt x="1831" y="0"/>
                  </a:moveTo>
                  <a:lnTo>
                    <a:pt x="1831" y="0"/>
                  </a:lnTo>
                  <a:cubicBezTo>
                    <a:pt x="2368" y="2188"/>
                    <a:pt x="1194" y="4476"/>
                    <a:pt x="697" y="6764"/>
                  </a:cubicBezTo>
                  <a:cubicBezTo>
                    <a:pt x="239" y="9071"/>
                    <a:pt x="1" y="11538"/>
                    <a:pt x="1393" y="13428"/>
                  </a:cubicBezTo>
                  <a:cubicBezTo>
                    <a:pt x="2845" y="15357"/>
                    <a:pt x="5809" y="16412"/>
                    <a:pt x="6904" y="18500"/>
                  </a:cubicBezTo>
                  <a:cubicBezTo>
                    <a:pt x="8236" y="21066"/>
                    <a:pt x="6347" y="24448"/>
                    <a:pt x="8018" y="26855"/>
                  </a:cubicBezTo>
                  <a:cubicBezTo>
                    <a:pt x="9589" y="29143"/>
                    <a:pt x="13826" y="29779"/>
                    <a:pt x="15060" y="32206"/>
                  </a:cubicBezTo>
                  <a:cubicBezTo>
                    <a:pt x="15875" y="33838"/>
                    <a:pt x="15060" y="35887"/>
                    <a:pt x="15597" y="37617"/>
                  </a:cubicBezTo>
                  <a:cubicBezTo>
                    <a:pt x="15696" y="37975"/>
                    <a:pt x="15875" y="38313"/>
                    <a:pt x="16174" y="38592"/>
                  </a:cubicBezTo>
                  <a:cubicBezTo>
                    <a:pt x="16611" y="38970"/>
                    <a:pt x="17268" y="39129"/>
                    <a:pt x="17904" y="39288"/>
                  </a:cubicBezTo>
                  <a:cubicBezTo>
                    <a:pt x="20470" y="39925"/>
                    <a:pt x="23295" y="40720"/>
                    <a:pt x="24051" y="42690"/>
                  </a:cubicBezTo>
                  <a:cubicBezTo>
                    <a:pt x="25503" y="40621"/>
                    <a:pt x="26975" y="38592"/>
                    <a:pt x="28408" y="36523"/>
                  </a:cubicBezTo>
                  <a:cubicBezTo>
                    <a:pt x="29004" y="35648"/>
                    <a:pt x="29621" y="34792"/>
                    <a:pt x="29800" y="33838"/>
                  </a:cubicBezTo>
                  <a:cubicBezTo>
                    <a:pt x="30059" y="32425"/>
                    <a:pt x="29183" y="31132"/>
                    <a:pt x="28487" y="29879"/>
                  </a:cubicBezTo>
                  <a:cubicBezTo>
                    <a:pt x="27711" y="28526"/>
                    <a:pt x="27075" y="26975"/>
                    <a:pt x="27473" y="25403"/>
                  </a:cubicBezTo>
                  <a:cubicBezTo>
                    <a:pt x="27731" y="24249"/>
                    <a:pt x="28567" y="23076"/>
                    <a:pt x="28388" y="21922"/>
                  </a:cubicBezTo>
                  <a:cubicBezTo>
                    <a:pt x="28288" y="21265"/>
                    <a:pt x="27831" y="20689"/>
                    <a:pt x="27373" y="20171"/>
                  </a:cubicBezTo>
                  <a:cubicBezTo>
                    <a:pt x="26199" y="18898"/>
                    <a:pt x="24747" y="17784"/>
                    <a:pt x="23096" y="16889"/>
                  </a:cubicBezTo>
                  <a:cubicBezTo>
                    <a:pt x="21346" y="15934"/>
                    <a:pt x="19277" y="15138"/>
                    <a:pt x="18481" y="13607"/>
                  </a:cubicBezTo>
                  <a:cubicBezTo>
                    <a:pt x="17924" y="12453"/>
                    <a:pt x="18163" y="11080"/>
                    <a:pt x="17944" y="9847"/>
                  </a:cubicBezTo>
                  <a:cubicBezTo>
                    <a:pt x="17347" y="6465"/>
                    <a:pt x="13369" y="4277"/>
                    <a:pt x="9191" y="3203"/>
                  </a:cubicBezTo>
                  <a:cubicBezTo>
                    <a:pt x="6406" y="2507"/>
                    <a:pt x="3144" y="1989"/>
                    <a:pt x="18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1"/>
            <p:cNvSpPr/>
            <p:nvPr/>
          </p:nvSpPr>
          <p:spPr>
            <a:xfrm>
              <a:off x="5320825" y="2577500"/>
              <a:ext cx="502800" cy="1019025"/>
            </a:xfrm>
            <a:custGeom>
              <a:avLst/>
              <a:gdLst/>
              <a:ahLst/>
              <a:cxnLst/>
              <a:rect l="l" t="t" r="r" b="b"/>
              <a:pathLst>
                <a:path w="20112" h="40761" extrusionOk="0">
                  <a:moveTo>
                    <a:pt x="0" y="0"/>
                  </a:moveTo>
                  <a:lnTo>
                    <a:pt x="0" y="0"/>
                  </a:lnTo>
                  <a:cubicBezTo>
                    <a:pt x="10225" y="11240"/>
                    <a:pt x="17208" y="25582"/>
                    <a:pt x="18859" y="40761"/>
                  </a:cubicBezTo>
                  <a:lnTo>
                    <a:pt x="20112" y="40601"/>
                  </a:lnTo>
                  <a:cubicBezTo>
                    <a:pt x="18063" y="25304"/>
                    <a:pt x="10623" y="1104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2" name="Google Shape;3262;p41"/>
          <p:cNvGrpSpPr/>
          <p:nvPr/>
        </p:nvGrpSpPr>
        <p:grpSpPr>
          <a:xfrm rot="4483793">
            <a:off x="7573418" y="1437887"/>
            <a:ext cx="647241" cy="397288"/>
            <a:chOff x="3635425" y="69650"/>
            <a:chExt cx="965800" cy="592825"/>
          </a:xfrm>
        </p:grpSpPr>
        <p:sp>
          <p:nvSpPr>
            <p:cNvPr id="3263" name="Google Shape;3263;p41"/>
            <p:cNvSpPr/>
            <p:nvPr/>
          </p:nvSpPr>
          <p:spPr>
            <a:xfrm>
              <a:off x="3741350" y="90400"/>
              <a:ext cx="859875" cy="436675"/>
            </a:xfrm>
            <a:custGeom>
              <a:avLst/>
              <a:gdLst/>
              <a:ahLst/>
              <a:cxnLst/>
              <a:rect l="l" t="t" r="r" b="b"/>
              <a:pathLst>
                <a:path w="34395" h="17467" fill="none" extrusionOk="0">
                  <a:moveTo>
                    <a:pt x="0" y="17467"/>
                  </a:moveTo>
                  <a:cubicBezTo>
                    <a:pt x="10464" y="9848"/>
                    <a:pt x="21723" y="2746"/>
                    <a:pt x="34395" y="1"/>
                  </a:cubicBezTo>
                </a:path>
              </a:pathLst>
            </a:custGeom>
            <a:solidFill>
              <a:schemeClr val="dk1"/>
            </a:solidFill>
            <a:ln w="10450" cap="flat" cmpd="sng">
              <a:solidFill>
                <a:srgbClr val="282922"/>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1"/>
            <p:cNvSpPr/>
            <p:nvPr/>
          </p:nvSpPr>
          <p:spPr>
            <a:xfrm>
              <a:off x="3783125" y="468375"/>
              <a:ext cx="70150" cy="192650"/>
            </a:xfrm>
            <a:custGeom>
              <a:avLst/>
              <a:gdLst/>
              <a:ahLst/>
              <a:cxnLst/>
              <a:rect l="l" t="t" r="r" b="b"/>
              <a:pathLst>
                <a:path w="2806" h="7706" extrusionOk="0">
                  <a:moveTo>
                    <a:pt x="2805" y="0"/>
                  </a:moveTo>
                  <a:cubicBezTo>
                    <a:pt x="2805" y="1"/>
                    <a:pt x="279" y="5471"/>
                    <a:pt x="140" y="6167"/>
                  </a:cubicBezTo>
                  <a:cubicBezTo>
                    <a:pt x="0" y="6843"/>
                    <a:pt x="418" y="7520"/>
                    <a:pt x="1114" y="7679"/>
                  </a:cubicBezTo>
                  <a:cubicBezTo>
                    <a:pt x="1204" y="7697"/>
                    <a:pt x="1294" y="7706"/>
                    <a:pt x="1382" y="7706"/>
                  </a:cubicBezTo>
                  <a:cubicBezTo>
                    <a:pt x="1976" y="7706"/>
                    <a:pt x="2505" y="7310"/>
                    <a:pt x="2626" y="6704"/>
                  </a:cubicBezTo>
                  <a:cubicBezTo>
                    <a:pt x="2785" y="6008"/>
                    <a:pt x="2805" y="1"/>
                    <a:pt x="2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1"/>
            <p:cNvSpPr/>
            <p:nvPr/>
          </p:nvSpPr>
          <p:spPr>
            <a:xfrm>
              <a:off x="3865675" y="221850"/>
              <a:ext cx="70150" cy="192825"/>
            </a:xfrm>
            <a:custGeom>
              <a:avLst/>
              <a:gdLst/>
              <a:ahLst/>
              <a:cxnLst/>
              <a:rect l="l" t="t" r="r" b="b"/>
              <a:pathLst>
                <a:path w="2806" h="7713" extrusionOk="0">
                  <a:moveTo>
                    <a:pt x="1396" y="1"/>
                  </a:moveTo>
                  <a:cubicBezTo>
                    <a:pt x="813" y="1"/>
                    <a:pt x="299" y="395"/>
                    <a:pt x="180" y="1009"/>
                  </a:cubicBezTo>
                  <a:cubicBezTo>
                    <a:pt x="20" y="1685"/>
                    <a:pt x="0" y="7713"/>
                    <a:pt x="0" y="7713"/>
                  </a:cubicBezTo>
                  <a:cubicBezTo>
                    <a:pt x="0" y="7713"/>
                    <a:pt x="2507" y="2242"/>
                    <a:pt x="2666" y="1546"/>
                  </a:cubicBezTo>
                  <a:cubicBezTo>
                    <a:pt x="2805" y="850"/>
                    <a:pt x="2388" y="174"/>
                    <a:pt x="1691" y="34"/>
                  </a:cubicBezTo>
                  <a:cubicBezTo>
                    <a:pt x="1592" y="12"/>
                    <a:pt x="1493" y="1"/>
                    <a:pt x="13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1"/>
            <p:cNvSpPr/>
            <p:nvPr/>
          </p:nvSpPr>
          <p:spPr>
            <a:xfrm>
              <a:off x="3874125" y="464400"/>
              <a:ext cx="125350" cy="170850"/>
            </a:xfrm>
            <a:custGeom>
              <a:avLst/>
              <a:gdLst/>
              <a:ahLst/>
              <a:cxnLst/>
              <a:rect l="l" t="t" r="r" b="b"/>
              <a:pathLst>
                <a:path w="5014" h="6834" extrusionOk="0">
                  <a:moveTo>
                    <a:pt x="1" y="0"/>
                  </a:moveTo>
                  <a:cubicBezTo>
                    <a:pt x="1" y="1"/>
                    <a:pt x="2089" y="5650"/>
                    <a:pt x="2487" y="6247"/>
                  </a:cubicBezTo>
                  <a:cubicBezTo>
                    <a:pt x="2731" y="6631"/>
                    <a:pt x="3147" y="6834"/>
                    <a:pt x="3573" y="6834"/>
                  </a:cubicBezTo>
                  <a:cubicBezTo>
                    <a:pt x="3808" y="6834"/>
                    <a:pt x="4045" y="6772"/>
                    <a:pt x="4258" y="6644"/>
                  </a:cubicBezTo>
                  <a:cubicBezTo>
                    <a:pt x="4835" y="6266"/>
                    <a:pt x="5014" y="5471"/>
                    <a:pt x="4636" y="4874"/>
                  </a:cubicBezTo>
                  <a:cubicBezTo>
                    <a:pt x="4258" y="4277"/>
                    <a:pt x="1" y="1"/>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1"/>
            <p:cNvSpPr/>
            <p:nvPr/>
          </p:nvSpPr>
          <p:spPr>
            <a:xfrm>
              <a:off x="3719475" y="247575"/>
              <a:ext cx="125825" cy="171100"/>
            </a:xfrm>
            <a:custGeom>
              <a:avLst/>
              <a:gdLst/>
              <a:ahLst/>
              <a:cxnLst/>
              <a:rect l="l" t="t" r="r" b="b"/>
              <a:pathLst>
                <a:path w="5033" h="6844" extrusionOk="0">
                  <a:moveTo>
                    <a:pt x="1459" y="1"/>
                  </a:moveTo>
                  <a:cubicBezTo>
                    <a:pt x="1225" y="1"/>
                    <a:pt x="988" y="65"/>
                    <a:pt x="776" y="199"/>
                  </a:cubicBezTo>
                  <a:cubicBezTo>
                    <a:pt x="179" y="577"/>
                    <a:pt x="0" y="1373"/>
                    <a:pt x="398" y="1969"/>
                  </a:cubicBezTo>
                  <a:cubicBezTo>
                    <a:pt x="776" y="2566"/>
                    <a:pt x="5033" y="6843"/>
                    <a:pt x="5033" y="6843"/>
                  </a:cubicBezTo>
                  <a:cubicBezTo>
                    <a:pt x="5033" y="6843"/>
                    <a:pt x="2944" y="1194"/>
                    <a:pt x="2546" y="597"/>
                  </a:cubicBezTo>
                  <a:cubicBezTo>
                    <a:pt x="2303" y="212"/>
                    <a:pt x="1885"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1"/>
            <p:cNvSpPr/>
            <p:nvPr/>
          </p:nvSpPr>
          <p:spPr>
            <a:xfrm>
              <a:off x="3660775" y="456425"/>
              <a:ext cx="175575" cy="120425"/>
            </a:xfrm>
            <a:custGeom>
              <a:avLst/>
              <a:gdLst/>
              <a:ahLst/>
              <a:cxnLst/>
              <a:rect l="l" t="t" r="r" b="b"/>
              <a:pathLst>
                <a:path w="7023" h="4817" extrusionOk="0">
                  <a:moveTo>
                    <a:pt x="7023" y="1"/>
                  </a:moveTo>
                  <a:cubicBezTo>
                    <a:pt x="7022" y="1"/>
                    <a:pt x="1373" y="2090"/>
                    <a:pt x="777" y="2487"/>
                  </a:cubicBezTo>
                  <a:cubicBezTo>
                    <a:pt x="180" y="2865"/>
                    <a:pt x="1" y="3661"/>
                    <a:pt x="379" y="4258"/>
                  </a:cubicBezTo>
                  <a:cubicBezTo>
                    <a:pt x="621" y="4614"/>
                    <a:pt x="1033" y="4816"/>
                    <a:pt x="1456" y="4816"/>
                  </a:cubicBezTo>
                  <a:cubicBezTo>
                    <a:pt x="1693" y="4816"/>
                    <a:pt x="1934" y="4752"/>
                    <a:pt x="2149" y="4616"/>
                  </a:cubicBezTo>
                  <a:cubicBezTo>
                    <a:pt x="2746" y="4258"/>
                    <a:pt x="7023" y="1"/>
                    <a:pt x="7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1"/>
            <p:cNvSpPr/>
            <p:nvPr/>
          </p:nvSpPr>
          <p:spPr>
            <a:xfrm>
              <a:off x="3883075" y="305750"/>
              <a:ext cx="175075" cy="120875"/>
            </a:xfrm>
            <a:custGeom>
              <a:avLst/>
              <a:gdLst/>
              <a:ahLst/>
              <a:cxnLst/>
              <a:rect l="l" t="t" r="r" b="b"/>
              <a:pathLst>
                <a:path w="7003" h="4835" extrusionOk="0">
                  <a:moveTo>
                    <a:pt x="5549" y="0"/>
                  </a:moveTo>
                  <a:cubicBezTo>
                    <a:pt x="5315" y="0"/>
                    <a:pt x="5081" y="64"/>
                    <a:pt x="4874" y="199"/>
                  </a:cubicBezTo>
                  <a:cubicBezTo>
                    <a:pt x="4278" y="577"/>
                    <a:pt x="1" y="4834"/>
                    <a:pt x="1" y="4834"/>
                  </a:cubicBezTo>
                  <a:cubicBezTo>
                    <a:pt x="1" y="4834"/>
                    <a:pt x="5630" y="2746"/>
                    <a:pt x="6247" y="2348"/>
                  </a:cubicBezTo>
                  <a:cubicBezTo>
                    <a:pt x="6824" y="1970"/>
                    <a:pt x="7003" y="1174"/>
                    <a:pt x="6645" y="577"/>
                  </a:cubicBezTo>
                  <a:cubicBezTo>
                    <a:pt x="6389" y="207"/>
                    <a:pt x="5969" y="0"/>
                    <a:pt x="5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1"/>
            <p:cNvSpPr/>
            <p:nvPr/>
          </p:nvSpPr>
          <p:spPr>
            <a:xfrm>
              <a:off x="3886075" y="447475"/>
              <a:ext cx="195950" cy="67350"/>
            </a:xfrm>
            <a:custGeom>
              <a:avLst/>
              <a:gdLst/>
              <a:ahLst/>
              <a:cxnLst/>
              <a:rect l="l" t="t" r="r" b="b"/>
              <a:pathLst>
                <a:path w="7838" h="2694" extrusionOk="0">
                  <a:moveTo>
                    <a:pt x="0" y="1"/>
                  </a:moveTo>
                  <a:cubicBezTo>
                    <a:pt x="0" y="1"/>
                    <a:pt x="5471" y="2527"/>
                    <a:pt x="6167" y="2666"/>
                  </a:cubicBezTo>
                  <a:cubicBezTo>
                    <a:pt x="6257" y="2684"/>
                    <a:pt x="6346" y="2693"/>
                    <a:pt x="6435" y="2693"/>
                  </a:cubicBezTo>
                  <a:cubicBezTo>
                    <a:pt x="7029" y="2693"/>
                    <a:pt x="7557" y="2298"/>
                    <a:pt x="7679" y="1692"/>
                  </a:cubicBezTo>
                  <a:cubicBezTo>
                    <a:pt x="7838" y="995"/>
                    <a:pt x="7420" y="339"/>
                    <a:pt x="6724" y="180"/>
                  </a:cubicBezTo>
                  <a:cubicBezTo>
                    <a:pt x="6028" y="21"/>
                    <a:pt x="0"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1"/>
            <p:cNvSpPr/>
            <p:nvPr/>
          </p:nvSpPr>
          <p:spPr>
            <a:xfrm>
              <a:off x="3636900" y="368075"/>
              <a:ext cx="195975" cy="67000"/>
            </a:xfrm>
            <a:custGeom>
              <a:avLst/>
              <a:gdLst/>
              <a:ahLst/>
              <a:cxnLst/>
              <a:rect l="l" t="t" r="r" b="b"/>
              <a:pathLst>
                <a:path w="7839" h="2680" extrusionOk="0">
                  <a:moveTo>
                    <a:pt x="1357" y="0"/>
                  </a:moveTo>
                  <a:cubicBezTo>
                    <a:pt x="778" y="0"/>
                    <a:pt x="276" y="392"/>
                    <a:pt x="140" y="989"/>
                  </a:cubicBezTo>
                  <a:cubicBezTo>
                    <a:pt x="1" y="1685"/>
                    <a:pt x="419" y="2361"/>
                    <a:pt x="1115" y="2520"/>
                  </a:cubicBezTo>
                  <a:cubicBezTo>
                    <a:pt x="1811" y="2660"/>
                    <a:pt x="7839" y="2680"/>
                    <a:pt x="7839" y="2680"/>
                  </a:cubicBezTo>
                  <a:cubicBezTo>
                    <a:pt x="7839" y="2680"/>
                    <a:pt x="2368" y="173"/>
                    <a:pt x="1652" y="34"/>
                  </a:cubicBezTo>
                  <a:cubicBezTo>
                    <a:pt x="1552" y="11"/>
                    <a:pt x="1453" y="0"/>
                    <a:pt x="1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1"/>
            <p:cNvSpPr/>
            <p:nvPr/>
          </p:nvSpPr>
          <p:spPr>
            <a:xfrm>
              <a:off x="3713500" y="464400"/>
              <a:ext cx="130325" cy="166675"/>
            </a:xfrm>
            <a:custGeom>
              <a:avLst/>
              <a:gdLst/>
              <a:ahLst/>
              <a:cxnLst/>
              <a:rect l="l" t="t" r="r" b="b"/>
              <a:pathLst>
                <a:path w="5213" h="6667" extrusionOk="0">
                  <a:moveTo>
                    <a:pt x="5212" y="0"/>
                  </a:moveTo>
                  <a:cubicBezTo>
                    <a:pt x="5212" y="1"/>
                    <a:pt x="816" y="4098"/>
                    <a:pt x="398" y="4675"/>
                  </a:cubicBezTo>
                  <a:cubicBezTo>
                    <a:pt x="0" y="5252"/>
                    <a:pt x="140" y="6048"/>
                    <a:pt x="716" y="6445"/>
                  </a:cubicBezTo>
                  <a:cubicBezTo>
                    <a:pt x="934" y="6596"/>
                    <a:pt x="1180" y="6666"/>
                    <a:pt x="1425" y="6666"/>
                  </a:cubicBezTo>
                  <a:cubicBezTo>
                    <a:pt x="1828" y="6666"/>
                    <a:pt x="2227" y="6474"/>
                    <a:pt x="2487" y="6127"/>
                  </a:cubicBezTo>
                  <a:cubicBezTo>
                    <a:pt x="2885" y="5550"/>
                    <a:pt x="5212" y="1"/>
                    <a:pt x="52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1"/>
            <p:cNvSpPr/>
            <p:nvPr/>
          </p:nvSpPr>
          <p:spPr>
            <a:xfrm>
              <a:off x="3875625" y="251850"/>
              <a:ext cx="130325" cy="166825"/>
            </a:xfrm>
            <a:custGeom>
              <a:avLst/>
              <a:gdLst/>
              <a:ahLst/>
              <a:cxnLst/>
              <a:rect l="l" t="t" r="r" b="b"/>
              <a:pathLst>
                <a:path w="5213" h="6673" extrusionOk="0">
                  <a:moveTo>
                    <a:pt x="3770" y="0"/>
                  </a:moveTo>
                  <a:cubicBezTo>
                    <a:pt x="3367" y="0"/>
                    <a:pt x="2971" y="190"/>
                    <a:pt x="2726" y="545"/>
                  </a:cubicBezTo>
                  <a:cubicBezTo>
                    <a:pt x="2328" y="1122"/>
                    <a:pt x="0" y="6672"/>
                    <a:pt x="0" y="6672"/>
                  </a:cubicBezTo>
                  <a:cubicBezTo>
                    <a:pt x="0" y="6672"/>
                    <a:pt x="4397" y="2554"/>
                    <a:pt x="4814" y="1977"/>
                  </a:cubicBezTo>
                  <a:cubicBezTo>
                    <a:pt x="5212" y="1420"/>
                    <a:pt x="5073" y="625"/>
                    <a:pt x="4496" y="227"/>
                  </a:cubicBezTo>
                  <a:cubicBezTo>
                    <a:pt x="4275" y="74"/>
                    <a:pt x="4021" y="0"/>
                    <a:pt x="3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1"/>
            <p:cNvSpPr/>
            <p:nvPr/>
          </p:nvSpPr>
          <p:spPr>
            <a:xfrm>
              <a:off x="3858700" y="468875"/>
              <a:ext cx="68175" cy="193600"/>
            </a:xfrm>
            <a:custGeom>
              <a:avLst/>
              <a:gdLst/>
              <a:ahLst/>
              <a:cxnLst/>
              <a:rect l="l" t="t" r="r" b="b"/>
              <a:pathLst>
                <a:path w="2727" h="7744" extrusionOk="0">
                  <a:moveTo>
                    <a:pt x="220" y="0"/>
                  </a:moveTo>
                  <a:cubicBezTo>
                    <a:pt x="220" y="0"/>
                    <a:pt x="1" y="6008"/>
                    <a:pt x="120" y="6704"/>
                  </a:cubicBezTo>
                  <a:cubicBezTo>
                    <a:pt x="243" y="7316"/>
                    <a:pt x="749" y="7744"/>
                    <a:pt x="1343" y="7744"/>
                  </a:cubicBezTo>
                  <a:cubicBezTo>
                    <a:pt x="1425" y="7744"/>
                    <a:pt x="1508" y="7735"/>
                    <a:pt x="1592" y="7719"/>
                  </a:cubicBezTo>
                  <a:cubicBezTo>
                    <a:pt x="2289" y="7599"/>
                    <a:pt x="2726" y="6963"/>
                    <a:pt x="2647" y="6266"/>
                  </a:cubicBezTo>
                  <a:cubicBezTo>
                    <a:pt x="2507" y="5570"/>
                    <a:pt x="220"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1"/>
            <p:cNvSpPr/>
            <p:nvPr/>
          </p:nvSpPr>
          <p:spPr>
            <a:xfrm>
              <a:off x="3791575" y="220225"/>
              <a:ext cx="69150" cy="193975"/>
            </a:xfrm>
            <a:custGeom>
              <a:avLst/>
              <a:gdLst/>
              <a:ahLst/>
              <a:cxnLst/>
              <a:rect l="l" t="t" r="r" b="b"/>
              <a:pathLst>
                <a:path w="2766" h="7759" extrusionOk="0">
                  <a:moveTo>
                    <a:pt x="1402" y="0"/>
                  </a:moveTo>
                  <a:cubicBezTo>
                    <a:pt x="1327" y="0"/>
                    <a:pt x="1251" y="7"/>
                    <a:pt x="1174" y="20"/>
                  </a:cubicBezTo>
                  <a:cubicBezTo>
                    <a:pt x="438" y="139"/>
                    <a:pt x="0" y="796"/>
                    <a:pt x="120" y="1492"/>
                  </a:cubicBezTo>
                  <a:cubicBezTo>
                    <a:pt x="259" y="2188"/>
                    <a:pt x="2547" y="7758"/>
                    <a:pt x="2547" y="7758"/>
                  </a:cubicBezTo>
                  <a:cubicBezTo>
                    <a:pt x="2547" y="7758"/>
                    <a:pt x="2766" y="1731"/>
                    <a:pt x="2646" y="1034"/>
                  </a:cubicBezTo>
                  <a:cubicBezTo>
                    <a:pt x="2522" y="415"/>
                    <a:pt x="2005" y="0"/>
                    <a:pt x="1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1"/>
            <p:cNvSpPr/>
            <p:nvPr/>
          </p:nvSpPr>
          <p:spPr>
            <a:xfrm>
              <a:off x="3635425" y="442425"/>
              <a:ext cx="196450" cy="64250"/>
            </a:xfrm>
            <a:custGeom>
              <a:avLst/>
              <a:gdLst/>
              <a:ahLst/>
              <a:cxnLst/>
              <a:rect l="l" t="t" r="r" b="b"/>
              <a:pathLst>
                <a:path w="7858" h="2570" extrusionOk="0">
                  <a:moveTo>
                    <a:pt x="2308" y="0"/>
                  </a:moveTo>
                  <a:cubicBezTo>
                    <a:pt x="1739" y="0"/>
                    <a:pt x="1311" y="12"/>
                    <a:pt x="1154" y="44"/>
                  </a:cubicBezTo>
                  <a:cubicBezTo>
                    <a:pt x="458" y="163"/>
                    <a:pt x="0" y="800"/>
                    <a:pt x="120" y="1496"/>
                  </a:cubicBezTo>
                  <a:cubicBezTo>
                    <a:pt x="243" y="2151"/>
                    <a:pt x="793" y="2570"/>
                    <a:pt x="1375" y="2570"/>
                  </a:cubicBezTo>
                  <a:cubicBezTo>
                    <a:pt x="1447" y="2570"/>
                    <a:pt x="1519" y="2563"/>
                    <a:pt x="1592" y="2550"/>
                  </a:cubicBezTo>
                  <a:cubicBezTo>
                    <a:pt x="2288" y="2431"/>
                    <a:pt x="7858" y="143"/>
                    <a:pt x="7858" y="143"/>
                  </a:cubicBezTo>
                  <a:cubicBezTo>
                    <a:pt x="7858" y="143"/>
                    <a:pt x="4257"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1"/>
            <p:cNvSpPr/>
            <p:nvPr/>
          </p:nvSpPr>
          <p:spPr>
            <a:xfrm>
              <a:off x="3886550" y="376375"/>
              <a:ext cx="196475" cy="64075"/>
            </a:xfrm>
            <a:custGeom>
              <a:avLst/>
              <a:gdLst/>
              <a:ahLst/>
              <a:cxnLst/>
              <a:rect l="l" t="t" r="r" b="b"/>
              <a:pathLst>
                <a:path w="7859" h="2563" extrusionOk="0">
                  <a:moveTo>
                    <a:pt x="6495" y="1"/>
                  </a:moveTo>
                  <a:cubicBezTo>
                    <a:pt x="6420" y="1"/>
                    <a:pt x="6344" y="7"/>
                    <a:pt x="6267" y="20"/>
                  </a:cubicBezTo>
                  <a:cubicBezTo>
                    <a:pt x="5571" y="139"/>
                    <a:pt x="1" y="2427"/>
                    <a:pt x="1" y="2427"/>
                  </a:cubicBezTo>
                  <a:cubicBezTo>
                    <a:pt x="1" y="2427"/>
                    <a:pt x="3722" y="2562"/>
                    <a:pt x="5654" y="2562"/>
                  </a:cubicBezTo>
                  <a:cubicBezTo>
                    <a:pt x="6182" y="2562"/>
                    <a:pt x="6576" y="2552"/>
                    <a:pt x="6725" y="2527"/>
                  </a:cubicBezTo>
                  <a:cubicBezTo>
                    <a:pt x="7421" y="2407"/>
                    <a:pt x="7859" y="1751"/>
                    <a:pt x="7739" y="1054"/>
                  </a:cubicBezTo>
                  <a:cubicBezTo>
                    <a:pt x="7633" y="417"/>
                    <a:pt x="7102" y="1"/>
                    <a:pt x="6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1"/>
            <p:cNvSpPr/>
            <p:nvPr/>
          </p:nvSpPr>
          <p:spPr>
            <a:xfrm>
              <a:off x="3882575" y="456925"/>
              <a:ext cx="170625" cy="126500"/>
            </a:xfrm>
            <a:custGeom>
              <a:avLst/>
              <a:gdLst/>
              <a:ahLst/>
              <a:cxnLst/>
              <a:rect l="l" t="t" r="r" b="b"/>
              <a:pathLst>
                <a:path w="6825" h="5060" extrusionOk="0">
                  <a:moveTo>
                    <a:pt x="1" y="1"/>
                  </a:moveTo>
                  <a:cubicBezTo>
                    <a:pt x="1" y="1"/>
                    <a:pt x="4099" y="4437"/>
                    <a:pt x="4676" y="4835"/>
                  </a:cubicBezTo>
                  <a:cubicBezTo>
                    <a:pt x="4888" y="4986"/>
                    <a:pt x="5135" y="5060"/>
                    <a:pt x="5381" y="5060"/>
                  </a:cubicBezTo>
                  <a:cubicBezTo>
                    <a:pt x="5781" y="5060"/>
                    <a:pt x="6180" y="4866"/>
                    <a:pt x="6426" y="4497"/>
                  </a:cubicBezTo>
                  <a:cubicBezTo>
                    <a:pt x="6824" y="3940"/>
                    <a:pt x="6685" y="3164"/>
                    <a:pt x="6108" y="2746"/>
                  </a:cubicBezTo>
                  <a:cubicBezTo>
                    <a:pt x="5531" y="234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1"/>
            <p:cNvSpPr/>
            <p:nvPr/>
          </p:nvSpPr>
          <p:spPr>
            <a:xfrm>
              <a:off x="3665250" y="299725"/>
              <a:ext cx="171100" cy="126400"/>
            </a:xfrm>
            <a:custGeom>
              <a:avLst/>
              <a:gdLst/>
              <a:ahLst/>
              <a:cxnLst/>
              <a:rect l="l" t="t" r="r" b="b"/>
              <a:pathLst>
                <a:path w="6844" h="5056" extrusionOk="0">
                  <a:moveTo>
                    <a:pt x="1455" y="1"/>
                  </a:moveTo>
                  <a:cubicBezTo>
                    <a:pt x="1048" y="1"/>
                    <a:pt x="646" y="193"/>
                    <a:pt x="399" y="540"/>
                  </a:cubicBezTo>
                  <a:cubicBezTo>
                    <a:pt x="1" y="1117"/>
                    <a:pt x="160" y="1912"/>
                    <a:pt x="737" y="2310"/>
                  </a:cubicBezTo>
                  <a:cubicBezTo>
                    <a:pt x="1294" y="2708"/>
                    <a:pt x="6844" y="5055"/>
                    <a:pt x="6844" y="5055"/>
                  </a:cubicBezTo>
                  <a:cubicBezTo>
                    <a:pt x="6844" y="5055"/>
                    <a:pt x="2746" y="639"/>
                    <a:pt x="2169" y="222"/>
                  </a:cubicBezTo>
                  <a:cubicBezTo>
                    <a:pt x="1951" y="71"/>
                    <a:pt x="1702" y="1"/>
                    <a:pt x="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1"/>
            <p:cNvSpPr/>
            <p:nvPr/>
          </p:nvSpPr>
          <p:spPr>
            <a:xfrm>
              <a:off x="3793075" y="382575"/>
              <a:ext cx="133300" cy="117275"/>
            </a:xfrm>
            <a:custGeom>
              <a:avLst/>
              <a:gdLst/>
              <a:ahLst/>
              <a:cxnLst/>
              <a:rect l="l" t="t" r="r" b="b"/>
              <a:pathLst>
                <a:path w="5332" h="4691" extrusionOk="0">
                  <a:moveTo>
                    <a:pt x="2669" y="0"/>
                  </a:moveTo>
                  <a:cubicBezTo>
                    <a:pt x="2240" y="0"/>
                    <a:pt x="1804" y="119"/>
                    <a:pt x="1413" y="369"/>
                  </a:cubicBezTo>
                  <a:cubicBezTo>
                    <a:pt x="318" y="1065"/>
                    <a:pt x="0" y="2497"/>
                    <a:pt x="696" y="3591"/>
                  </a:cubicBezTo>
                  <a:cubicBezTo>
                    <a:pt x="1134" y="4299"/>
                    <a:pt x="1896" y="4690"/>
                    <a:pt x="2675" y="4690"/>
                  </a:cubicBezTo>
                  <a:cubicBezTo>
                    <a:pt x="3101" y="4690"/>
                    <a:pt x="3532" y="4574"/>
                    <a:pt x="3919" y="4328"/>
                  </a:cubicBezTo>
                  <a:cubicBezTo>
                    <a:pt x="5013" y="3631"/>
                    <a:pt x="5331" y="2179"/>
                    <a:pt x="4635" y="1085"/>
                  </a:cubicBezTo>
                  <a:cubicBezTo>
                    <a:pt x="4188" y="383"/>
                    <a:pt x="3438" y="0"/>
                    <a:pt x="26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1"/>
            <p:cNvSpPr/>
            <p:nvPr/>
          </p:nvSpPr>
          <p:spPr>
            <a:xfrm>
              <a:off x="4119300" y="154075"/>
              <a:ext cx="281525" cy="399950"/>
            </a:xfrm>
            <a:custGeom>
              <a:avLst/>
              <a:gdLst/>
              <a:ahLst/>
              <a:cxnLst/>
              <a:rect l="l" t="t" r="r" b="b"/>
              <a:pathLst>
                <a:path w="11261" h="15998" extrusionOk="0">
                  <a:moveTo>
                    <a:pt x="11260" y="0"/>
                  </a:moveTo>
                  <a:lnTo>
                    <a:pt x="11260" y="0"/>
                  </a:lnTo>
                  <a:cubicBezTo>
                    <a:pt x="8177" y="1552"/>
                    <a:pt x="5372" y="3143"/>
                    <a:pt x="3124" y="5849"/>
                  </a:cubicBezTo>
                  <a:cubicBezTo>
                    <a:pt x="1353" y="7957"/>
                    <a:pt x="120" y="10603"/>
                    <a:pt x="21" y="13368"/>
                  </a:cubicBezTo>
                  <a:cubicBezTo>
                    <a:pt x="1" y="14025"/>
                    <a:pt x="41" y="14721"/>
                    <a:pt x="419" y="15298"/>
                  </a:cubicBezTo>
                  <a:cubicBezTo>
                    <a:pt x="696" y="15706"/>
                    <a:pt x="1188" y="15997"/>
                    <a:pt x="1666" y="15997"/>
                  </a:cubicBezTo>
                  <a:cubicBezTo>
                    <a:pt x="1839" y="15997"/>
                    <a:pt x="2010" y="15959"/>
                    <a:pt x="2169" y="15875"/>
                  </a:cubicBezTo>
                  <a:cubicBezTo>
                    <a:pt x="2487" y="15695"/>
                    <a:pt x="2686" y="15377"/>
                    <a:pt x="2865" y="15079"/>
                  </a:cubicBezTo>
                  <a:cubicBezTo>
                    <a:pt x="4775" y="11697"/>
                    <a:pt x="4695" y="7420"/>
                    <a:pt x="6864" y="4178"/>
                  </a:cubicBezTo>
                  <a:cubicBezTo>
                    <a:pt x="7998" y="2467"/>
                    <a:pt x="9669" y="1253"/>
                    <a:pt x="11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1"/>
            <p:cNvSpPr/>
            <p:nvPr/>
          </p:nvSpPr>
          <p:spPr>
            <a:xfrm>
              <a:off x="4182475" y="143125"/>
              <a:ext cx="238725" cy="251675"/>
            </a:xfrm>
            <a:custGeom>
              <a:avLst/>
              <a:gdLst/>
              <a:ahLst/>
              <a:cxnLst/>
              <a:rect l="l" t="t" r="r" b="b"/>
              <a:pathLst>
                <a:path w="9549" h="10067" extrusionOk="0">
                  <a:moveTo>
                    <a:pt x="9549" y="0"/>
                  </a:moveTo>
                  <a:cubicBezTo>
                    <a:pt x="5630" y="1453"/>
                    <a:pt x="2347" y="4576"/>
                    <a:pt x="637" y="8395"/>
                  </a:cubicBezTo>
                  <a:cubicBezTo>
                    <a:pt x="438" y="8873"/>
                    <a:pt x="159" y="9569"/>
                    <a:pt x="0" y="10066"/>
                  </a:cubicBezTo>
                  <a:cubicBezTo>
                    <a:pt x="199" y="9589"/>
                    <a:pt x="537" y="8893"/>
                    <a:pt x="776" y="8455"/>
                  </a:cubicBezTo>
                  <a:cubicBezTo>
                    <a:pt x="2686" y="4775"/>
                    <a:pt x="5849" y="1811"/>
                    <a:pt x="9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1"/>
            <p:cNvSpPr/>
            <p:nvPr/>
          </p:nvSpPr>
          <p:spPr>
            <a:xfrm>
              <a:off x="3937300" y="69650"/>
              <a:ext cx="472475" cy="140675"/>
            </a:xfrm>
            <a:custGeom>
              <a:avLst/>
              <a:gdLst/>
              <a:ahLst/>
              <a:cxnLst/>
              <a:rect l="l" t="t" r="r" b="b"/>
              <a:pathLst>
                <a:path w="18899" h="5627" extrusionOk="0">
                  <a:moveTo>
                    <a:pt x="1338" y="0"/>
                  </a:moveTo>
                  <a:cubicBezTo>
                    <a:pt x="1154" y="0"/>
                    <a:pt x="975" y="25"/>
                    <a:pt x="816" y="95"/>
                  </a:cubicBezTo>
                  <a:cubicBezTo>
                    <a:pt x="219" y="373"/>
                    <a:pt x="0" y="1169"/>
                    <a:pt x="199" y="1825"/>
                  </a:cubicBezTo>
                  <a:cubicBezTo>
                    <a:pt x="398" y="2462"/>
                    <a:pt x="895" y="2939"/>
                    <a:pt x="1432" y="3337"/>
                  </a:cubicBezTo>
                  <a:cubicBezTo>
                    <a:pt x="3581" y="4925"/>
                    <a:pt x="6332" y="5627"/>
                    <a:pt x="9027" y="5627"/>
                  </a:cubicBezTo>
                  <a:cubicBezTo>
                    <a:pt x="9101" y="5627"/>
                    <a:pt x="9176" y="5626"/>
                    <a:pt x="9250" y="5625"/>
                  </a:cubicBezTo>
                  <a:cubicBezTo>
                    <a:pt x="12771" y="5565"/>
                    <a:pt x="15775" y="4372"/>
                    <a:pt x="18898" y="2939"/>
                  </a:cubicBezTo>
                  <a:lnTo>
                    <a:pt x="18898" y="2939"/>
                  </a:lnTo>
                  <a:cubicBezTo>
                    <a:pt x="17185" y="3351"/>
                    <a:pt x="15486" y="3791"/>
                    <a:pt x="13726" y="3791"/>
                  </a:cubicBezTo>
                  <a:cubicBezTo>
                    <a:pt x="13443" y="3791"/>
                    <a:pt x="13158" y="3780"/>
                    <a:pt x="12871" y="3755"/>
                  </a:cubicBezTo>
                  <a:cubicBezTo>
                    <a:pt x="9011" y="3417"/>
                    <a:pt x="5709" y="672"/>
                    <a:pt x="1890" y="55"/>
                  </a:cubicBezTo>
                  <a:cubicBezTo>
                    <a:pt x="1711" y="25"/>
                    <a:pt x="1522" y="0"/>
                    <a:pt x="1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1"/>
            <p:cNvSpPr/>
            <p:nvPr/>
          </p:nvSpPr>
          <p:spPr>
            <a:xfrm>
              <a:off x="4085500" y="134175"/>
              <a:ext cx="345650" cy="55525"/>
            </a:xfrm>
            <a:custGeom>
              <a:avLst/>
              <a:gdLst/>
              <a:ahLst/>
              <a:cxnLst/>
              <a:rect l="l" t="t" r="r" b="b"/>
              <a:pathLst>
                <a:path w="13826" h="2221" extrusionOk="0">
                  <a:moveTo>
                    <a:pt x="13825" y="0"/>
                  </a:moveTo>
                  <a:lnTo>
                    <a:pt x="13825" y="0"/>
                  </a:lnTo>
                  <a:cubicBezTo>
                    <a:pt x="11191" y="1254"/>
                    <a:pt x="8267" y="1910"/>
                    <a:pt x="5343" y="1910"/>
                  </a:cubicBezTo>
                  <a:cubicBezTo>
                    <a:pt x="4139" y="1910"/>
                    <a:pt x="2935" y="1798"/>
                    <a:pt x="1751" y="1572"/>
                  </a:cubicBezTo>
                  <a:cubicBezTo>
                    <a:pt x="1214" y="1472"/>
                    <a:pt x="497" y="1274"/>
                    <a:pt x="0" y="1154"/>
                  </a:cubicBezTo>
                  <a:lnTo>
                    <a:pt x="0" y="1154"/>
                  </a:lnTo>
                  <a:cubicBezTo>
                    <a:pt x="477" y="1353"/>
                    <a:pt x="1194" y="1572"/>
                    <a:pt x="1691" y="1731"/>
                  </a:cubicBezTo>
                  <a:cubicBezTo>
                    <a:pt x="2977" y="2059"/>
                    <a:pt x="4305" y="2221"/>
                    <a:pt x="5633" y="2221"/>
                  </a:cubicBezTo>
                  <a:cubicBezTo>
                    <a:pt x="8498" y="2221"/>
                    <a:pt x="11366" y="1468"/>
                    <a:pt x="13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5" name="Google Shape;3285;p41"/>
          <p:cNvSpPr txBox="1">
            <a:spLocks noGrp="1"/>
          </p:cNvSpPr>
          <p:nvPr>
            <p:ph type="title"/>
          </p:nvPr>
        </p:nvSpPr>
        <p:spPr>
          <a:xfrm>
            <a:off x="739709" y="412239"/>
            <a:ext cx="8271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Benefits of Extensive Reading </a:t>
            </a:r>
            <a:endParaRPr dirty="0"/>
          </a:p>
        </p:txBody>
      </p:sp>
      <p:sp>
        <p:nvSpPr>
          <p:cNvPr id="3286" name="Google Shape;3286;p41"/>
          <p:cNvSpPr txBox="1">
            <a:spLocks noGrp="1"/>
          </p:cNvSpPr>
          <p:nvPr>
            <p:ph type="subTitle" idx="1"/>
          </p:nvPr>
        </p:nvSpPr>
        <p:spPr>
          <a:xfrm>
            <a:off x="618323" y="1338266"/>
            <a:ext cx="4532700" cy="22983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Clr>
                <a:schemeClr val="dk1"/>
              </a:buClr>
              <a:buSzPts val="1100"/>
              <a:buFont typeface="Arial"/>
              <a:buNone/>
            </a:pPr>
            <a:r>
              <a:rPr lang="en-US" dirty="0"/>
              <a:t>- Improve learners’ pleasure &amp; motivation </a:t>
            </a:r>
          </a:p>
          <a:p>
            <a:pPr marL="0" lvl="0" indent="0" algn="l" rtl="0">
              <a:lnSpc>
                <a:spcPct val="200000"/>
              </a:lnSpc>
              <a:spcBef>
                <a:spcPts val="0"/>
              </a:spcBef>
              <a:spcAft>
                <a:spcPts val="0"/>
              </a:spcAft>
              <a:buClr>
                <a:schemeClr val="dk1"/>
              </a:buClr>
              <a:buSzPts val="1100"/>
              <a:buFont typeface="Arial"/>
              <a:buNone/>
            </a:pPr>
            <a:r>
              <a:rPr lang="en-US" dirty="0"/>
              <a:t>- Develop good reading habits, increase reading speed and comprehension rate</a:t>
            </a:r>
          </a:p>
          <a:p>
            <a:pPr marL="0" lvl="0" indent="0" algn="l" rtl="0">
              <a:lnSpc>
                <a:spcPct val="200000"/>
              </a:lnSpc>
              <a:spcBef>
                <a:spcPts val="0"/>
              </a:spcBef>
              <a:spcAft>
                <a:spcPts val="0"/>
              </a:spcAft>
              <a:buClr>
                <a:schemeClr val="dk1"/>
              </a:buClr>
              <a:buSzPts val="1100"/>
              <a:buFont typeface="Arial"/>
              <a:buNone/>
            </a:pPr>
            <a:r>
              <a:rPr lang="en-US" dirty="0"/>
              <a:t>- Boost language proficiency </a:t>
            </a:r>
          </a:p>
          <a:p>
            <a:pPr marL="0" lvl="0" indent="0" algn="l" rtl="0">
              <a:lnSpc>
                <a:spcPct val="200000"/>
              </a:lnSpc>
              <a:spcBef>
                <a:spcPts val="0"/>
              </a:spcBef>
              <a:spcAft>
                <a:spcPts val="0"/>
              </a:spcAft>
              <a:buClr>
                <a:schemeClr val="dk1"/>
              </a:buClr>
              <a:buSzPts val="1100"/>
              <a:buFont typeface="Arial"/>
              <a:buNone/>
            </a:pPr>
            <a:r>
              <a:rPr lang="en-US" dirty="0"/>
              <a:t>- Enhance learner autonomy </a:t>
            </a:r>
          </a:p>
        </p:txBody>
      </p:sp>
      <p:grpSp>
        <p:nvGrpSpPr>
          <p:cNvPr id="3287" name="Google Shape;3287;p41"/>
          <p:cNvGrpSpPr/>
          <p:nvPr/>
        </p:nvGrpSpPr>
        <p:grpSpPr>
          <a:xfrm rot="-498502">
            <a:off x="6010092" y="1856390"/>
            <a:ext cx="2624377" cy="2115824"/>
            <a:chOff x="8407218" y="2866971"/>
            <a:chExt cx="2624389" cy="2115834"/>
          </a:xfrm>
        </p:grpSpPr>
        <p:sp>
          <p:nvSpPr>
            <p:cNvPr id="3288" name="Google Shape;3288;p41"/>
            <p:cNvSpPr/>
            <p:nvPr/>
          </p:nvSpPr>
          <p:spPr>
            <a:xfrm>
              <a:off x="8479596" y="3024262"/>
              <a:ext cx="1026393" cy="680250"/>
            </a:xfrm>
            <a:custGeom>
              <a:avLst/>
              <a:gdLst/>
              <a:ahLst/>
              <a:cxnLst/>
              <a:rect l="l" t="t" r="r" b="b"/>
              <a:pathLst>
                <a:path w="44004" h="29164" extrusionOk="0">
                  <a:moveTo>
                    <a:pt x="0" y="1"/>
                  </a:moveTo>
                  <a:lnTo>
                    <a:pt x="0" y="19416"/>
                  </a:lnTo>
                  <a:lnTo>
                    <a:pt x="44003" y="29163"/>
                  </a:lnTo>
                  <a:lnTo>
                    <a:pt x="44003" y="9728"/>
                  </a:lnTo>
                  <a:lnTo>
                    <a:pt x="0" y="1"/>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9" name="Google Shape;3289;p41"/>
            <p:cNvGrpSpPr/>
            <p:nvPr/>
          </p:nvGrpSpPr>
          <p:grpSpPr>
            <a:xfrm>
              <a:off x="8407218" y="2866971"/>
              <a:ext cx="2624389" cy="2115834"/>
              <a:chOff x="281500" y="2833900"/>
              <a:chExt cx="2812850" cy="2267775"/>
            </a:xfrm>
          </p:grpSpPr>
          <p:sp>
            <p:nvSpPr>
              <p:cNvPr id="3290" name="Google Shape;3290;p41"/>
              <p:cNvSpPr/>
              <p:nvPr/>
            </p:nvSpPr>
            <p:spPr>
              <a:xfrm>
                <a:off x="348625" y="2846400"/>
                <a:ext cx="1361675" cy="325700"/>
              </a:xfrm>
              <a:custGeom>
                <a:avLst/>
                <a:gdLst/>
                <a:ahLst/>
                <a:cxnLst/>
                <a:rect l="l" t="t" r="r" b="b"/>
                <a:pathLst>
                  <a:path w="54467" h="13028" extrusionOk="0">
                    <a:moveTo>
                      <a:pt x="10586" y="1"/>
                    </a:moveTo>
                    <a:cubicBezTo>
                      <a:pt x="6988" y="1"/>
                      <a:pt x="3410" y="272"/>
                      <a:pt x="1" y="873"/>
                    </a:cubicBezTo>
                    <a:cubicBezTo>
                      <a:pt x="15776" y="7139"/>
                      <a:pt x="35071" y="11754"/>
                      <a:pt x="54467" y="13027"/>
                    </a:cubicBezTo>
                    <a:cubicBezTo>
                      <a:pt x="50886" y="9248"/>
                      <a:pt x="44361" y="6562"/>
                      <a:pt x="37558" y="4473"/>
                    </a:cubicBezTo>
                    <a:cubicBezTo>
                      <a:pt x="31869" y="2703"/>
                      <a:pt x="25801" y="1271"/>
                      <a:pt x="19396" y="515"/>
                    </a:cubicBezTo>
                    <a:cubicBezTo>
                      <a:pt x="16501" y="183"/>
                      <a:pt x="13537" y="1"/>
                      <a:pt x="10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1"/>
              <p:cNvSpPr/>
              <p:nvPr/>
            </p:nvSpPr>
            <p:spPr>
              <a:xfrm>
                <a:off x="298743" y="2883130"/>
                <a:ext cx="1332049" cy="300900"/>
              </a:xfrm>
              <a:custGeom>
                <a:avLst/>
                <a:gdLst/>
                <a:ahLst/>
                <a:cxnLst/>
                <a:rect l="l" t="t" r="r" b="b"/>
                <a:pathLst>
                  <a:path w="56258" h="12036" fill="none" extrusionOk="0">
                    <a:moveTo>
                      <a:pt x="1" y="1035"/>
                    </a:moveTo>
                    <a:cubicBezTo>
                      <a:pt x="10444" y="0"/>
                      <a:pt x="21365" y="20"/>
                      <a:pt x="31491" y="1731"/>
                    </a:cubicBezTo>
                    <a:cubicBezTo>
                      <a:pt x="41616" y="3482"/>
                      <a:pt x="50886" y="7023"/>
                      <a:pt x="56257" y="12036"/>
                    </a:cubicBezTo>
                  </a:path>
                </a:pathLst>
              </a:custGeom>
              <a:noFill/>
              <a:ln w="10450"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1"/>
              <p:cNvSpPr/>
              <p:nvPr/>
            </p:nvSpPr>
            <p:spPr>
              <a:xfrm>
                <a:off x="511750" y="2926400"/>
                <a:ext cx="1043400" cy="258625"/>
              </a:xfrm>
              <a:custGeom>
                <a:avLst/>
                <a:gdLst/>
                <a:ahLst/>
                <a:cxnLst/>
                <a:rect l="l" t="t" r="r" b="b"/>
                <a:pathLst>
                  <a:path w="41736" h="10345" fill="none" extrusionOk="0">
                    <a:moveTo>
                      <a:pt x="0" y="955"/>
                    </a:moveTo>
                    <a:cubicBezTo>
                      <a:pt x="7818" y="0"/>
                      <a:pt x="16173" y="398"/>
                      <a:pt x="23573" y="2069"/>
                    </a:cubicBezTo>
                    <a:cubicBezTo>
                      <a:pt x="30993" y="3740"/>
                      <a:pt x="37399" y="6664"/>
                      <a:pt x="41735" y="10344"/>
                    </a:cubicBezTo>
                  </a:path>
                </a:pathLst>
              </a:custGeom>
              <a:noFill/>
              <a:ln w="10450"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1"/>
              <p:cNvSpPr/>
              <p:nvPr/>
            </p:nvSpPr>
            <p:spPr>
              <a:xfrm>
                <a:off x="1661050" y="2846400"/>
                <a:ext cx="1362175" cy="325700"/>
              </a:xfrm>
              <a:custGeom>
                <a:avLst/>
                <a:gdLst/>
                <a:ahLst/>
                <a:cxnLst/>
                <a:rect l="l" t="t" r="r" b="b"/>
                <a:pathLst>
                  <a:path w="54487" h="13028" extrusionOk="0">
                    <a:moveTo>
                      <a:pt x="43901" y="1"/>
                    </a:moveTo>
                    <a:cubicBezTo>
                      <a:pt x="40950" y="1"/>
                      <a:pt x="37986" y="183"/>
                      <a:pt x="35091" y="515"/>
                    </a:cubicBezTo>
                    <a:cubicBezTo>
                      <a:pt x="28686" y="1271"/>
                      <a:pt x="22618" y="2703"/>
                      <a:pt x="16929" y="4473"/>
                    </a:cubicBezTo>
                    <a:cubicBezTo>
                      <a:pt x="10126" y="6562"/>
                      <a:pt x="3581" y="9248"/>
                      <a:pt x="0" y="13027"/>
                    </a:cubicBezTo>
                    <a:cubicBezTo>
                      <a:pt x="19376" y="11754"/>
                      <a:pt x="38672" y="7139"/>
                      <a:pt x="54487" y="873"/>
                    </a:cubicBezTo>
                    <a:cubicBezTo>
                      <a:pt x="51077" y="272"/>
                      <a:pt x="47499" y="1"/>
                      <a:pt x="43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1"/>
              <p:cNvSpPr/>
              <p:nvPr/>
            </p:nvSpPr>
            <p:spPr>
              <a:xfrm>
                <a:off x="1740137" y="2883127"/>
                <a:ext cx="1343051" cy="300900"/>
              </a:xfrm>
              <a:custGeom>
                <a:avLst/>
                <a:gdLst/>
                <a:ahLst/>
                <a:cxnLst/>
                <a:rect l="l" t="t" r="r" b="b"/>
                <a:pathLst>
                  <a:path w="56277" h="12036" fill="none" extrusionOk="0">
                    <a:moveTo>
                      <a:pt x="56277" y="1035"/>
                    </a:moveTo>
                    <a:cubicBezTo>
                      <a:pt x="45833" y="0"/>
                      <a:pt x="34892" y="20"/>
                      <a:pt x="24767" y="1731"/>
                    </a:cubicBezTo>
                    <a:cubicBezTo>
                      <a:pt x="14661" y="3482"/>
                      <a:pt x="5371" y="7023"/>
                      <a:pt x="0" y="12036"/>
                    </a:cubicBezTo>
                  </a:path>
                </a:pathLst>
              </a:custGeom>
              <a:noFill/>
              <a:ln w="10450"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1"/>
              <p:cNvSpPr/>
              <p:nvPr/>
            </p:nvSpPr>
            <p:spPr>
              <a:xfrm>
                <a:off x="1816700" y="2926400"/>
                <a:ext cx="1043400" cy="258625"/>
              </a:xfrm>
              <a:custGeom>
                <a:avLst/>
                <a:gdLst/>
                <a:ahLst/>
                <a:cxnLst/>
                <a:rect l="l" t="t" r="r" b="b"/>
                <a:pathLst>
                  <a:path w="41736" h="10345" fill="none" extrusionOk="0">
                    <a:moveTo>
                      <a:pt x="41736" y="955"/>
                    </a:moveTo>
                    <a:cubicBezTo>
                      <a:pt x="33918" y="0"/>
                      <a:pt x="25563" y="398"/>
                      <a:pt x="18163" y="2069"/>
                    </a:cubicBezTo>
                    <a:cubicBezTo>
                      <a:pt x="10743" y="3740"/>
                      <a:pt x="4318" y="6664"/>
                      <a:pt x="1" y="10344"/>
                    </a:cubicBezTo>
                  </a:path>
                </a:pathLst>
              </a:custGeom>
              <a:noFill/>
              <a:ln w="10450" cap="flat" cmpd="sng">
                <a:solidFill>
                  <a:schemeClr val="lt1"/>
                </a:solidFill>
                <a:prstDash val="solid"/>
                <a:miter lim="198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1"/>
              <p:cNvSpPr/>
              <p:nvPr/>
            </p:nvSpPr>
            <p:spPr>
              <a:xfrm>
                <a:off x="281500" y="2833900"/>
                <a:ext cx="1263700" cy="2267775"/>
              </a:xfrm>
              <a:custGeom>
                <a:avLst/>
                <a:gdLst/>
                <a:ahLst/>
                <a:cxnLst/>
                <a:rect l="l" t="t" r="r" b="b"/>
                <a:pathLst>
                  <a:path w="50548" h="90711" extrusionOk="0">
                    <a:moveTo>
                      <a:pt x="0" y="0"/>
                    </a:moveTo>
                    <a:lnTo>
                      <a:pt x="0" y="79551"/>
                    </a:lnTo>
                    <a:lnTo>
                      <a:pt x="50547" y="90711"/>
                    </a:lnTo>
                    <a:lnTo>
                      <a:pt x="50547" y="11160"/>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1"/>
              <p:cNvSpPr/>
              <p:nvPr/>
            </p:nvSpPr>
            <p:spPr>
              <a:xfrm>
                <a:off x="1830625" y="2833900"/>
                <a:ext cx="1263725" cy="2267775"/>
              </a:xfrm>
              <a:custGeom>
                <a:avLst/>
                <a:gdLst/>
                <a:ahLst/>
                <a:cxnLst/>
                <a:rect l="l" t="t" r="r" b="b"/>
                <a:pathLst>
                  <a:path w="50549" h="90711" extrusionOk="0">
                    <a:moveTo>
                      <a:pt x="50548" y="0"/>
                    </a:moveTo>
                    <a:lnTo>
                      <a:pt x="1" y="11160"/>
                    </a:lnTo>
                    <a:lnTo>
                      <a:pt x="1" y="90711"/>
                    </a:lnTo>
                    <a:lnTo>
                      <a:pt x="50548" y="79551"/>
                    </a:lnTo>
                    <a:lnTo>
                      <a:pt x="505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1"/>
              <p:cNvSpPr/>
              <p:nvPr/>
            </p:nvSpPr>
            <p:spPr>
              <a:xfrm>
                <a:off x="1916175" y="2952750"/>
                <a:ext cx="1100575" cy="1284100"/>
              </a:xfrm>
              <a:custGeom>
                <a:avLst/>
                <a:gdLst/>
                <a:ahLst/>
                <a:cxnLst/>
                <a:rect l="l" t="t" r="r" b="b"/>
                <a:pathLst>
                  <a:path w="44023" h="51364" extrusionOk="0">
                    <a:moveTo>
                      <a:pt x="44023" y="0"/>
                    </a:moveTo>
                    <a:lnTo>
                      <a:pt x="0" y="9708"/>
                    </a:lnTo>
                    <a:lnTo>
                      <a:pt x="0" y="51363"/>
                    </a:lnTo>
                    <a:lnTo>
                      <a:pt x="44023" y="41616"/>
                    </a:lnTo>
                    <a:lnTo>
                      <a:pt x="44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1"/>
              <p:cNvSpPr/>
              <p:nvPr/>
            </p:nvSpPr>
            <p:spPr>
              <a:xfrm>
                <a:off x="359075" y="4641809"/>
                <a:ext cx="1100100" cy="313850"/>
              </a:xfrm>
              <a:custGeom>
                <a:avLst/>
                <a:gdLst/>
                <a:ahLst/>
                <a:cxnLst/>
                <a:rect l="l" t="t" r="r" b="b"/>
                <a:pathLst>
                  <a:path w="44004" h="12554" extrusionOk="0">
                    <a:moveTo>
                      <a:pt x="0" y="1"/>
                    </a:moveTo>
                    <a:lnTo>
                      <a:pt x="0" y="2826"/>
                    </a:lnTo>
                    <a:lnTo>
                      <a:pt x="44003" y="12553"/>
                    </a:lnTo>
                    <a:lnTo>
                      <a:pt x="44003" y="9728"/>
                    </a:lnTo>
                    <a:lnTo>
                      <a:pt x="0" y="1"/>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1"/>
              <p:cNvSpPr/>
              <p:nvPr/>
            </p:nvSpPr>
            <p:spPr>
              <a:xfrm>
                <a:off x="359075" y="4523959"/>
                <a:ext cx="1100100" cy="313325"/>
              </a:xfrm>
              <a:custGeom>
                <a:avLst/>
                <a:gdLst/>
                <a:ahLst/>
                <a:cxnLst/>
                <a:rect l="l" t="t" r="r" b="b"/>
                <a:pathLst>
                  <a:path w="44004" h="12533" extrusionOk="0">
                    <a:moveTo>
                      <a:pt x="0" y="0"/>
                    </a:moveTo>
                    <a:lnTo>
                      <a:pt x="0" y="2805"/>
                    </a:lnTo>
                    <a:lnTo>
                      <a:pt x="44003" y="12533"/>
                    </a:lnTo>
                    <a:lnTo>
                      <a:pt x="44003" y="9728"/>
                    </a:lnTo>
                    <a:lnTo>
                      <a:pt x="0"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1"/>
              <p:cNvSpPr/>
              <p:nvPr/>
            </p:nvSpPr>
            <p:spPr>
              <a:xfrm>
                <a:off x="359075" y="4405584"/>
                <a:ext cx="1100100" cy="313825"/>
              </a:xfrm>
              <a:custGeom>
                <a:avLst/>
                <a:gdLst/>
                <a:ahLst/>
                <a:cxnLst/>
                <a:rect l="l" t="t" r="r" b="b"/>
                <a:pathLst>
                  <a:path w="44004" h="12553" extrusionOk="0">
                    <a:moveTo>
                      <a:pt x="0" y="1"/>
                    </a:moveTo>
                    <a:lnTo>
                      <a:pt x="0" y="2825"/>
                    </a:lnTo>
                    <a:lnTo>
                      <a:pt x="44003" y="12553"/>
                    </a:lnTo>
                    <a:lnTo>
                      <a:pt x="44003" y="9728"/>
                    </a:lnTo>
                    <a:lnTo>
                      <a:pt x="0" y="1"/>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1"/>
              <p:cNvSpPr/>
              <p:nvPr/>
            </p:nvSpPr>
            <p:spPr>
              <a:xfrm>
                <a:off x="359075" y="4287734"/>
                <a:ext cx="1100100" cy="313325"/>
              </a:xfrm>
              <a:custGeom>
                <a:avLst/>
                <a:gdLst/>
                <a:ahLst/>
                <a:cxnLst/>
                <a:rect l="l" t="t" r="r" b="b"/>
                <a:pathLst>
                  <a:path w="44004" h="12533" extrusionOk="0">
                    <a:moveTo>
                      <a:pt x="0" y="0"/>
                    </a:moveTo>
                    <a:lnTo>
                      <a:pt x="0" y="2805"/>
                    </a:lnTo>
                    <a:lnTo>
                      <a:pt x="44003" y="12533"/>
                    </a:lnTo>
                    <a:lnTo>
                      <a:pt x="44003" y="9728"/>
                    </a:lnTo>
                    <a:lnTo>
                      <a:pt x="0"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1"/>
              <p:cNvSpPr/>
              <p:nvPr/>
            </p:nvSpPr>
            <p:spPr>
              <a:xfrm>
                <a:off x="359075" y="4169359"/>
                <a:ext cx="1100100" cy="313825"/>
              </a:xfrm>
              <a:custGeom>
                <a:avLst/>
                <a:gdLst/>
                <a:ahLst/>
                <a:cxnLst/>
                <a:rect l="l" t="t" r="r" b="b"/>
                <a:pathLst>
                  <a:path w="44004" h="12553" extrusionOk="0">
                    <a:moveTo>
                      <a:pt x="0" y="1"/>
                    </a:moveTo>
                    <a:lnTo>
                      <a:pt x="0" y="2825"/>
                    </a:lnTo>
                    <a:lnTo>
                      <a:pt x="44003" y="12553"/>
                    </a:lnTo>
                    <a:lnTo>
                      <a:pt x="44003" y="9728"/>
                    </a:lnTo>
                    <a:lnTo>
                      <a:pt x="0" y="1"/>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1"/>
              <p:cNvSpPr/>
              <p:nvPr/>
            </p:nvSpPr>
            <p:spPr>
              <a:xfrm>
                <a:off x="359075" y="4051509"/>
                <a:ext cx="1100100" cy="313325"/>
              </a:xfrm>
              <a:custGeom>
                <a:avLst/>
                <a:gdLst/>
                <a:ahLst/>
                <a:cxnLst/>
                <a:rect l="l" t="t" r="r" b="b"/>
                <a:pathLst>
                  <a:path w="44004" h="12533" extrusionOk="0">
                    <a:moveTo>
                      <a:pt x="0" y="0"/>
                    </a:moveTo>
                    <a:lnTo>
                      <a:pt x="0" y="2805"/>
                    </a:lnTo>
                    <a:lnTo>
                      <a:pt x="44003" y="12532"/>
                    </a:lnTo>
                    <a:lnTo>
                      <a:pt x="44003" y="9728"/>
                    </a:lnTo>
                    <a:lnTo>
                      <a:pt x="0"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1"/>
              <p:cNvSpPr/>
              <p:nvPr/>
            </p:nvSpPr>
            <p:spPr>
              <a:xfrm>
                <a:off x="359075" y="3933134"/>
                <a:ext cx="1100100" cy="313825"/>
              </a:xfrm>
              <a:custGeom>
                <a:avLst/>
                <a:gdLst/>
                <a:ahLst/>
                <a:cxnLst/>
                <a:rect l="l" t="t" r="r" b="b"/>
                <a:pathLst>
                  <a:path w="44004" h="12553" extrusionOk="0">
                    <a:moveTo>
                      <a:pt x="0" y="1"/>
                    </a:moveTo>
                    <a:lnTo>
                      <a:pt x="0" y="2825"/>
                    </a:lnTo>
                    <a:lnTo>
                      <a:pt x="44003" y="12553"/>
                    </a:lnTo>
                    <a:lnTo>
                      <a:pt x="44003" y="9728"/>
                    </a:lnTo>
                    <a:lnTo>
                      <a:pt x="0" y="1"/>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1"/>
              <p:cNvSpPr/>
              <p:nvPr/>
            </p:nvSpPr>
            <p:spPr>
              <a:xfrm>
                <a:off x="359075" y="3815284"/>
                <a:ext cx="1100100" cy="313325"/>
              </a:xfrm>
              <a:custGeom>
                <a:avLst/>
                <a:gdLst/>
                <a:ahLst/>
                <a:cxnLst/>
                <a:rect l="l" t="t" r="r" b="b"/>
                <a:pathLst>
                  <a:path w="44004" h="12533" extrusionOk="0">
                    <a:moveTo>
                      <a:pt x="0" y="0"/>
                    </a:moveTo>
                    <a:lnTo>
                      <a:pt x="0" y="2805"/>
                    </a:lnTo>
                    <a:lnTo>
                      <a:pt x="44003" y="12532"/>
                    </a:lnTo>
                    <a:lnTo>
                      <a:pt x="44003" y="9728"/>
                    </a:lnTo>
                    <a:lnTo>
                      <a:pt x="0"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1"/>
              <p:cNvSpPr/>
              <p:nvPr/>
            </p:nvSpPr>
            <p:spPr>
              <a:xfrm>
                <a:off x="359075" y="3697409"/>
                <a:ext cx="1100100" cy="313325"/>
              </a:xfrm>
              <a:custGeom>
                <a:avLst/>
                <a:gdLst/>
                <a:ahLst/>
                <a:cxnLst/>
                <a:rect l="l" t="t" r="r" b="b"/>
                <a:pathLst>
                  <a:path w="44004" h="12533" extrusionOk="0">
                    <a:moveTo>
                      <a:pt x="0" y="0"/>
                    </a:moveTo>
                    <a:lnTo>
                      <a:pt x="0" y="2805"/>
                    </a:lnTo>
                    <a:lnTo>
                      <a:pt x="44003" y="12533"/>
                    </a:lnTo>
                    <a:lnTo>
                      <a:pt x="44003" y="9708"/>
                    </a:lnTo>
                    <a:lnTo>
                      <a:pt x="0"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1"/>
              <p:cNvSpPr/>
              <p:nvPr/>
            </p:nvSpPr>
            <p:spPr>
              <a:xfrm>
                <a:off x="359075" y="3579034"/>
                <a:ext cx="1100100" cy="313350"/>
              </a:xfrm>
              <a:custGeom>
                <a:avLst/>
                <a:gdLst/>
                <a:ahLst/>
                <a:cxnLst/>
                <a:rect l="l" t="t" r="r" b="b"/>
                <a:pathLst>
                  <a:path w="44004" h="12534" extrusionOk="0">
                    <a:moveTo>
                      <a:pt x="0" y="1"/>
                    </a:moveTo>
                    <a:lnTo>
                      <a:pt x="0" y="2806"/>
                    </a:lnTo>
                    <a:lnTo>
                      <a:pt x="44003" y="12533"/>
                    </a:lnTo>
                    <a:lnTo>
                      <a:pt x="44003" y="9729"/>
                    </a:lnTo>
                    <a:lnTo>
                      <a:pt x="0" y="1"/>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1"/>
              <p:cNvSpPr/>
              <p:nvPr/>
            </p:nvSpPr>
            <p:spPr>
              <a:xfrm>
                <a:off x="1967900" y="3025350"/>
                <a:ext cx="997150" cy="1138900"/>
              </a:xfrm>
              <a:custGeom>
                <a:avLst/>
                <a:gdLst/>
                <a:ahLst/>
                <a:cxnLst/>
                <a:rect l="l" t="t" r="r" b="b"/>
                <a:pathLst>
                  <a:path w="39886" h="45556" extrusionOk="0">
                    <a:moveTo>
                      <a:pt x="39885" y="1"/>
                    </a:moveTo>
                    <a:lnTo>
                      <a:pt x="0" y="8833"/>
                    </a:lnTo>
                    <a:lnTo>
                      <a:pt x="0" y="45555"/>
                    </a:lnTo>
                    <a:lnTo>
                      <a:pt x="39885" y="36723"/>
                    </a:lnTo>
                    <a:lnTo>
                      <a:pt x="398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1"/>
              <p:cNvSpPr/>
              <p:nvPr/>
            </p:nvSpPr>
            <p:spPr>
              <a:xfrm>
                <a:off x="2023600" y="3123325"/>
                <a:ext cx="885250" cy="250675"/>
              </a:xfrm>
              <a:custGeom>
                <a:avLst/>
                <a:gdLst/>
                <a:ahLst/>
                <a:cxnLst/>
                <a:rect l="l" t="t" r="r" b="b"/>
                <a:pathLst>
                  <a:path w="35410" h="10027" extrusionOk="0">
                    <a:moveTo>
                      <a:pt x="35409" y="1"/>
                    </a:moveTo>
                    <a:lnTo>
                      <a:pt x="0" y="7838"/>
                    </a:lnTo>
                    <a:lnTo>
                      <a:pt x="0" y="10027"/>
                    </a:lnTo>
                    <a:lnTo>
                      <a:pt x="35409" y="2189"/>
                    </a:lnTo>
                    <a:lnTo>
                      <a:pt x="354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1"/>
              <p:cNvSpPr/>
              <p:nvPr/>
            </p:nvSpPr>
            <p:spPr>
              <a:xfrm>
                <a:off x="2023600" y="3241700"/>
                <a:ext cx="885250" cy="250675"/>
              </a:xfrm>
              <a:custGeom>
                <a:avLst/>
                <a:gdLst/>
                <a:ahLst/>
                <a:cxnLst/>
                <a:rect l="l" t="t" r="r" b="b"/>
                <a:pathLst>
                  <a:path w="35410" h="10027" extrusionOk="0">
                    <a:moveTo>
                      <a:pt x="35409" y="0"/>
                    </a:moveTo>
                    <a:lnTo>
                      <a:pt x="0" y="7838"/>
                    </a:lnTo>
                    <a:lnTo>
                      <a:pt x="0" y="10026"/>
                    </a:lnTo>
                    <a:lnTo>
                      <a:pt x="35409" y="2188"/>
                    </a:lnTo>
                    <a:lnTo>
                      <a:pt x="354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1"/>
              <p:cNvSpPr/>
              <p:nvPr/>
            </p:nvSpPr>
            <p:spPr>
              <a:xfrm>
                <a:off x="1545175" y="3112875"/>
                <a:ext cx="285475" cy="1988800"/>
              </a:xfrm>
              <a:custGeom>
                <a:avLst/>
                <a:gdLst/>
                <a:ahLst/>
                <a:cxnLst/>
                <a:rect l="l" t="t" r="r" b="b"/>
                <a:pathLst>
                  <a:path w="11419" h="79552" extrusionOk="0">
                    <a:moveTo>
                      <a:pt x="0" y="1"/>
                    </a:moveTo>
                    <a:lnTo>
                      <a:pt x="0" y="79552"/>
                    </a:lnTo>
                    <a:lnTo>
                      <a:pt x="11419" y="79552"/>
                    </a:lnTo>
                    <a:lnTo>
                      <a:pt x="11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1"/>
              <p:cNvSpPr/>
              <p:nvPr/>
            </p:nvSpPr>
            <p:spPr>
              <a:xfrm>
                <a:off x="1545175" y="3112875"/>
                <a:ext cx="285475" cy="1988800"/>
              </a:xfrm>
              <a:custGeom>
                <a:avLst/>
                <a:gdLst/>
                <a:ahLst/>
                <a:cxnLst/>
                <a:rect l="l" t="t" r="r" b="b"/>
                <a:pathLst>
                  <a:path w="11419" h="79552" extrusionOk="0">
                    <a:moveTo>
                      <a:pt x="0" y="1"/>
                    </a:moveTo>
                    <a:lnTo>
                      <a:pt x="0" y="79552"/>
                    </a:lnTo>
                    <a:lnTo>
                      <a:pt x="11419" y="79552"/>
                    </a:lnTo>
                    <a:lnTo>
                      <a:pt x="11419" y="1"/>
                    </a:lnTo>
                    <a:close/>
                  </a:path>
                </a:pathLst>
              </a:custGeom>
              <a:solidFill>
                <a:srgbClr val="000000">
                  <a:alpha val="1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1"/>
              <p:cNvSpPr/>
              <p:nvPr/>
            </p:nvSpPr>
            <p:spPr>
              <a:xfrm>
                <a:off x="1545175" y="4820675"/>
                <a:ext cx="285475" cy="72125"/>
              </a:xfrm>
              <a:custGeom>
                <a:avLst/>
                <a:gdLst/>
                <a:ahLst/>
                <a:cxnLst/>
                <a:rect l="l" t="t" r="r" b="b"/>
                <a:pathLst>
                  <a:path w="11419" h="2885" extrusionOk="0">
                    <a:moveTo>
                      <a:pt x="0" y="1"/>
                    </a:moveTo>
                    <a:lnTo>
                      <a:pt x="0" y="2885"/>
                    </a:lnTo>
                    <a:lnTo>
                      <a:pt x="11419" y="2885"/>
                    </a:lnTo>
                    <a:lnTo>
                      <a:pt x="114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1"/>
              <p:cNvSpPr/>
              <p:nvPr/>
            </p:nvSpPr>
            <p:spPr>
              <a:xfrm>
                <a:off x="1545175" y="3217325"/>
                <a:ext cx="285475" cy="72125"/>
              </a:xfrm>
              <a:custGeom>
                <a:avLst/>
                <a:gdLst/>
                <a:ahLst/>
                <a:cxnLst/>
                <a:rect l="l" t="t" r="r" b="b"/>
                <a:pathLst>
                  <a:path w="11419" h="2885" extrusionOk="0">
                    <a:moveTo>
                      <a:pt x="0" y="0"/>
                    </a:moveTo>
                    <a:lnTo>
                      <a:pt x="0" y="2885"/>
                    </a:lnTo>
                    <a:lnTo>
                      <a:pt x="11419" y="2885"/>
                    </a:lnTo>
                    <a:lnTo>
                      <a:pt x="114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1"/>
              <p:cNvSpPr/>
              <p:nvPr/>
            </p:nvSpPr>
            <p:spPr>
              <a:xfrm>
                <a:off x="1545175" y="4947500"/>
                <a:ext cx="285475" cy="72125"/>
              </a:xfrm>
              <a:custGeom>
                <a:avLst/>
                <a:gdLst/>
                <a:ahLst/>
                <a:cxnLst/>
                <a:rect l="l" t="t" r="r" b="b"/>
                <a:pathLst>
                  <a:path w="11419" h="2885" extrusionOk="0">
                    <a:moveTo>
                      <a:pt x="0" y="0"/>
                    </a:moveTo>
                    <a:lnTo>
                      <a:pt x="0" y="2885"/>
                    </a:lnTo>
                    <a:lnTo>
                      <a:pt x="11419" y="2885"/>
                    </a:lnTo>
                    <a:lnTo>
                      <a:pt x="114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1"/>
              <p:cNvSpPr/>
              <p:nvPr/>
            </p:nvSpPr>
            <p:spPr>
              <a:xfrm>
                <a:off x="1603350" y="3371000"/>
                <a:ext cx="161175" cy="1376100"/>
              </a:xfrm>
              <a:custGeom>
                <a:avLst/>
                <a:gdLst/>
                <a:ahLst/>
                <a:cxnLst/>
                <a:rect l="l" t="t" r="r" b="b"/>
                <a:pathLst>
                  <a:path w="6447" h="55044" extrusionOk="0">
                    <a:moveTo>
                      <a:pt x="2865" y="0"/>
                    </a:moveTo>
                    <a:cubicBezTo>
                      <a:pt x="2865" y="1592"/>
                      <a:pt x="1572" y="2865"/>
                      <a:pt x="1" y="2865"/>
                    </a:cubicBezTo>
                    <a:lnTo>
                      <a:pt x="1" y="52199"/>
                    </a:lnTo>
                    <a:cubicBezTo>
                      <a:pt x="1572" y="52199"/>
                      <a:pt x="2865" y="53452"/>
                      <a:pt x="2865" y="55043"/>
                    </a:cubicBezTo>
                    <a:lnTo>
                      <a:pt x="3582" y="55043"/>
                    </a:lnTo>
                    <a:cubicBezTo>
                      <a:pt x="3582" y="53492"/>
                      <a:pt x="4855" y="52199"/>
                      <a:pt x="6446" y="52199"/>
                    </a:cubicBezTo>
                    <a:lnTo>
                      <a:pt x="6446" y="2865"/>
                    </a:lnTo>
                    <a:cubicBezTo>
                      <a:pt x="4875" y="2865"/>
                      <a:pt x="3582" y="1592"/>
                      <a:pt x="3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8" name="Google Shape;3318;p41"/>
            <p:cNvSpPr/>
            <p:nvPr/>
          </p:nvSpPr>
          <p:spPr>
            <a:xfrm>
              <a:off x="9932370" y="4434700"/>
              <a:ext cx="1026836" cy="292822"/>
            </a:xfrm>
            <a:custGeom>
              <a:avLst/>
              <a:gdLst/>
              <a:ahLst/>
              <a:cxnLst/>
              <a:rect l="l" t="t" r="r" b="b"/>
              <a:pathLst>
                <a:path w="44023" h="12554" extrusionOk="0">
                  <a:moveTo>
                    <a:pt x="44023" y="1"/>
                  </a:moveTo>
                  <a:lnTo>
                    <a:pt x="0" y="9728"/>
                  </a:lnTo>
                  <a:lnTo>
                    <a:pt x="0" y="12553"/>
                  </a:lnTo>
                  <a:lnTo>
                    <a:pt x="44023" y="2826"/>
                  </a:lnTo>
                  <a:lnTo>
                    <a:pt x="44023" y="1"/>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1"/>
            <p:cNvSpPr/>
            <p:nvPr/>
          </p:nvSpPr>
          <p:spPr>
            <a:xfrm>
              <a:off x="9932370" y="4553750"/>
              <a:ext cx="1026836" cy="292822"/>
            </a:xfrm>
            <a:custGeom>
              <a:avLst/>
              <a:gdLst/>
              <a:ahLst/>
              <a:cxnLst/>
              <a:rect l="l" t="t" r="r" b="b"/>
              <a:pathLst>
                <a:path w="44023" h="12554" extrusionOk="0">
                  <a:moveTo>
                    <a:pt x="44023" y="1"/>
                  </a:moveTo>
                  <a:lnTo>
                    <a:pt x="0" y="9728"/>
                  </a:lnTo>
                  <a:lnTo>
                    <a:pt x="0" y="12553"/>
                  </a:lnTo>
                  <a:lnTo>
                    <a:pt x="44023" y="2826"/>
                  </a:lnTo>
                  <a:lnTo>
                    <a:pt x="44023" y="1"/>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1"/>
            <p:cNvSpPr/>
            <p:nvPr/>
          </p:nvSpPr>
          <p:spPr>
            <a:xfrm>
              <a:off x="8477508" y="3024262"/>
              <a:ext cx="1026393" cy="680250"/>
            </a:xfrm>
            <a:custGeom>
              <a:avLst/>
              <a:gdLst/>
              <a:ahLst/>
              <a:cxnLst/>
              <a:rect l="l" t="t" r="r" b="b"/>
              <a:pathLst>
                <a:path w="44004" h="29164" extrusionOk="0">
                  <a:moveTo>
                    <a:pt x="0" y="1"/>
                  </a:moveTo>
                  <a:lnTo>
                    <a:pt x="0" y="19416"/>
                  </a:lnTo>
                  <a:lnTo>
                    <a:pt x="44003" y="29163"/>
                  </a:lnTo>
                  <a:lnTo>
                    <a:pt x="44003" y="9728"/>
                  </a:lnTo>
                  <a:lnTo>
                    <a:pt x="0" y="1"/>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1" name="Google Shape;3321;p41"/>
          <p:cNvGrpSpPr/>
          <p:nvPr/>
        </p:nvGrpSpPr>
        <p:grpSpPr>
          <a:xfrm rot="6649429" flipH="1">
            <a:off x="6322661" y="2707478"/>
            <a:ext cx="1385938" cy="1549880"/>
            <a:chOff x="2180275" y="-47850"/>
            <a:chExt cx="812625" cy="908750"/>
          </a:xfrm>
        </p:grpSpPr>
        <p:sp>
          <p:nvSpPr>
            <p:cNvPr id="3322" name="Google Shape;3322;p41"/>
            <p:cNvSpPr/>
            <p:nvPr/>
          </p:nvSpPr>
          <p:spPr>
            <a:xfrm>
              <a:off x="2722850" y="650400"/>
              <a:ext cx="270050" cy="184225"/>
            </a:xfrm>
            <a:custGeom>
              <a:avLst/>
              <a:gdLst/>
              <a:ahLst/>
              <a:cxnLst/>
              <a:rect l="l" t="t" r="r" b="b"/>
              <a:pathLst>
                <a:path w="10802" h="7369" extrusionOk="0">
                  <a:moveTo>
                    <a:pt x="0" y="0"/>
                  </a:moveTo>
                  <a:lnTo>
                    <a:pt x="0" y="0"/>
                  </a:lnTo>
                  <a:cubicBezTo>
                    <a:pt x="1572" y="1393"/>
                    <a:pt x="2566" y="3362"/>
                    <a:pt x="4078" y="4894"/>
                  </a:cubicBezTo>
                  <a:cubicBezTo>
                    <a:pt x="5232" y="6047"/>
                    <a:pt x="6565" y="7102"/>
                    <a:pt x="8196" y="7340"/>
                  </a:cubicBezTo>
                  <a:cubicBezTo>
                    <a:pt x="8329" y="7359"/>
                    <a:pt x="8467" y="7368"/>
                    <a:pt x="8608" y="7368"/>
                  </a:cubicBezTo>
                  <a:cubicBezTo>
                    <a:pt x="9392" y="7368"/>
                    <a:pt x="10236" y="7074"/>
                    <a:pt x="10523" y="6366"/>
                  </a:cubicBezTo>
                  <a:cubicBezTo>
                    <a:pt x="10802" y="5689"/>
                    <a:pt x="10523" y="4914"/>
                    <a:pt x="10086" y="4357"/>
                  </a:cubicBezTo>
                  <a:cubicBezTo>
                    <a:pt x="9429" y="3521"/>
                    <a:pt x="8435" y="3004"/>
                    <a:pt x="7460" y="2626"/>
                  </a:cubicBezTo>
                  <a:cubicBezTo>
                    <a:pt x="5093" y="1452"/>
                    <a:pt x="2347" y="133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1"/>
            <p:cNvSpPr/>
            <p:nvPr/>
          </p:nvSpPr>
          <p:spPr>
            <a:xfrm>
              <a:off x="2184750" y="178425"/>
              <a:ext cx="114900" cy="331200"/>
            </a:xfrm>
            <a:custGeom>
              <a:avLst/>
              <a:gdLst/>
              <a:ahLst/>
              <a:cxnLst/>
              <a:rect l="l" t="t" r="r" b="b"/>
              <a:pathLst>
                <a:path w="4596" h="13248" extrusionOk="0">
                  <a:moveTo>
                    <a:pt x="3561" y="1"/>
                  </a:moveTo>
                  <a:lnTo>
                    <a:pt x="3561" y="1"/>
                  </a:lnTo>
                  <a:cubicBezTo>
                    <a:pt x="1134" y="1433"/>
                    <a:pt x="199" y="5889"/>
                    <a:pt x="80" y="8435"/>
                  </a:cubicBezTo>
                  <a:cubicBezTo>
                    <a:pt x="0" y="9927"/>
                    <a:pt x="219" y="11559"/>
                    <a:pt x="1293" y="12593"/>
                  </a:cubicBezTo>
                  <a:cubicBezTo>
                    <a:pt x="1711" y="12984"/>
                    <a:pt x="2299" y="13247"/>
                    <a:pt x="2863" y="13247"/>
                  </a:cubicBezTo>
                  <a:cubicBezTo>
                    <a:pt x="3158" y="13247"/>
                    <a:pt x="3447" y="13175"/>
                    <a:pt x="3700" y="13011"/>
                  </a:cubicBezTo>
                  <a:cubicBezTo>
                    <a:pt x="4456" y="12533"/>
                    <a:pt x="4595" y="11519"/>
                    <a:pt x="4576" y="10643"/>
                  </a:cubicBezTo>
                  <a:cubicBezTo>
                    <a:pt x="4496" y="8873"/>
                    <a:pt x="3879" y="7182"/>
                    <a:pt x="3481" y="5451"/>
                  </a:cubicBezTo>
                  <a:cubicBezTo>
                    <a:pt x="3004" y="3442"/>
                    <a:pt x="3382" y="1911"/>
                    <a:pt x="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1"/>
            <p:cNvSpPr/>
            <p:nvPr/>
          </p:nvSpPr>
          <p:spPr>
            <a:xfrm>
              <a:off x="2285700" y="120125"/>
              <a:ext cx="335225" cy="124025"/>
            </a:xfrm>
            <a:custGeom>
              <a:avLst/>
              <a:gdLst/>
              <a:ahLst/>
              <a:cxnLst/>
              <a:rect l="l" t="t" r="r" b="b"/>
              <a:pathLst>
                <a:path w="13409" h="4961" extrusionOk="0">
                  <a:moveTo>
                    <a:pt x="7144" y="1"/>
                  </a:moveTo>
                  <a:cubicBezTo>
                    <a:pt x="4625" y="1"/>
                    <a:pt x="1445" y="499"/>
                    <a:pt x="0" y="2214"/>
                  </a:cubicBezTo>
                  <a:cubicBezTo>
                    <a:pt x="1930" y="2333"/>
                    <a:pt x="3482" y="2214"/>
                    <a:pt x="5411" y="2969"/>
                  </a:cubicBezTo>
                  <a:cubicBezTo>
                    <a:pt x="7042" y="3646"/>
                    <a:pt x="8634" y="4521"/>
                    <a:pt x="10384" y="4859"/>
                  </a:cubicBezTo>
                  <a:cubicBezTo>
                    <a:pt x="10668" y="4920"/>
                    <a:pt x="10977" y="4960"/>
                    <a:pt x="11284" y="4960"/>
                  </a:cubicBezTo>
                  <a:cubicBezTo>
                    <a:pt x="11881" y="4960"/>
                    <a:pt x="12470" y="4809"/>
                    <a:pt x="12851" y="4362"/>
                  </a:cubicBezTo>
                  <a:cubicBezTo>
                    <a:pt x="13408" y="3725"/>
                    <a:pt x="13289" y="2651"/>
                    <a:pt x="12791" y="1935"/>
                  </a:cubicBezTo>
                  <a:cubicBezTo>
                    <a:pt x="11956" y="722"/>
                    <a:pt x="10365" y="244"/>
                    <a:pt x="8892" y="85"/>
                  </a:cubicBezTo>
                  <a:cubicBezTo>
                    <a:pt x="8378" y="33"/>
                    <a:pt x="7782" y="1"/>
                    <a:pt x="7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1"/>
            <p:cNvSpPr/>
            <p:nvPr/>
          </p:nvSpPr>
          <p:spPr>
            <a:xfrm>
              <a:off x="2320025" y="350000"/>
              <a:ext cx="123350" cy="331575"/>
            </a:xfrm>
            <a:custGeom>
              <a:avLst/>
              <a:gdLst/>
              <a:ahLst/>
              <a:cxnLst/>
              <a:rect l="l" t="t" r="r" b="b"/>
              <a:pathLst>
                <a:path w="4934" h="13263" extrusionOk="0">
                  <a:moveTo>
                    <a:pt x="2825" y="1"/>
                  </a:moveTo>
                  <a:cubicBezTo>
                    <a:pt x="557" y="1652"/>
                    <a:pt x="0" y="6168"/>
                    <a:pt x="139" y="8734"/>
                  </a:cubicBezTo>
                  <a:cubicBezTo>
                    <a:pt x="179" y="10226"/>
                    <a:pt x="557" y="11837"/>
                    <a:pt x="1731" y="12732"/>
                  </a:cubicBezTo>
                  <a:cubicBezTo>
                    <a:pt x="2127" y="13059"/>
                    <a:pt x="2654" y="13262"/>
                    <a:pt x="3163" y="13262"/>
                  </a:cubicBezTo>
                  <a:cubicBezTo>
                    <a:pt x="3521" y="13262"/>
                    <a:pt x="3870" y="13161"/>
                    <a:pt x="4158" y="12931"/>
                  </a:cubicBezTo>
                  <a:cubicBezTo>
                    <a:pt x="4854" y="12394"/>
                    <a:pt x="4933" y="11360"/>
                    <a:pt x="4794" y="10504"/>
                  </a:cubicBezTo>
                  <a:cubicBezTo>
                    <a:pt x="4555" y="8734"/>
                    <a:pt x="3800" y="7122"/>
                    <a:pt x="3243" y="5432"/>
                  </a:cubicBezTo>
                  <a:cubicBezTo>
                    <a:pt x="2586" y="3482"/>
                    <a:pt x="2825" y="191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1"/>
            <p:cNvSpPr/>
            <p:nvPr/>
          </p:nvSpPr>
          <p:spPr>
            <a:xfrm>
              <a:off x="2402075" y="272875"/>
              <a:ext cx="337700" cy="117250"/>
            </a:xfrm>
            <a:custGeom>
              <a:avLst/>
              <a:gdLst/>
              <a:ahLst/>
              <a:cxnLst/>
              <a:rect l="l" t="t" r="r" b="b"/>
              <a:pathLst>
                <a:path w="13508" h="4690" extrusionOk="0">
                  <a:moveTo>
                    <a:pt x="8437" y="1"/>
                  </a:moveTo>
                  <a:cubicBezTo>
                    <a:pt x="5877" y="1"/>
                    <a:pt x="1566" y="685"/>
                    <a:pt x="0" y="2967"/>
                  </a:cubicBezTo>
                  <a:cubicBezTo>
                    <a:pt x="975" y="2937"/>
                    <a:pt x="1840" y="2857"/>
                    <a:pt x="2711" y="2857"/>
                  </a:cubicBezTo>
                  <a:cubicBezTo>
                    <a:pt x="3581" y="2857"/>
                    <a:pt x="4456" y="2937"/>
                    <a:pt x="5451" y="3225"/>
                  </a:cubicBezTo>
                  <a:cubicBezTo>
                    <a:pt x="7162" y="3762"/>
                    <a:pt x="8813" y="4458"/>
                    <a:pt x="10583" y="4657"/>
                  </a:cubicBezTo>
                  <a:cubicBezTo>
                    <a:pt x="10759" y="4678"/>
                    <a:pt x="10943" y="4690"/>
                    <a:pt x="11128" y="4690"/>
                  </a:cubicBezTo>
                  <a:cubicBezTo>
                    <a:pt x="11842" y="4690"/>
                    <a:pt x="12579" y="4510"/>
                    <a:pt x="12990" y="3941"/>
                  </a:cubicBezTo>
                  <a:cubicBezTo>
                    <a:pt x="13507" y="3205"/>
                    <a:pt x="13289" y="2171"/>
                    <a:pt x="12712" y="1494"/>
                  </a:cubicBezTo>
                  <a:cubicBezTo>
                    <a:pt x="11777" y="361"/>
                    <a:pt x="10146" y="22"/>
                    <a:pt x="8654" y="2"/>
                  </a:cubicBezTo>
                  <a:cubicBezTo>
                    <a:pt x="8583" y="1"/>
                    <a:pt x="8511" y="1"/>
                    <a:pt x="8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1"/>
            <p:cNvSpPr/>
            <p:nvPr/>
          </p:nvSpPr>
          <p:spPr>
            <a:xfrm>
              <a:off x="2485625" y="498700"/>
              <a:ext cx="125350" cy="304650"/>
            </a:xfrm>
            <a:custGeom>
              <a:avLst/>
              <a:gdLst/>
              <a:ahLst/>
              <a:cxnLst/>
              <a:rect l="l" t="t" r="r" b="b"/>
              <a:pathLst>
                <a:path w="5014" h="12186" extrusionOk="0">
                  <a:moveTo>
                    <a:pt x="1990" y="1"/>
                  </a:moveTo>
                  <a:cubicBezTo>
                    <a:pt x="80" y="1712"/>
                    <a:pt x="0" y="5949"/>
                    <a:pt x="319" y="8276"/>
                  </a:cubicBezTo>
                  <a:cubicBezTo>
                    <a:pt x="517" y="9649"/>
                    <a:pt x="995" y="11081"/>
                    <a:pt x="2169" y="11837"/>
                  </a:cubicBezTo>
                  <a:cubicBezTo>
                    <a:pt x="2531" y="12054"/>
                    <a:pt x="2964" y="12186"/>
                    <a:pt x="3379" y="12186"/>
                  </a:cubicBezTo>
                  <a:cubicBezTo>
                    <a:pt x="3762" y="12186"/>
                    <a:pt x="4130" y="12075"/>
                    <a:pt x="4416" y="11817"/>
                  </a:cubicBezTo>
                  <a:cubicBezTo>
                    <a:pt x="5013" y="11240"/>
                    <a:pt x="4993" y="10285"/>
                    <a:pt x="4794" y="9490"/>
                  </a:cubicBezTo>
                  <a:cubicBezTo>
                    <a:pt x="4416" y="7898"/>
                    <a:pt x="3561" y="6466"/>
                    <a:pt x="2885" y="4974"/>
                  </a:cubicBezTo>
                  <a:cubicBezTo>
                    <a:pt x="2089" y="3223"/>
                    <a:pt x="2149" y="1791"/>
                    <a:pt x="1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1"/>
            <p:cNvSpPr/>
            <p:nvPr/>
          </p:nvSpPr>
          <p:spPr>
            <a:xfrm>
              <a:off x="2546300" y="405125"/>
              <a:ext cx="312325" cy="103550"/>
            </a:xfrm>
            <a:custGeom>
              <a:avLst/>
              <a:gdLst/>
              <a:ahLst/>
              <a:cxnLst/>
              <a:rect l="l" t="t" r="r" b="b"/>
              <a:pathLst>
                <a:path w="12493" h="4142" extrusionOk="0">
                  <a:moveTo>
                    <a:pt x="8551" y="0"/>
                  </a:moveTo>
                  <a:cubicBezTo>
                    <a:pt x="8271" y="0"/>
                    <a:pt x="7992" y="16"/>
                    <a:pt x="7719" y="44"/>
                  </a:cubicBezTo>
                  <a:cubicBezTo>
                    <a:pt x="5371" y="243"/>
                    <a:pt x="1273" y="1277"/>
                    <a:pt x="0" y="3545"/>
                  </a:cubicBezTo>
                  <a:cubicBezTo>
                    <a:pt x="1260" y="3389"/>
                    <a:pt x="2329" y="3143"/>
                    <a:pt x="3522" y="3143"/>
                  </a:cubicBezTo>
                  <a:cubicBezTo>
                    <a:pt x="4005" y="3143"/>
                    <a:pt x="4508" y="3183"/>
                    <a:pt x="5053" y="3286"/>
                  </a:cubicBezTo>
                  <a:cubicBezTo>
                    <a:pt x="6664" y="3624"/>
                    <a:pt x="8256" y="4142"/>
                    <a:pt x="9907" y="4142"/>
                  </a:cubicBezTo>
                  <a:cubicBezTo>
                    <a:pt x="10722" y="4142"/>
                    <a:pt x="11637" y="3943"/>
                    <a:pt x="12075" y="3246"/>
                  </a:cubicBezTo>
                  <a:cubicBezTo>
                    <a:pt x="12493" y="2550"/>
                    <a:pt x="12175" y="1595"/>
                    <a:pt x="11598" y="1038"/>
                  </a:cubicBezTo>
                  <a:cubicBezTo>
                    <a:pt x="10817" y="258"/>
                    <a:pt x="9679" y="0"/>
                    <a:pt x="8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1"/>
            <p:cNvSpPr/>
            <p:nvPr/>
          </p:nvSpPr>
          <p:spPr>
            <a:xfrm>
              <a:off x="2624875" y="606625"/>
              <a:ext cx="109925" cy="254275"/>
            </a:xfrm>
            <a:custGeom>
              <a:avLst/>
              <a:gdLst/>
              <a:ahLst/>
              <a:cxnLst/>
              <a:rect l="l" t="t" r="r" b="b"/>
              <a:pathLst>
                <a:path w="4397" h="10171" extrusionOk="0">
                  <a:moveTo>
                    <a:pt x="1552" y="1"/>
                  </a:moveTo>
                  <a:cubicBezTo>
                    <a:pt x="0" y="1532"/>
                    <a:pt x="40" y="5053"/>
                    <a:pt x="398" y="7003"/>
                  </a:cubicBezTo>
                  <a:cubicBezTo>
                    <a:pt x="597" y="8137"/>
                    <a:pt x="1035" y="9330"/>
                    <a:pt x="2029" y="9907"/>
                  </a:cubicBezTo>
                  <a:cubicBezTo>
                    <a:pt x="2321" y="10072"/>
                    <a:pt x="2669" y="10171"/>
                    <a:pt x="3002" y="10171"/>
                  </a:cubicBezTo>
                  <a:cubicBezTo>
                    <a:pt x="3352" y="10171"/>
                    <a:pt x="3685" y="10062"/>
                    <a:pt x="3919" y="9808"/>
                  </a:cubicBezTo>
                  <a:cubicBezTo>
                    <a:pt x="4397" y="9310"/>
                    <a:pt x="4357" y="8534"/>
                    <a:pt x="4178" y="7858"/>
                  </a:cubicBezTo>
                  <a:cubicBezTo>
                    <a:pt x="3800" y="6545"/>
                    <a:pt x="3044" y="5372"/>
                    <a:pt x="2447" y="4138"/>
                  </a:cubicBezTo>
                  <a:cubicBezTo>
                    <a:pt x="1731" y="2686"/>
                    <a:pt x="1751" y="1492"/>
                    <a:pt x="1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1"/>
            <p:cNvSpPr/>
            <p:nvPr/>
          </p:nvSpPr>
          <p:spPr>
            <a:xfrm>
              <a:off x="2673100" y="522750"/>
              <a:ext cx="259125" cy="85400"/>
            </a:xfrm>
            <a:custGeom>
              <a:avLst/>
              <a:gdLst/>
              <a:ahLst/>
              <a:cxnLst/>
              <a:rect l="l" t="t" r="r" b="b"/>
              <a:pathLst>
                <a:path w="10365" h="3416" extrusionOk="0">
                  <a:moveTo>
                    <a:pt x="7162" y="0"/>
                  </a:moveTo>
                  <a:cubicBezTo>
                    <a:pt x="6881" y="0"/>
                    <a:pt x="6600" y="20"/>
                    <a:pt x="6327" y="53"/>
                  </a:cubicBezTo>
                  <a:cubicBezTo>
                    <a:pt x="4357" y="312"/>
                    <a:pt x="976" y="1267"/>
                    <a:pt x="1" y="3196"/>
                  </a:cubicBezTo>
                  <a:cubicBezTo>
                    <a:pt x="1131" y="3013"/>
                    <a:pt x="2061" y="2760"/>
                    <a:pt x="3162" y="2760"/>
                  </a:cubicBezTo>
                  <a:cubicBezTo>
                    <a:pt x="3495" y="2760"/>
                    <a:pt x="3844" y="2783"/>
                    <a:pt x="4218" y="2838"/>
                  </a:cubicBezTo>
                  <a:cubicBezTo>
                    <a:pt x="5536" y="3052"/>
                    <a:pt x="6855" y="3416"/>
                    <a:pt x="8191" y="3416"/>
                  </a:cubicBezTo>
                  <a:cubicBezTo>
                    <a:pt x="8226" y="3416"/>
                    <a:pt x="8261" y="3416"/>
                    <a:pt x="8296" y="3415"/>
                  </a:cubicBezTo>
                  <a:cubicBezTo>
                    <a:pt x="8953" y="3395"/>
                    <a:pt x="9728" y="3216"/>
                    <a:pt x="10047" y="2619"/>
                  </a:cubicBezTo>
                  <a:cubicBezTo>
                    <a:pt x="10365" y="2023"/>
                    <a:pt x="10067" y="1247"/>
                    <a:pt x="9569" y="769"/>
                  </a:cubicBezTo>
                  <a:cubicBezTo>
                    <a:pt x="8935" y="196"/>
                    <a:pt x="8049" y="0"/>
                    <a:pt x="7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1"/>
            <p:cNvSpPr/>
            <p:nvPr/>
          </p:nvSpPr>
          <p:spPr>
            <a:xfrm>
              <a:off x="2180275" y="-47850"/>
              <a:ext cx="706200" cy="802700"/>
            </a:xfrm>
            <a:custGeom>
              <a:avLst/>
              <a:gdLst/>
              <a:ahLst/>
              <a:cxnLst/>
              <a:rect l="l" t="t" r="r" b="b"/>
              <a:pathLst>
                <a:path w="28248" h="32108" extrusionOk="0">
                  <a:moveTo>
                    <a:pt x="0" y="1"/>
                  </a:moveTo>
                  <a:lnTo>
                    <a:pt x="0" y="1"/>
                  </a:lnTo>
                  <a:cubicBezTo>
                    <a:pt x="3939" y="14304"/>
                    <a:pt x="15497" y="25264"/>
                    <a:pt x="28248" y="32108"/>
                  </a:cubicBezTo>
                  <a:cubicBezTo>
                    <a:pt x="25164" y="30138"/>
                    <a:pt x="22181" y="28049"/>
                    <a:pt x="19356" y="25782"/>
                  </a:cubicBezTo>
                  <a:cubicBezTo>
                    <a:pt x="10842" y="19058"/>
                    <a:pt x="3660" y="103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1"/>
            <p:cNvSpPr/>
            <p:nvPr/>
          </p:nvSpPr>
          <p:spPr>
            <a:xfrm>
              <a:off x="2644750" y="598675"/>
              <a:ext cx="34350" cy="189500"/>
            </a:xfrm>
            <a:custGeom>
              <a:avLst/>
              <a:gdLst/>
              <a:ahLst/>
              <a:cxnLst/>
              <a:rect l="l" t="t" r="r" b="b"/>
              <a:pathLst>
                <a:path w="1374" h="7580" extrusionOk="0">
                  <a:moveTo>
                    <a:pt x="1175" y="0"/>
                  </a:moveTo>
                  <a:lnTo>
                    <a:pt x="1175" y="0"/>
                  </a:lnTo>
                  <a:cubicBezTo>
                    <a:pt x="1" y="2367"/>
                    <a:pt x="598" y="5172"/>
                    <a:pt x="1374" y="7579"/>
                  </a:cubicBezTo>
                  <a:cubicBezTo>
                    <a:pt x="916" y="5113"/>
                    <a:pt x="299" y="244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1"/>
            <p:cNvSpPr/>
            <p:nvPr/>
          </p:nvSpPr>
          <p:spPr>
            <a:xfrm>
              <a:off x="2506500" y="490750"/>
              <a:ext cx="37325" cy="200450"/>
            </a:xfrm>
            <a:custGeom>
              <a:avLst/>
              <a:gdLst/>
              <a:ahLst/>
              <a:cxnLst/>
              <a:rect l="l" t="t" r="r" b="b"/>
              <a:pathLst>
                <a:path w="1493" h="8018" extrusionOk="0">
                  <a:moveTo>
                    <a:pt x="1493" y="1"/>
                  </a:moveTo>
                  <a:cubicBezTo>
                    <a:pt x="1" y="2408"/>
                    <a:pt x="438" y="5411"/>
                    <a:pt x="1055" y="8017"/>
                  </a:cubicBezTo>
                  <a:cubicBezTo>
                    <a:pt x="757" y="5391"/>
                    <a:pt x="339" y="2487"/>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1"/>
            <p:cNvSpPr/>
            <p:nvPr/>
          </p:nvSpPr>
          <p:spPr>
            <a:xfrm>
              <a:off x="2344875" y="344550"/>
              <a:ext cx="51750" cy="233750"/>
            </a:xfrm>
            <a:custGeom>
              <a:avLst/>
              <a:gdLst/>
              <a:ahLst/>
              <a:cxnLst/>
              <a:rect l="l" t="t" r="r" b="b"/>
              <a:pathLst>
                <a:path w="2070" h="9350" extrusionOk="0">
                  <a:moveTo>
                    <a:pt x="2069" y="0"/>
                  </a:moveTo>
                  <a:lnTo>
                    <a:pt x="2069" y="0"/>
                  </a:lnTo>
                  <a:cubicBezTo>
                    <a:pt x="1" y="2626"/>
                    <a:pt x="259" y="6286"/>
                    <a:pt x="1055" y="9350"/>
                  </a:cubicBezTo>
                  <a:cubicBezTo>
                    <a:pt x="578" y="6207"/>
                    <a:pt x="279" y="2785"/>
                    <a:pt x="20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1"/>
            <p:cNvSpPr/>
            <p:nvPr/>
          </p:nvSpPr>
          <p:spPr>
            <a:xfrm>
              <a:off x="2233975" y="179425"/>
              <a:ext cx="46275" cy="205425"/>
            </a:xfrm>
            <a:custGeom>
              <a:avLst/>
              <a:gdLst/>
              <a:ahLst/>
              <a:cxnLst/>
              <a:rect l="l" t="t" r="r" b="b"/>
              <a:pathLst>
                <a:path w="1851" h="8217" extrusionOk="0">
                  <a:moveTo>
                    <a:pt x="1851" y="1"/>
                  </a:moveTo>
                  <a:lnTo>
                    <a:pt x="1851" y="1"/>
                  </a:lnTo>
                  <a:cubicBezTo>
                    <a:pt x="1" y="2268"/>
                    <a:pt x="120" y="5491"/>
                    <a:pt x="617" y="8216"/>
                  </a:cubicBezTo>
                  <a:cubicBezTo>
                    <a:pt x="438" y="5451"/>
                    <a:pt x="299" y="2447"/>
                    <a:pt x="1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1"/>
            <p:cNvSpPr/>
            <p:nvPr/>
          </p:nvSpPr>
          <p:spPr>
            <a:xfrm>
              <a:off x="2679575" y="548575"/>
              <a:ext cx="170600" cy="47625"/>
            </a:xfrm>
            <a:custGeom>
              <a:avLst/>
              <a:gdLst/>
              <a:ahLst/>
              <a:cxnLst/>
              <a:rect l="l" t="t" r="r" b="b"/>
              <a:pathLst>
                <a:path w="6824" h="1905" extrusionOk="0">
                  <a:moveTo>
                    <a:pt x="6004" y="1"/>
                  </a:moveTo>
                  <a:cubicBezTo>
                    <a:pt x="3892" y="1"/>
                    <a:pt x="1744" y="672"/>
                    <a:pt x="0" y="1905"/>
                  </a:cubicBezTo>
                  <a:cubicBezTo>
                    <a:pt x="2129" y="791"/>
                    <a:pt x="4456" y="174"/>
                    <a:pt x="6824" y="35"/>
                  </a:cubicBezTo>
                  <a:cubicBezTo>
                    <a:pt x="6552" y="12"/>
                    <a:pt x="6278" y="1"/>
                    <a:pt x="6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1"/>
            <p:cNvSpPr/>
            <p:nvPr/>
          </p:nvSpPr>
          <p:spPr>
            <a:xfrm>
              <a:off x="2542800" y="445700"/>
              <a:ext cx="146750" cy="50550"/>
            </a:xfrm>
            <a:custGeom>
              <a:avLst/>
              <a:gdLst/>
              <a:ahLst/>
              <a:cxnLst/>
              <a:rect l="l" t="t" r="r" b="b"/>
              <a:pathLst>
                <a:path w="5870" h="2022" extrusionOk="0">
                  <a:moveTo>
                    <a:pt x="5185" y="0"/>
                  </a:moveTo>
                  <a:cubicBezTo>
                    <a:pt x="3289" y="0"/>
                    <a:pt x="1368" y="726"/>
                    <a:pt x="1" y="2021"/>
                  </a:cubicBezTo>
                  <a:cubicBezTo>
                    <a:pt x="1771" y="848"/>
                    <a:pt x="3781" y="151"/>
                    <a:pt x="5869" y="32"/>
                  </a:cubicBezTo>
                  <a:cubicBezTo>
                    <a:pt x="5642" y="11"/>
                    <a:pt x="5414" y="0"/>
                    <a:pt x="5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1"/>
            <p:cNvSpPr/>
            <p:nvPr/>
          </p:nvSpPr>
          <p:spPr>
            <a:xfrm>
              <a:off x="2400575" y="307375"/>
              <a:ext cx="192975" cy="40175"/>
            </a:xfrm>
            <a:custGeom>
              <a:avLst/>
              <a:gdLst/>
              <a:ahLst/>
              <a:cxnLst/>
              <a:rect l="l" t="t" r="r" b="b"/>
              <a:pathLst>
                <a:path w="7719" h="1607" extrusionOk="0">
                  <a:moveTo>
                    <a:pt x="5779" y="1"/>
                  </a:moveTo>
                  <a:cubicBezTo>
                    <a:pt x="3758" y="1"/>
                    <a:pt x="1731" y="553"/>
                    <a:pt x="1" y="1606"/>
                  </a:cubicBezTo>
                  <a:cubicBezTo>
                    <a:pt x="2114" y="646"/>
                    <a:pt x="4427" y="145"/>
                    <a:pt x="6751" y="145"/>
                  </a:cubicBezTo>
                  <a:cubicBezTo>
                    <a:pt x="7074" y="145"/>
                    <a:pt x="7397" y="155"/>
                    <a:pt x="7719" y="174"/>
                  </a:cubicBezTo>
                  <a:cubicBezTo>
                    <a:pt x="7079" y="58"/>
                    <a:pt x="6429" y="1"/>
                    <a:pt x="5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1"/>
            <p:cNvSpPr/>
            <p:nvPr/>
          </p:nvSpPr>
          <p:spPr>
            <a:xfrm>
              <a:off x="2286200" y="139775"/>
              <a:ext cx="203425" cy="37200"/>
            </a:xfrm>
            <a:custGeom>
              <a:avLst/>
              <a:gdLst/>
              <a:ahLst/>
              <a:cxnLst/>
              <a:rect l="l" t="t" r="r" b="b"/>
              <a:pathLst>
                <a:path w="8137" h="1488" extrusionOk="0">
                  <a:moveTo>
                    <a:pt x="4952" y="1"/>
                  </a:moveTo>
                  <a:cubicBezTo>
                    <a:pt x="3197" y="1"/>
                    <a:pt x="1436" y="506"/>
                    <a:pt x="0" y="1487"/>
                  </a:cubicBezTo>
                  <a:cubicBezTo>
                    <a:pt x="1633" y="664"/>
                    <a:pt x="3455" y="236"/>
                    <a:pt x="5285" y="236"/>
                  </a:cubicBezTo>
                  <a:cubicBezTo>
                    <a:pt x="6242" y="236"/>
                    <a:pt x="7201" y="353"/>
                    <a:pt x="8136" y="592"/>
                  </a:cubicBezTo>
                  <a:cubicBezTo>
                    <a:pt x="7130" y="196"/>
                    <a:pt x="6042" y="1"/>
                    <a:pt x="4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0" name="Google Shape;3340;p41"/>
          <p:cNvGrpSpPr/>
          <p:nvPr/>
        </p:nvGrpSpPr>
        <p:grpSpPr>
          <a:xfrm rot="-6649439">
            <a:off x="7246330" y="3293688"/>
            <a:ext cx="911150" cy="1018930"/>
            <a:chOff x="2180275" y="-47850"/>
            <a:chExt cx="812625" cy="908750"/>
          </a:xfrm>
        </p:grpSpPr>
        <p:sp>
          <p:nvSpPr>
            <p:cNvPr id="3341" name="Google Shape;3341;p41"/>
            <p:cNvSpPr/>
            <p:nvPr/>
          </p:nvSpPr>
          <p:spPr>
            <a:xfrm>
              <a:off x="2722850" y="650400"/>
              <a:ext cx="270050" cy="184225"/>
            </a:xfrm>
            <a:custGeom>
              <a:avLst/>
              <a:gdLst/>
              <a:ahLst/>
              <a:cxnLst/>
              <a:rect l="l" t="t" r="r" b="b"/>
              <a:pathLst>
                <a:path w="10802" h="7369" extrusionOk="0">
                  <a:moveTo>
                    <a:pt x="0" y="0"/>
                  </a:moveTo>
                  <a:lnTo>
                    <a:pt x="0" y="0"/>
                  </a:lnTo>
                  <a:cubicBezTo>
                    <a:pt x="1572" y="1393"/>
                    <a:pt x="2566" y="3362"/>
                    <a:pt x="4078" y="4894"/>
                  </a:cubicBezTo>
                  <a:cubicBezTo>
                    <a:pt x="5232" y="6047"/>
                    <a:pt x="6565" y="7102"/>
                    <a:pt x="8196" y="7340"/>
                  </a:cubicBezTo>
                  <a:cubicBezTo>
                    <a:pt x="8329" y="7359"/>
                    <a:pt x="8467" y="7368"/>
                    <a:pt x="8608" y="7368"/>
                  </a:cubicBezTo>
                  <a:cubicBezTo>
                    <a:pt x="9392" y="7368"/>
                    <a:pt x="10236" y="7074"/>
                    <a:pt x="10523" y="6366"/>
                  </a:cubicBezTo>
                  <a:cubicBezTo>
                    <a:pt x="10802" y="5689"/>
                    <a:pt x="10523" y="4914"/>
                    <a:pt x="10086" y="4357"/>
                  </a:cubicBezTo>
                  <a:cubicBezTo>
                    <a:pt x="9429" y="3521"/>
                    <a:pt x="8435" y="3004"/>
                    <a:pt x="7460" y="2626"/>
                  </a:cubicBezTo>
                  <a:cubicBezTo>
                    <a:pt x="5093" y="1452"/>
                    <a:pt x="2347" y="133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41"/>
            <p:cNvSpPr/>
            <p:nvPr/>
          </p:nvSpPr>
          <p:spPr>
            <a:xfrm>
              <a:off x="2184750" y="178425"/>
              <a:ext cx="114900" cy="331200"/>
            </a:xfrm>
            <a:custGeom>
              <a:avLst/>
              <a:gdLst/>
              <a:ahLst/>
              <a:cxnLst/>
              <a:rect l="l" t="t" r="r" b="b"/>
              <a:pathLst>
                <a:path w="4596" h="13248" extrusionOk="0">
                  <a:moveTo>
                    <a:pt x="3561" y="1"/>
                  </a:moveTo>
                  <a:lnTo>
                    <a:pt x="3561" y="1"/>
                  </a:lnTo>
                  <a:cubicBezTo>
                    <a:pt x="1134" y="1433"/>
                    <a:pt x="199" y="5889"/>
                    <a:pt x="80" y="8435"/>
                  </a:cubicBezTo>
                  <a:cubicBezTo>
                    <a:pt x="0" y="9927"/>
                    <a:pt x="219" y="11559"/>
                    <a:pt x="1293" y="12593"/>
                  </a:cubicBezTo>
                  <a:cubicBezTo>
                    <a:pt x="1711" y="12984"/>
                    <a:pt x="2299" y="13247"/>
                    <a:pt x="2863" y="13247"/>
                  </a:cubicBezTo>
                  <a:cubicBezTo>
                    <a:pt x="3158" y="13247"/>
                    <a:pt x="3447" y="13175"/>
                    <a:pt x="3700" y="13011"/>
                  </a:cubicBezTo>
                  <a:cubicBezTo>
                    <a:pt x="4456" y="12533"/>
                    <a:pt x="4595" y="11519"/>
                    <a:pt x="4576" y="10643"/>
                  </a:cubicBezTo>
                  <a:cubicBezTo>
                    <a:pt x="4496" y="8873"/>
                    <a:pt x="3879" y="7182"/>
                    <a:pt x="3481" y="5451"/>
                  </a:cubicBezTo>
                  <a:cubicBezTo>
                    <a:pt x="3004" y="3442"/>
                    <a:pt x="3382" y="1911"/>
                    <a:pt x="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1"/>
            <p:cNvSpPr/>
            <p:nvPr/>
          </p:nvSpPr>
          <p:spPr>
            <a:xfrm>
              <a:off x="2285700" y="120125"/>
              <a:ext cx="335225" cy="124025"/>
            </a:xfrm>
            <a:custGeom>
              <a:avLst/>
              <a:gdLst/>
              <a:ahLst/>
              <a:cxnLst/>
              <a:rect l="l" t="t" r="r" b="b"/>
              <a:pathLst>
                <a:path w="13409" h="4961" extrusionOk="0">
                  <a:moveTo>
                    <a:pt x="7144" y="1"/>
                  </a:moveTo>
                  <a:cubicBezTo>
                    <a:pt x="4625" y="1"/>
                    <a:pt x="1445" y="499"/>
                    <a:pt x="0" y="2214"/>
                  </a:cubicBezTo>
                  <a:cubicBezTo>
                    <a:pt x="1930" y="2333"/>
                    <a:pt x="3482" y="2214"/>
                    <a:pt x="5411" y="2969"/>
                  </a:cubicBezTo>
                  <a:cubicBezTo>
                    <a:pt x="7042" y="3646"/>
                    <a:pt x="8634" y="4521"/>
                    <a:pt x="10384" y="4859"/>
                  </a:cubicBezTo>
                  <a:cubicBezTo>
                    <a:pt x="10668" y="4920"/>
                    <a:pt x="10977" y="4960"/>
                    <a:pt x="11284" y="4960"/>
                  </a:cubicBezTo>
                  <a:cubicBezTo>
                    <a:pt x="11881" y="4960"/>
                    <a:pt x="12470" y="4809"/>
                    <a:pt x="12851" y="4362"/>
                  </a:cubicBezTo>
                  <a:cubicBezTo>
                    <a:pt x="13408" y="3725"/>
                    <a:pt x="13289" y="2651"/>
                    <a:pt x="12791" y="1935"/>
                  </a:cubicBezTo>
                  <a:cubicBezTo>
                    <a:pt x="11956" y="722"/>
                    <a:pt x="10365" y="244"/>
                    <a:pt x="8892" y="85"/>
                  </a:cubicBezTo>
                  <a:cubicBezTo>
                    <a:pt x="8378" y="33"/>
                    <a:pt x="7782" y="1"/>
                    <a:pt x="7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41"/>
            <p:cNvSpPr/>
            <p:nvPr/>
          </p:nvSpPr>
          <p:spPr>
            <a:xfrm>
              <a:off x="2320025" y="350000"/>
              <a:ext cx="123350" cy="331575"/>
            </a:xfrm>
            <a:custGeom>
              <a:avLst/>
              <a:gdLst/>
              <a:ahLst/>
              <a:cxnLst/>
              <a:rect l="l" t="t" r="r" b="b"/>
              <a:pathLst>
                <a:path w="4934" h="13263" extrusionOk="0">
                  <a:moveTo>
                    <a:pt x="2825" y="1"/>
                  </a:moveTo>
                  <a:cubicBezTo>
                    <a:pt x="557" y="1652"/>
                    <a:pt x="0" y="6168"/>
                    <a:pt x="139" y="8734"/>
                  </a:cubicBezTo>
                  <a:cubicBezTo>
                    <a:pt x="179" y="10226"/>
                    <a:pt x="557" y="11837"/>
                    <a:pt x="1731" y="12732"/>
                  </a:cubicBezTo>
                  <a:cubicBezTo>
                    <a:pt x="2127" y="13059"/>
                    <a:pt x="2654" y="13262"/>
                    <a:pt x="3163" y="13262"/>
                  </a:cubicBezTo>
                  <a:cubicBezTo>
                    <a:pt x="3521" y="13262"/>
                    <a:pt x="3870" y="13161"/>
                    <a:pt x="4158" y="12931"/>
                  </a:cubicBezTo>
                  <a:cubicBezTo>
                    <a:pt x="4854" y="12394"/>
                    <a:pt x="4933" y="11360"/>
                    <a:pt x="4794" y="10504"/>
                  </a:cubicBezTo>
                  <a:cubicBezTo>
                    <a:pt x="4555" y="8734"/>
                    <a:pt x="3800" y="7122"/>
                    <a:pt x="3243" y="5432"/>
                  </a:cubicBezTo>
                  <a:cubicBezTo>
                    <a:pt x="2586" y="3482"/>
                    <a:pt x="2825" y="191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1"/>
            <p:cNvSpPr/>
            <p:nvPr/>
          </p:nvSpPr>
          <p:spPr>
            <a:xfrm>
              <a:off x="2402075" y="272875"/>
              <a:ext cx="337700" cy="117250"/>
            </a:xfrm>
            <a:custGeom>
              <a:avLst/>
              <a:gdLst/>
              <a:ahLst/>
              <a:cxnLst/>
              <a:rect l="l" t="t" r="r" b="b"/>
              <a:pathLst>
                <a:path w="13508" h="4690" extrusionOk="0">
                  <a:moveTo>
                    <a:pt x="8437" y="1"/>
                  </a:moveTo>
                  <a:cubicBezTo>
                    <a:pt x="5877" y="1"/>
                    <a:pt x="1566" y="685"/>
                    <a:pt x="0" y="2967"/>
                  </a:cubicBezTo>
                  <a:cubicBezTo>
                    <a:pt x="975" y="2937"/>
                    <a:pt x="1840" y="2857"/>
                    <a:pt x="2711" y="2857"/>
                  </a:cubicBezTo>
                  <a:cubicBezTo>
                    <a:pt x="3581" y="2857"/>
                    <a:pt x="4456" y="2937"/>
                    <a:pt x="5451" y="3225"/>
                  </a:cubicBezTo>
                  <a:cubicBezTo>
                    <a:pt x="7162" y="3762"/>
                    <a:pt x="8813" y="4458"/>
                    <a:pt x="10583" y="4657"/>
                  </a:cubicBezTo>
                  <a:cubicBezTo>
                    <a:pt x="10759" y="4678"/>
                    <a:pt x="10943" y="4690"/>
                    <a:pt x="11128" y="4690"/>
                  </a:cubicBezTo>
                  <a:cubicBezTo>
                    <a:pt x="11842" y="4690"/>
                    <a:pt x="12579" y="4510"/>
                    <a:pt x="12990" y="3941"/>
                  </a:cubicBezTo>
                  <a:cubicBezTo>
                    <a:pt x="13507" y="3205"/>
                    <a:pt x="13289" y="2171"/>
                    <a:pt x="12712" y="1494"/>
                  </a:cubicBezTo>
                  <a:cubicBezTo>
                    <a:pt x="11777" y="361"/>
                    <a:pt x="10146" y="22"/>
                    <a:pt x="8654" y="2"/>
                  </a:cubicBezTo>
                  <a:cubicBezTo>
                    <a:pt x="8583" y="1"/>
                    <a:pt x="8511" y="1"/>
                    <a:pt x="8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41"/>
            <p:cNvSpPr/>
            <p:nvPr/>
          </p:nvSpPr>
          <p:spPr>
            <a:xfrm>
              <a:off x="2485625" y="498700"/>
              <a:ext cx="125350" cy="304650"/>
            </a:xfrm>
            <a:custGeom>
              <a:avLst/>
              <a:gdLst/>
              <a:ahLst/>
              <a:cxnLst/>
              <a:rect l="l" t="t" r="r" b="b"/>
              <a:pathLst>
                <a:path w="5014" h="12186" extrusionOk="0">
                  <a:moveTo>
                    <a:pt x="1990" y="1"/>
                  </a:moveTo>
                  <a:cubicBezTo>
                    <a:pt x="80" y="1712"/>
                    <a:pt x="0" y="5949"/>
                    <a:pt x="319" y="8276"/>
                  </a:cubicBezTo>
                  <a:cubicBezTo>
                    <a:pt x="517" y="9649"/>
                    <a:pt x="995" y="11081"/>
                    <a:pt x="2169" y="11837"/>
                  </a:cubicBezTo>
                  <a:cubicBezTo>
                    <a:pt x="2531" y="12054"/>
                    <a:pt x="2964" y="12186"/>
                    <a:pt x="3379" y="12186"/>
                  </a:cubicBezTo>
                  <a:cubicBezTo>
                    <a:pt x="3762" y="12186"/>
                    <a:pt x="4130" y="12075"/>
                    <a:pt x="4416" y="11817"/>
                  </a:cubicBezTo>
                  <a:cubicBezTo>
                    <a:pt x="5013" y="11240"/>
                    <a:pt x="4993" y="10285"/>
                    <a:pt x="4794" y="9490"/>
                  </a:cubicBezTo>
                  <a:cubicBezTo>
                    <a:pt x="4416" y="7898"/>
                    <a:pt x="3561" y="6466"/>
                    <a:pt x="2885" y="4974"/>
                  </a:cubicBezTo>
                  <a:cubicBezTo>
                    <a:pt x="2089" y="3223"/>
                    <a:pt x="2149" y="1791"/>
                    <a:pt x="1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41"/>
            <p:cNvSpPr/>
            <p:nvPr/>
          </p:nvSpPr>
          <p:spPr>
            <a:xfrm>
              <a:off x="2546300" y="405125"/>
              <a:ext cx="312325" cy="103550"/>
            </a:xfrm>
            <a:custGeom>
              <a:avLst/>
              <a:gdLst/>
              <a:ahLst/>
              <a:cxnLst/>
              <a:rect l="l" t="t" r="r" b="b"/>
              <a:pathLst>
                <a:path w="12493" h="4142" extrusionOk="0">
                  <a:moveTo>
                    <a:pt x="8551" y="0"/>
                  </a:moveTo>
                  <a:cubicBezTo>
                    <a:pt x="8271" y="0"/>
                    <a:pt x="7992" y="16"/>
                    <a:pt x="7719" y="44"/>
                  </a:cubicBezTo>
                  <a:cubicBezTo>
                    <a:pt x="5371" y="243"/>
                    <a:pt x="1273" y="1277"/>
                    <a:pt x="0" y="3545"/>
                  </a:cubicBezTo>
                  <a:cubicBezTo>
                    <a:pt x="1260" y="3389"/>
                    <a:pt x="2329" y="3143"/>
                    <a:pt x="3522" y="3143"/>
                  </a:cubicBezTo>
                  <a:cubicBezTo>
                    <a:pt x="4005" y="3143"/>
                    <a:pt x="4508" y="3183"/>
                    <a:pt x="5053" y="3286"/>
                  </a:cubicBezTo>
                  <a:cubicBezTo>
                    <a:pt x="6664" y="3624"/>
                    <a:pt x="8256" y="4142"/>
                    <a:pt x="9907" y="4142"/>
                  </a:cubicBezTo>
                  <a:cubicBezTo>
                    <a:pt x="10722" y="4142"/>
                    <a:pt x="11637" y="3943"/>
                    <a:pt x="12075" y="3246"/>
                  </a:cubicBezTo>
                  <a:cubicBezTo>
                    <a:pt x="12493" y="2550"/>
                    <a:pt x="12175" y="1595"/>
                    <a:pt x="11598" y="1038"/>
                  </a:cubicBezTo>
                  <a:cubicBezTo>
                    <a:pt x="10817" y="258"/>
                    <a:pt x="9679" y="0"/>
                    <a:pt x="8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41"/>
            <p:cNvSpPr/>
            <p:nvPr/>
          </p:nvSpPr>
          <p:spPr>
            <a:xfrm>
              <a:off x="2624875" y="606625"/>
              <a:ext cx="109925" cy="254275"/>
            </a:xfrm>
            <a:custGeom>
              <a:avLst/>
              <a:gdLst/>
              <a:ahLst/>
              <a:cxnLst/>
              <a:rect l="l" t="t" r="r" b="b"/>
              <a:pathLst>
                <a:path w="4397" h="10171" extrusionOk="0">
                  <a:moveTo>
                    <a:pt x="1552" y="1"/>
                  </a:moveTo>
                  <a:cubicBezTo>
                    <a:pt x="0" y="1532"/>
                    <a:pt x="40" y="5053"/>
                    <a:pt x="398" y="7003"/>
                  </a:cubicBezTo>
                  <a:cubicBezTo>
                    <a:pt x="597" y="8137"/>
                    <a:pt x="1035" y="9330"/>
                    <a:pt x="2029" y="9907"/>
                  </a:cubicBezTo>
                  <a:cubicBezTo>
                    <a:pt x="2321" y="10072"/>
                    <a:pt x="2669" y="10171"/>
                    <a:pt x="3002" y="10171"/>
                  </a:cubicBezTo>
                  <a:cubicBezTo>
                    <a:pt x="3352" y="10171"/>
                    <a:pt x="3685" y="10062"/>
                    <a:pt x="3919" y="9808"/>
                  </a:cubicBezTo>
                  <a:cubicBezTo>
                    <a:pt x="4397" y="9310"/>
                    <a:pt x="4357" y="8534"/>
                    <a:pt x="4178" y="7858"/>
                  </a:cubicBezTo>
                  <a:cubicBezTo>
                    <a:pt x="3800" y="6545"/>
                    <a:pt x="3044" y="5372"/>
                    <a:pt x="2447" y="4138"/>
                  </a:cubicBezTo>
                  <a:cubicBezTo>
                    <a:pt x="1731" y="2686"/>
                    <a:pt x="1751" y="1492"/>
                    <a:pt x="1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41"/>
            <p:cNvSpPr/>
            <p:nvPr/>
          </p:nvSpPr>
          <p:spPr>
            <a:xfrm>
              <a:off x="2673100" y="522750"/>
              <a:ext cx="259125" cy="85400"/>
            </a:xfrm>
            <a:custGeom>
              <a:avLst/>
              <a:gdLst/>
              <a:ahLst/>
              <a:cxnLst/>
              <a:rect l="l" t="t" r="r" b="b"/>
              <a:pathLst>
                <a:path w="10365" h="3416" extrusionOk="0">
                  <a:moveTo>
                    <a:pt x="7162" y="0"/>
                  </a:moveTo>
                  <a:cubicBezTo>
                    <a:pt x="6881" y="0"/>
                    <a:pt x="6600" y="20"/>
                    <a:pt x="6327" y="53"/>
                  </a:cubicBezTo>
                  <a:cubicBezTo>
                    <a:pt x="4357" y="312"/>
                    <a:pt x="976" y="1267"/>
                    <a:pt x="1" y="3196"/>
                  </a:cubicBezTo>
                  <a:cubicBezTo>
                    <a:pt x="1131" y="3013"/>
                    <a:pt x="2061" y="2760"/>
                    <a:pt x="3162" y="2760"/>
                  </a:cubicBezTo>
                  <a:cubicBezTo>
                    <a:pt x="3495" y="2760"/>
                    <a:pt x="3844" y="2783"/>
                    <a:pt x="4218" y="2838"/>
                  </a:cubicBezTo>
                  <a:cubicBezTo>
                    <a:pt x="5536" y="3052"/>
                    <a:pt x="6855" y="3416"/>
                    <a:pt x="8191" y="3416"/>
                  </a:cubicBezTo>
                  <a:cubicBezTo>
                    <a:pt x="8226" y="3416"/>
                    <a:pt x="8261" y="3416"/>
                    <a:pt x="8296" y="3415"/>
                  </a:cubicBezTo>
                  <a:cubicBezTo>
                    <a:pt x="8953" y="3395"/>
                    <a:pt x="9728" y="3216"/>
                    <a:pt x="10047" y="2619"/>
                  </a:cubicBezTo>
                  <a:cubicBezTo>
                    <a:pt x="10365" y="2023"/>
                    <a:pt x="10067" y="1247"/>
                    <a:pt x="9569" y="769"/>
                  </a:cubicBezTo>
                  <a:cubicBezTo>
                    <a:pt x="8935" y="196"/>
                    <a:pt x="8049" y="0"/>
                    <a:pt x="7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41"/>
            <p:cNvSpPr/>
            <p:nvPr/>
          </p:nvSpPr>
          <p:spPr>
            <a:xfrm>
              <a:off x="2180275" y="-47850"/>
              <a:ext cx="706200" cy="802700"/>
            </a:xfrm>
            <a:custGeom>
              <a:avLst/>
              <a:gdLst/>
              <a:ahLst/>
              <a:cxnLst/>
              <a:rect l="l" t="t" r="r" b="b"/>
              <a:pathLst>
                <a:path w="28248" h="32108" extrusionOk="0">
                  <a:moveTo>
                    <a:pt x="0" y="1"/>
                  </a:moveTo>
                  <a:lnTo>
                    <a:pt x="0" y="1"/>
                  </a:lnTo>
                  <a:cubicBezTo>
                    <a:pt x="3939" y="14304"/>
                    <a:pt x="15497" y="25264"/>
                    <a:pt x="28248" y="32108"/>
                  </a:cubicBezTo>
                  <a:cubicBezTo>
                    <a:pt x="25164" y="30138"/>
                    <a:pt x="22181" y="28049"/>
                    <a:pt x="19356" y="25782"/>
                  </a:cubicBezTo>
                  <a:cubicBezTo>
                    <a:pt x="10842" y="19058"/>
                    <a:pt x="3660" y="1034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41"/>
            <p:cNvSpPr/>
            <p:nvPr/>
          </p:nvSpPr>
          <p:spPr>
            <a:xfrm>
              <a:off x="2644750" y="598675"/>
              <a:ext cx="34350" cy="189500"/>
            </a:xfrm>
            <a:custGeom>
              <a:avLst/>
              <a:gdLst/>
              <a:ahLst/>
              <a:cxnLst/>
              <a:rect l="l" t="t" r="r" b="b"/>
              <a:pathLst>
                <a:path w="1374" h="7580" extrusionOk="0">
                  <a:moveTo>
                    <a:pt x="1175" y="0"/>
                  </a:moveTo>
                  <a:lnTo>
                    <a:pt x="1175" y="0"/>
                  </a:lnTo>
                  <a:cubicBezTo>
                    <a:pt x="1" y="2367"/>
                    <a:pt x="598" y="5172"/>
                    <a:pt x="1374" y="7579"/>
                  </a:cubicBezTo>
                  <a:cubicBezTo>
                    <a:pt x="916" y="5113"/>
                    <a:pt x="299" y="2447"/>
                    <a:pt x="1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41"/>
            <p:cNvSpPr/>
            <p:nvPr/>
          </p:nvSpPr>
          <p:spPr>
            <a:xfrm>
              <a:off x="2506500" y="490750"/>
              <a:ext cx="37325" cy="200450"/>
            </a:xfrm>
            <a:custGeom>
              <a:avLst/>
              <a:gdLst/>
              <a:ahLst/>
              <a:cxnLst/>
              <a:rect l="l" t="t" r="r" b="b"/>
              <a:pathLst>
                <a:path w="1493" h="8018" extrusionOk="0">
                  <a:moveTo>
                    <a:pt x="1493" y="1"/>
                  </a:moveTo>
                  <a:cubicBezTo>
                    <a:pt x="1" y="2408"/>
                    <a:pt x="438" y="5411"/>
                    <a:pt x="1055" y="8017"/>
                  </a:cubicBezTo>
                  <a:cubicBezTo>
                    <a:pt x="757" y="5391"/>
                    <a:pt x="339" y="2487"/>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1"/>
            <p:cNvSpPr/>
            <p:nvPr/>
          </p:nvSpPr>
          <p:spPr>
            <a:xfrm>
              <a:off x="2344875" y="344550"/>
              <a:ext cx="51750" cy="233750"/>
            </a:xfrm>
            <a:custGeom>
              <a:avLst/>
              <a:gdLst/>
              <a:ahLst/>
              <a:cxnLst/>
              <a:rect l="l" t="t" r="r" b="b"/>
              <a:pathLst>
                <a:path w="2070" h="9350" extrusionOk="0">
                  <a:moveTo>
                    <a:pt x="2069" y="0"/>
                  </a:moveTo>
                  <a:lnTo>
                    <a:pt x="2069" y="0"/>
                  </a:lnTo>
                  <a:cubicBezTo>
                    <a:pt x="1" y="2626"/>
                    <a:pt x="259" y="6286"/>
                    <a:pt x="1055" y="9350"/>
                  </a:cubicBezTo>
                  <a:cubicBezTo>
                    <a:pt x="578" y="6207"/>
                    <a:pt x="279" y="2785"/>
                    <a:pt x="20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1"/>
            <p:cNvSpPr/>
            <p:nvPr/>
          </p:nvSpPr>
          <p:spPr>
            <a:xfrm>
              <a:off x="2233975" y="179425"/>
              <a:ext cx="46275" cy="205425"/>
            </a:xfrm>
            <a:custGeom>
              <a:avLst/>
              <a:gdLst/>
              <a:ahLst/>
              <a:cxnLst/>
              <a:rect l="l" t="t" r="r" b="b"/>
              <a:pathLst>
                <a:path w="1851" h="8217" extrusionOk="0">
                  <a:moveTo>
                    <a:pt x="1851" y="1"/>
                  </a:moveTo>
                  <a:lnTo>
                    <a:pt x="1851" y="1"/>
                  </a:lnTo>
                  <a:cubicBezTo>
                    <a:pt x="1" y="2268"/>
                    <a:pt x="120" y="5491"/>
                    <a:pt x="617" y="8216"/>
                  </a:cubicBezTo>
                  <a:cubicBezTo>
                    <a:pt x="438" y="5451"/>
                    <a:pt x="299" y="2447"/>
                    <a:pt x="1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1"/>
            <p:cNvSpPr/>
            <p:nvPr/>
          </p:nvSpPr>
          <p:spPr>
            <a:xfrm>
              <a:off x="2679575" y="548575"/>
              <a:ext cx="170600" cy="47625"/>
            </a:xfrm>
            <a:custGeom>
              <a:avLst/>
              <a:gdLst/>
              <a:ahLst/>
              <a:cxnLst/>
              <a:rect l="l" t="t" r="r" b="b"/>
              <a:pathLst>
                <a:path w="6824" h="1905" extrusionOk="0">
                  <a:moveTo>
                    <a:pt x="6004" y="1"/>
                  </a:moveTo>
                  <a:cubicBezTo>
                    <a:pt x="3892" y="1"/>
                    <a:pt x="1744" y="672"/>
                    <a:pt x="0" y="1905"/>
                  </a:cubicBezTo>
                  <a:cubicBezTo>
                    <a:pt x="2129" y="791"/>
                    <a:pt x="4456" y="174"/>
                    <a:pt x="6824" y="35"/>
                  </a:cubicBezTo>
                  <a:cubicBezTo>
                    <a:pt x="6552" y="12"/>
                    <a:pt x="6278" y="1"/>
                    <a:pt x="6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1"/>
            <p:cNvSpPr/>
            <p:nvPr/>
          </p:nvSpPr>
          <p:spPr>
            <a:xfrm>
              <a:off x="2542800" y="445700"/>
              <a:ext cx="146750" cy="50550"/>
            </a:xfrm>
            <a:custGeom>
              <a:avLst/>
              <a:gdLst/>
              <a:ahLst/>
              <a:cxnLst/>
              <a:rect l="l" t="t" r="r" b="b"/>
              <a:pathLst>
                <a:path w="5870" h="2022" extrusionOk="0">
                  <a:moveTo>
                    <a:pt x="5185" y="0"/>
                  </a:moveTo>
                  <a:cubicBezTo>
                    <a:pt x="3289" y="0"/>
                    <a:pt x="1368" y="726"/>
                    <a:pt x="1" y="2021"/>
                  </a:cubicBezTo>
                  <a:cubicBezTo>
                    <a:pt x="1771" y="848"/>
                    <a:pt x="3781" y="151"/>
                    <a:pt x="5869" y="32"/>
                  </a:cubicBezTo>
                  <a:cubicBezTo>
                    <a:pt x="5642" y="11"/>
                    <a:pt x="5414" y="0"/>
                    <a:pt x="5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1"/>
            <p:cNvSpPr/>
            <p:nvPr/>
          </p:nvSpPr>
          <p:spPr>
            <a:xfrm>
              <a:off x="2400575" y="307375"/>
              <a:ext cx="192975" cy="40175"/>
            </a:xfrm>
            <a:custGeom>
              <a:avLst/>
              <a:gdLst/>
              <a:ahLst/>
              <a:cxnLst/>
              <a:rect l="l" t="t" r="r" b="b"/>
              <a:pathLst>
                <a:path w="7719" h="1607" extrusionOk="0">
                  <a:moveTo>
                    <a:pt x="5779" y="1"/>
                  </a:moveTo>
                  <a:cubicBezTo>
                    <a:pt x="3758" y="1"/>
                    <a:pt x="1731" y="553"/>
                    <a:pt x="1" y="1606"/>
                  </a:cubicBezTo>
                  <a:cubicBezTo>
                    <a:pt x="2114" y="646"/>
                    <a:pt x="4427" y="145"/>
                    <a:pt x="6751" y="145"/>
                  </a:cubicBezTo>
                  <a:cubicBezTo>
                    <a:pt x="7074" y="145"/>
                    <a:pt x="7397" y="155"/>
                    <a:pt x="7719" y="174"/>
                  </a:cubicBezTo>
                  <a:cubicBezTo>
                    <a:pt x="7079" y="58"/>
                    <a:pt x="6429" y="1"/>
                    <a:pt x="5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1"/>
            <p:cNvSpPr/>
            <p:nvPr/>
          </p:nvSpPr>
          <p:spPr>
            <a:xfrm>
              <a:off x="2286200" y="139775"/>
              <a:ext cx="203425" cy="37200"/>
            </a:xfrm>
            <a:custGeom>
              <a:avLst/>
              <a:gdLst/>
              <a:ahLst/>
              <a:cxnLst/>
              <a:rect l="l" t="t" r="r" b="b"/>
              <a:pathLst>
                <a:path w="8137" h="1488" extrusionOk="0">
                  <a:moveTo>
                    <a:pt x="4952" y="1"/>
                  </a:moveTo>
                  <a:cubicBezTo>
                    <a:pt x="3197" y="1"/>
                    <a:pt x="1436" y="506"/>
                    <a:pt x="0" y="1487"/>
                  </a:cubicBezTo>
                  <a:cubicBezTo>
                    <a:pt x="1633" y="664"/>
                    <a:pt x="3455" y="236"/>
                    <a:pt x="5285" y="236"/>
                  </a:cubicBezTo>
                  <a:cubicBezTo>
                    <a:pt x="6242" y="236"/>
                    <a:pt x="7201" y="353"/>
                    <a:pt x="8136" y="592"/>
                  </a:cubicBezTo>
                  <a:cubicBezTo>
                    <a:pt x="7130" y="196"/>
                    <a:pt x="6042" y="1"/>
                    <a:pt x="4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2"/>
        <p:cNvGrpSpPr/>
        <p:nvPr/>
      </p:nvGrpSpPr>
      <p:grpSpPr>
        <a:xfrm>
          <a:off x="0" y="0"/>
          <a:ext cx="0" cy="0"/>
          <a:chOff x="0" y="0"/>
          <a:chExt cx="0" cy="0"/>
        </a:xfrm>
      </p:grpSpPr>
      <p:sp>
        <p:nvSpPr>
          <p:cNvPr id="3363" name="Google Shape;3363;p4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Vietnam</a:t>
            </a:r>
            <a:endParaRPr dirty="0"/>
          </a:p>
        </p:txBody>
      </p:sp>
      <p:sp>
        <p:nvSpPr>
          <p:cNvPr id="3364" name="Google Shape;3364;p42"/>
          <p:cNvSpPr txBox="1">
            <a:spLocks noGrp="1"/>
          </p:cNvSpPr>
          <p:nvPr>
            <p:ph type="body" idx="1"/>
          </p:nvPr>
        </p:nvSpPr>
        <p:spPr>
          <a:xfrm>
            <a:off x="720000" y="1207285"/>
            <a:ext cx="801760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dirty="0"/>
              <a:t>- Frequent exposure to intensive reading (at educational institutions) </a:t>
            </a:r>
          </a:p>
          <a:p>
            <a:pPr marL="0" lvl="0" indent="0" algn="l" rtl="0">
              <a:lnSpc>
                <a:spcPct val="150000"/>
              </a:lnSpc>
              <a:spcBef>
                <a:spcPts val="0"/>
              </a:spcBef>
              <a:spcAft>
                <a:spcPts val="0"/>
              </a:spcAft>
              <a:buNone/>
            </a:pPr>
            <a:r>
              <a:rPr lang="en-US" dirty="0"/>
              <a:t>- Concerted effort in extensive reading implementation over the past few years, mostly at universities, NOT high school. </a:t>
            </a:r>
          </a:p>
          <a:p>
            <a:pPr marL="285750" lvl="0" indent="-285750" algn="l" rtl="0">
              <a:lnSpc>
                <a:spcPct val="150000"/>
              </a:lnSpc>
              <a:spcBef>
                <a:spcPts val="0"/>
              </a:spcBef>
              <a:spcAft>
                <a:spcPts val="0"/>
              </a:spcAft>
              <a:buFont typeface="Wingdings" panose="05000000000000000000" pitchFamily="2" charset="2"/>
              <a:buChar char="è"/>
            </a:pPr>
            <a:r>
              <a:rPr lang="en-US" dirty="0">
                <a:sym typeface="Wingdings" panose="05000000000000000000" pitchFamily="2" charset="2"/>
              </a:rPr>
              <a:t>Prove </a:t>
            </a:r>
            <a:r>
              <a:rPr lang="en-US" b="1" dirty="0">
                <a:sym typeface="Wingdings" panose="05000000000000000000" pitchFamily="2" charset="2"/>
              </a:rPr>
              <a:t>effective, yet challenging </a:t>
            </a:r>
            <a:r>
              <a:rPr lang="en-US" dirty="0">
                <a:sym typeface="Wingdings" panose="05000000000000000000" pitchFamily="2" charset="2"/>
              </a:rPr>
              <a:t>(lack of reading materials, limited time, policy and financial constraints, etc.)</a:t>
            </a:r>
          </a:p>
          <a:p>
            <a:pPr marL="285750" lvl="0" indent="-285750" algn="l" rtl="0">
              <a:lnSpc>
                <a:spcPct val="150000"/>
              </a:lnSpc>
              <a:spcBef>
                <a:spcPts val="0"/>
              </a:spcBef>
              <a:spcAft>
                <a:spcPts val="0"/>
              </a:spcAft>
              <a:buFontTx/>
              <a:buChar char="-"/>
            </a:pPr>
            <a:r>
              <a:rPr lang="en-US" dirty="0">
                <a:sym typeface="Wingdings" panose="05000000000000000000" pitchFamily="2" charset="2"/>
              </a:rPr>
              <a:t>English-majored students: lack of reading motivation  NEED FOR CHANGE</a:t>
            </a:r>
          </a:p>
          <a:p>
            <a:pPr marL="0" lvl="0" indent="0" algn="l" rtl="0">
              <a:lnSpc>
                <a:spcPct val="150000"/>
              </a:lnSpc>
              <a:spcBef>
                <a:spcPts val="0"/>
              </a:spcBef>
              <a:spcAft>
                <a:spcPts val="0"/>
              </a:spcAft>
              <a:buNone/>
            </a:pPr>
            <a:r>
              <a:rPr lang="en-US" dirty="0">
                <a:sym typeface="Wingdings" panose="05000000000000000000" pitchFamily="2" charset="2"/>
              </a:rPr>
              <a:t>                                                        fairly high autonomy</a:t>
            </a:r>
          </a:p>
          <a:p>
            <a:pPr marL="0" lvl="0" indent="0" algn="l" rtl="0">
              <a:lnSpc>
                <a:spcPct val="150000"/>
              </a:lnSpc>
              <a:spcBef>
                <a:spcPts val="0"/>
              </a:spcBef>
              <a:spcAft>
                <a:spcPts val="0"/>
              </a:spcAft>
              <a:buNone/>
            </a:pPr>
            <a:r>
              <a:rPr lang="en-US" dirty="0">
                <a:sym typeface="Wingdings" panose="05000000000000000000" pitchFamily="2" charset="2"/>
              </a:rPr>
              <a:t>                                                        willingness to comply with teacher’s demand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8CA58-7D6C-BD9E-F056-0EB62CD4DAA0}"/>
              </a:ext>
            </a:extLst>
          </p:cNvPr>
          <p:cNvSpPr>
            <a:spLocks noGrp="1"/>
          </p:cNvSpPr>
          <p:nvPr>
            <p:ph type="title"/>
          </p:nvPr>
        </p:nvSpPr>
        <p:spPr/>
        <p:txBody>
          <a:bodyPr/>
          <a:lstStyle/>
          <a:p>
            <a:r>
              <a:rPr lang="en-US" dirty="0"/>
              <a:t>Goals &amp; Objectives</a:t>
            </a:r>
          </a:p>
        </p:txBody>
      </p:sp>
      <p:sp>
        <p:nvSpPr>
          <p:cNvPr id="3" name="Text Placeholder 2">
            <a:extLst>
              <a:ext uri="{FF2B5EF4-FFF2-40B4-BE49-F238E27FC236}">
                <a16:creationId xmlns:a16="http://schemas.microsoft.com/office/drawing/2014/main" id="{7E606FF2-E9E7-1D6A-504C-983E5DC97C67}"/>
              </a:ext>
            </a:extLst>
          </p:cNvPr>
          <p:cNvSpPr>
            <a:spLocks noGrp="1"/>
          </p:cNvSpPr>
          <p:nvPr>
            <p:ph type="body" idx="1"/>
          </p:nvPr>
        </p:nvSpPr>
        <p:spPr/>
        <p:txBody>
          <a:bodyPr/>
          <a:lstStyle/>
          <a:p>
            <a:endParaRPr lang="en-US" dirty="0"/>
          </a:p>
        </p:txBody>
      </p:sp>
      <p:graphicFrame>
        <p:nvGraphicFramePr>
          <p:cNvPr id="4" name="Diagram 3">
            <a:extLst>
              <a:ext uri="{FF2B5EF4-FFF2-40B4-BE49-F238E27FC236}">
                <a16:creationId xmlns:a16="http://schemas.microsoft.com/office/drawing/2014/main" id="{C82C4718-CE8B-314D-A9B5-9AA033E69BD4}"/>
              </a:ext>
            </a:extLst>
          </p:cNvPr>
          <p:cNvGraphicFramePr/>
          <p:nvPr>
            <p:extLst>
              <p:ext uri="{D42A27DB-BD31-4B8C-83A1-F6EECF244321}">
                <p14:modId xmlns:p14="http://schemas.microsoft.com/office/powerpoint/2010/main" val="2831685703"/>
              </p:ext>
            </p:extLst>
          </p:nvPr>
        </p:nvGraphicFramePr>
        <p:xfrm>
          <a:off x="912442" y="1298896"/>
          <a:ext cx="7319115" cy="32501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9166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28AC-F2C5-6972-A2BE-A4AEA644A26E}"/>
              </a:ext>
            </a:extLst>
          </p:cNvPr>
          <p:cNvSpPr>
            <a:spLocks noGrp="1"/>
          </p:cNvSpPr>
          <p:nvPr>
            <p:ph type="title"/>
          </p:nvPr>
        </p:nvSpPr>
        <p:spPr>
          <a:xfrm>
            <a:off x="718550" y="75557"/>
            <a:ext cx="7704000" cy="572700"/>
          </a:xfrm>
        </p:spPr>
        <p:txBody>
          <a:bodyPr/>
          <a:lstStyle/>
          <a:p>
            <a:r>
              <a:rPr lang="en-US" dirty="0"/>
              <a:t>Scope</a:t>
            </a:r>
          </a:p>
        </p:txBody>
      </p:sp>
      <p:sp>
        <p:nvSpPr>
          <p:cNvPr id="3" name="Text Placeholder 2">
            <a:extLst>
              <a:ext uri="{FF2B5EF4-FFF2-40B4-BE49-F238E27FC236}">
                <a16:creationId xmlns:a16="http://schemas.microsoft.com/office/drawing/2014/main" id="{630AE33D-CC79-E730-5CD1-1A15592386A7}"/>
              </a:ext>
            </a:extLst>
          </p:cNvPr>
          <p:cNvSpPr>
            <a:spLocks noGrp="1"/>
          </p:cNvSpPr>
          <p:nvPr>
            <p:ph type="body" idx="1"/>
          </p:nvPr>
        </p:nvSpPr>
        <p:spPr>
          <a:xfrm>
            <a:off x="718550" y="695450"/>
            <a:ext cx="8069850" cy="3416400"/>
          </a:xfrm>
        </p:spPr>
        <p:txBody>
          <a:bodyPr/>
          <a:lstStyle/>
          <a:p>
            <a:pPr>
              <a:lnSpc>
                <a:spcPct val="150000"/>
              </a:lnSpc>
            </a:pPr>
            <a:r>
              <a:rPr lang="en-US" dirty="0">
                <a:latin typeface="Poppins" panose="00000500000000000000" pitchFamily="2" charset="0"/>
                <a:cs typeface="Poppins" panose="00000500000000000000" pitchFamily="2" charset="0"/>
              </a:rPr>
              <a:t>Class 11A7 - 41 English-majored students, High School for the Gifted, Vinh University</a:t>
            </a:r>
          </a:p>
          <a:p>
            <a:pPr>
              <a:lnSpc>
                <a:spcPct val="150000"/>
              </a:lnSpc>
            </a:pPr>
            <a:r>
              <a:rPr lang="en-US" dirty="0"/>
              <a:t>2 months (April-May) – 2</a:t>
            </a:r>
            <a:r>
              <a:rPr lang="en-US" baseline="30000" dirty="0"/>
              <a:t>nd</a:t>
            </a:r>
            <a:r>
              <a:rPr lang="en-US" dirty="0"/>
              <a:t> semester - School year 2023-2024</a:t>
            </a:r>
          </a:p>
          <a:p>
            <a:pPr>
              <a:lnSpc>
                <a:spcPct val="150000"/>
              </a:lnSpc>
            </a:pPr>
            <a:r>
              <a:rPr lang="en-US" dirty="0"/>
              <a:t>Online ER via ER-central website </a:t>
            </a:r>
          </a:p>
          <a:p>
            <a:pPr>
              <a:lnSpc>
                <a:spcPct val="150000"/>
              </a:lnSpc>
            </a:pPr>
            <a:endParaRPr lang="en-US" dirty="0"/>
          </a:p>
        </p:txBody>
      </p:sp>
      <p:sp>
        <p:nvSpPr>
          <p:cNvPr id="4" name="Title 1">
            <a:extLst>
              <a:ext uri="{FF2B5EF4-FFF2-40B4-BE49-F238E27FC236}">
                <a16:creationId xmlns:a16="http://schemas.microsoft.com/office/drawing/2014/main" id="{50354A69-4C99-07A1-2F2E-9C62D1072D5B}"/>
              </a:ext>
            </a:extLst>
          </p:cNvPr>
          <p:cNvSpPr txBox="1">
            <a:spLocks/>
          </p:cNvSpPr>
          <p:nvPr/>
        </p:nvSpPr>
        <p:spPr>
          <a:xfrm>
            <a:off x="720000" y="1954212"/>
            <a:ext cx="770255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1pPr>
            <a:lvl2pPr marR="0" lvl="1"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2pPr>
            <a:lvl3pPr marR="0" lvl="2"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3pPr>
            <a:lvl4pPr marR="0" lvl="3"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4pPr>
            <a:lvl5pPr marR="0" lvl="4"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5pPr>
            <a:lvl6pPr marR="0" lvl="5"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6pPr>
            <a:lvl7pPr marR="0" lvl="6"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7pPr>
            <a:lvl8pPr marR="0" lvl="7"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8pPr>
            <a:lvl9pPr marR="0" lvl="8" algn="l" rtl="0">
              <a:lnSpc>
                <a:spcPct val="100000"/>
              </a:lnSpc>
              <a:spcBef>
                <a:spcPts val="0"/>
              </a:spcBef>
              <a:spcAft>
                <a:spcPts val="0"/>
              </a:spcAft>
              <a:buClr>
                <a:schemeClr val="dk1"/>
              </a:buClr>
              <a:buSzPts val="3500"/>
              <a:buFont typeface="Encode Sans Expanded"/>
              <a:buNone/>
              <a:defRPr sz="3500" b="1" i="0" u="none" strike="noStrike" cap="none">
                <a:solidFill>
                  <a:schemeClr val="dk1"/>
                </a:solidFill>
                <a:latin typeface="Encode Sans Expanded"/>
                <a:ea typeface="Encode Sans Expanded"/>
                <a:cs typeface="Encode Sans Expanded"/>
                <a:sym typeface="Encode Sans Expanded"/>
              </a:defRPr>
            </a:lvl9pPr>
          </a:lstStyle>
          <a:p>
            <a:r>
              <a:rPr lang="en-US" dirty="0"/>
              <a:t>Research Questions</a:t>
            </a:r>
          </a:p>
        </p:txBody>
      </p:sp>
      <p:sp>
        <p:nvSpPr>
          <p:cNvPr id="5" name="Rectangle: Diagonal Corners Snipped 4">
            <a:extLst>
              <a:ext uri="{FF2B5EF4-FFF2-40B4-BE49-F238E27FC236}">
                <a16:creationId xmlns:a16="http://schemas.microsoft.com/office/drawing/2014/main" id="{A41B3B3A-309D-55C7-B73A-CDD9B92F84F9}"/>
              </a:ext>
            </a:extLst>
          </p:cNvPr>
          <p:cNvSpPr/>
          <p:nvPr/>
        </p:nvSpPr>
        <p:spPr>
          <a:xfrm>
            <a:off x="652227" y="2767835"/>
            <a:ext cx="3750366" cy="1642654"/>
          </a:xfrm>
          <a:prstGeom prst="snip2Diag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i="1" kern="100" dirty="0">
                <a:solidFill>
                  <a:schemeClr val="bg1"/>
                </a:solidFill>
                <a:effectLst/>
                <a:latin typeface="Poppins" panose="00000500000000000000" pitchFamily="2" charset="0"/>
                <a:ea typeface="Calibri" panose="020F0502020204030204" pitchFamily="34" charset="0"/>
                <a:cs typeface="Poppins" panose="00000500000000000000" pitchFamily="2" charset="0"/>
              </a:rPr>
              <a:t>To what extent does extensive reading influence </a:t>
            </a:r>
            <a:r>
              <a:rPr lang="en-US" sz="1800" b="1" i="1" kern="100" dirty="0" err="1">
                <a:solidFill>
                  <a:schemeClr val="bg1"/>
                </a:solidFill>
                <a:effectLst/>
                <a:latin typeface="Poppins" panose="00000500000000000000" pitchFamily="2" charset="0"/>
                <a:ea typeface="Calibri" panose="020F0502020204030204" pitchFamily="34" charset="0"/>
                <a:cs typeface="Poppins" panose="00000500000000000000" pitchFamily="2" charset="0"/>
              </a:rPr>
              <a:t>EFL</a:t>
            </a:r>
            <a:r>
              <a:rPr lang="en-US" sz="1800" b="1" i="1" kern="100" dirty="0">
                <a:solidFill>
                  <a:schemeClr val="bg1"/>
                </a:solidFill>
                <a:effectLst/>
                <a:latin typeface="Poppins" panose="00000500000000000000" pitchFamily="2" charset="0"/>
                <a:ea typeface="Calibri" panose="020F0502020204030204" pitchFamily="34" charset="0"/>
                <a:cs typeface="Poppins" panose="00000500000000000000" pitchFamily="2" charset="0"/>
              </a:rPr>
              <a:t> high school students’ reading motivation?</a:t>
            </a:r>
            <a:endParaRPr lang="en-US" sz="1800" kern="100" dirty="0">
              <a:solidFill>
                <a:schemeClr val="bg1"/>
              </a:solidFill>
              <a:effectLst/>
              <a:latin typeface="Poppins" panose="00000500000000000000" pitchFamily="2" charset="0"/>
              <a:ea typeface="Calibri" panose="020F0502020204030204" pitchFamily="34" charset="0"/>
              <a:cs typeface="Poppins" panose="00000500000000000000" pitchFamily="2" charset="0"/>
            </a:endParaRPr>
          </a:p>
          <a:p>
            <a:pPr algn="ctr"/>
            <a:endParaRPr lang="en-US" dirty="0"/>
          </a:p>
        </p:txBody>
      </p:sp>
      <p:sp>
        <p:nvSpPr>
          <p:cNvPr id="6" name="Text Placeholder 4">
            <a:extLst>
              <a:ext uri="{FF2B5EF4-FFF2-40B4-BE49-F238E27FC236}">
                <a16:creationId xmlns:a16="http://schemas.microsoft.com/office/drawing/2014/main" id="{BA832A32-1EA1-E219-F382-0B1FCB48F629}"/>
              </a:ext>
            </a:extLst>
          </p:cNvPr>
          <p:cNvSpPr txBox="1">
            <a:spLocks/>
          </p:cNvSpPr>
          <p:nvPr/>
        </p:nvSpPr>
        <p:spPr>
          <a:xfrm>
            <a:off x="4571275" y="3237737"/>
            <a:ext cx="3751262" cy="1642654"/>
          </a:xfrm>
          <a:prstGeom prst="snip2DiagRect">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spcFirstLastPara="1" wrap="square" lIns="91425" tIns="91425" rIns="91425" bIns="91425" rtlCol="0"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buFont typeface="Poppins"/>
              <a:buNone/>
            </a:pPr>
            <a:r>
              <a:rPr lang="en-US" sz="2000" b="1" i="1" dirty="0">
                <a:solidFill>
                  <a:schemeClr val="bg1"/>
                </a:solidFill>
                <a:latin typeface="Poppins" panose="00000500000000000000" pitchFamily="2" charset="0"/>
                <a:ea typeface="Calibri" panose="020F0502020204030204" pitchFamily="34" charset="0"/>
                <a:cs typeface="Poppins" panose="00000500000000000000" pitchFamily="2" charset="0"/>
              </a:rPr>
              <a:t>What are the students’ perceptions towards extensive reading?</a:t>
            </a:r>
            <a:endParaRPr lang="en-US" sz="20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95926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fade">
                                      <p:cBhvr>
                                        <p:cTn id="12" dur="1000"/>
                                        <p:tgtEl>
                                          <p:spTgt spid="6">
                                            <p:bg/>
                                          </p:spTgt>
                                        </p:tgtEl>
                                      </p:cBhvr>
                                    </p:animEffect>
                                    <p:anim calcmode="lin" valueType="num">
                                      <p:cBhvr>
                                        <p:cTn id="13" dur="1000" fill="hold"/>
                                        <p:tgtEl>
                                          <p:spTgt spid="6">
                                            <p:bg/>
                                          </p:spTgt>
                                        </p:tgtEl>
                                        <p:attrNameLst>
                                          <p:attrName>ppt_x</p:attrName>
                                        </p:attrNameLst>
                                      </p:cBhvr>
                                      <p:tavLst>
                                        <p:tav tm="0">
                                          <p:val>
                                            <p:strVal val="#ppt_x"/>
                                          </p:val>
                                        </p:tav>
                                        <p:tav tm="100000">
                                          <p:val>
                                            <p:strVal val="#ppt_x"/>
                                          </p:val>
                                        </p:tav>
                                      </p:tavLst>
                                    </p:anim>
                                    <p:anim calcmode="lin" valueType="num">
                                      <p:cBhvr>
                                        <p:cTn id="14" dur="1000" fill="hold"/>
                                        <p:tgtEl>
                                          <p:spTgt spid="6">
                                            <p:bg/>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anim calcmode="lin" valueType="num">
                                      <p:cBhvr>
                                        <p:cTn id="1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28">
          <a:extLst>
            <a:ext uri="{FF2B5EF4-FFF2-40B4-BE49-F238E27FC236}">
              <a16:creationId xmlns:a16="http://schemas.microsoft.com/office/drawing/2014/main" id="{DB4348FB-EEDA-FD62-EE99-0C696E007D6B}"/>
            </a:ext>
          </a:extLst>
        </p:cNvPr>
        <p:cNvGrpSpPr/>
        <p:nvPr/>
      </p:nvGrpSpPr>
      <p:grpSpPr>
        <a:xfrm>
          <a:off x="0" y="0"/>
          <a:ext cx="0" cy="0"/>
          <a:chOff x="0" y="0"/>
          <a:chExt cx="0" cy="0"/>
        </a:xfrm>
      </p:grpSpPr>
      <p:sp>
        <p:nvSpPr>
          <p:cNvPr id="3029" name="Google Shape;3029;p39">
            <a:extLst>
              <a:ext uri="{FF2B5EF4-FFF2-40B4-BE49-F238E27FC236}">
                <a16:creationId xmlns:a16="http://schemas.microsoft.com/office/drawing/2014/main" id="{638E1723-38F4-D625-7B70-C31C6DDF57D2}"/>
              </a:ext>
            </a:extLst>
          </p:cNvPr>
          <p:cNvSpPr txBox="1">
            <a:spLocks noGrp="1"/>
          </p:cNvSpPr>
          <p:nvPr>
            <p:ph type="title"/>
          </p:nvPr>
        </p:nvSpPr>
        <p:spPr>
          <a:xfrm>
            <a:off x="1741543" y="74329"/>
            <a:ext cx="7183995" cy="108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Background</a:t>
            </a:r>
            <a:endParaRPr dirty="0"/>
          </a:p>
        </p:txBody>
      </p:sp>
      <p:sp>
        <p:nvSpPr>
          <p:cNvPr id="3030" name="Google Shape;3030;p39">
            <a:extLst>
              <a:ext uri="{FF2B5EF4-FFF2-40B4-BE49-F238E27FC236}">
                <a16:creationId xmlns:a16="http://schemas.microsoft.com/office/drawing/2014/main" id="{BA2D6907-92EC-4E33-D3AB-A82CB4E91C47}"/>
              </a:ext>
            </a:extLst>
          </p:cNvPr>
          <p:cNvSpPr txBox="1">
            <a:spLocks noGrp="1"/>
          </p:cNvSpPr>
          <p:nvPr>
            <p:ph type="title" idx="2"/>
          </p:nvPr>
        </p:nvSpPr>
        <p:spPr>
          <a:xfrm>
            <a:off x="538196" y="215382"/>
            <a:ext cx="1652100"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dirty="0"/>
              <a:t>02</a:t>
            </a:r>
          </a:p>
        </p:txBody>
      </p:sp>
      <p:sp>
        <p:nvSpPr>
          <p:cNvPr id="4" name="TextBox 3">
            <a:extLst>
              <a:ext uri="{FF2B5EF4-FFF2-40B4-BE49-F238E27FC236}">
                <a16:creationId xmlns:a16="http://schemas.microsoft.com/office/drawing/2014/main" id="{251145B7-61B7-BFDE-B70B-2B0433B081F9}"/>
              </a:ext>
            </a:extLst>
          </p:cNvPr>
          <p:cNvSpPr txBox="1"/>
          <p:nvPr/>
        </p:nvSpPr>
        <p:spPr>
          <a:xfrm>
            <a:off x="538196" y="1041400"/>
            <a:ext cx="8605804" cy="3616631"/>
          </a:xfrm>
          <a:prstGeom prst="rect">
            <a:avLst/>
          </a:prstGeom>
          <a:noFill/>
        </p:spPr>
        <p:txBody>
          <a:bodyPr wrap="square" rtlCol="0">
            <a:spAutoFit/>
          </a:bodyPr>
          <a:lstStyle/>
          <a:p>
            <a:pPr>
              <a:lnSpc>
                <a:spcPct val="150000"/>
              </a:lnSpc>
            </a:pPr>
            <a:r>
              <a:rPr lang="en-US" b="1" dirty="0">
                <a:solidFill>
                  <a:srgbClr val="FF0000"/>
                </a:solidFill>
                <a:latin typeface="Poppins" panose="00000500000000000000" pitchFamily="2" charset="0"/>
                <a:cs typeface="Poppins" panose="00000500000000000000" pitchFamily="2" charset="0"/>
              </a:rPr>
              <a:t>2.1. EXTENSIVE READING </a:t>
            </a:r>
          </a:p>
          <a:p>
            <a:pPr marL="285750" indent="-285750">
              <a:lnSpc>
                <a:spcPct val="150000"/>
              </a:lnSpc>
              <a:buFontTx/>
              <a:buChar char="-"/>
            </a:pPr>
            <a:r>
              <a:rPr lang="en-US" dirty="0">
                <a:latin typeface="Poppins" panose="00000500000000000000" pitchFamily="2" charset="0"/>
                <a:cs typeface="Poppins" panose="00000500000000000000" pitchFamily="2" charset="0"/>
              </a:rPr>
              <a:t>Definition:</a:t>
            </a:r>
          </a:p>
          <a:p>
            <a:pPr>
              <a:lnSpc>
                <a:spcPct val="150000"/>
              </a:lnSpc>
            </a:pPr>
            <a:r>
              <a:rPr lang="en-US" b="1" dirty="0">
                <a:solidFill>
                  <a:srgbClr val="FF0000"/>
                </a:solidFill>
                <a:latin typeface="Poppins" panose="00000500000000000000" pitchFamily="2" charset="0"/>
                <a:cs typeface="Poppins" panose="00000500000000000000" pitchFamily="2" charset="0"/>
              </a:rPr>
              <a:t>      Key </a:t>
            </a:r>
            <a:r>
              <a:rPr lang="en-US" dirty="0">
                <a:latin typeface="Poppins" panose="00000500000000000000" pitchFamily="2" charset="0"/>
                <a:cs typeface="Poppins" panose="00000500000000000000" pitchFamily="2" charset="0"/>
              </a:rPr>
              <a:t>points: Reading </a:t>
            </a:r>
            <a:r>
              <a:rPr lang="en-US" b="1" i="1" dirty="0">
                <a:latin typeface="Poppins" panose="00000500000000000000" pitchFamily="2" charset="0"/>
                <a:cs typeface="Poppins" panose="00000500000000000000" pitchFamily="2" charset="0"/>
              </a:rPr>
              <a:t>great quantities </a:t>
            </a:r>
            <a:r>
              <a:rPr lang="en-US" dirty="0">
                <a:latin typeface="Poppins" panose="00000500000000000000" pitchFamily="2" charset="0"/>
                <a:cs typeface="Poppins" panose="00000500000000000000" pitchFamily="2" charset="0"/>
              </a:rPr>
              <a:t>of materials (often </a:t>
            </a:r>
            <a:r>
              <a:rPr lang="en-US" b="1" i="1" dirty="0">
                <a:latin typeface="Poppins" panose="00000500000000000000" pitchFamily="2" charset="0"/>
                <a:cs typeface="Poppins" panose="00000500000000000000" pitchFamily="2" charset="0"/>
              </a:rPr>
              <a:t>self-selected</a:t>
            </a:r>
            <a:r>
              <a:rPr lang="en-US" dirty="0">
                <a:latin typeface="Poppins" panose="00000500000000000000" pitchFamily="2" charset="0"/>
                <a:cs typeface="Poppins" panose="00000500000000000000" pitchFamily="2" charset="0"/>
              </a:rPr>
              <a:t>) of </a:t>
            </a:r>
            <a:r>
              <a:rPr lang="en-US">
                <a:latin typeface="Poppins" panose="00000500000000000000" pitchFamily="2" charset="0"/>
                <a:cs typeface="Poppins" panose="00000500000000000000" pitchFamily="2" charset="0"/>
              </a:rPr>
              <a:t>various topics with </a:t>
            </a:r>
            <a:r>
              <a:rPr lang="en-US" dirty="0">
                <a:latin typeface="Poppins" panose="00000500000000000000" pitchFamily="2" charset="0"/>
                <a:cs typeface="Poppins" panose="00000500000000000000" pitchFamily="2" charset="0"/>
              </a:rPr>
              <a:t>an emphasis on </a:t>
            </a:r>
            <a:r>
              <a:rPr lang="en-US" b="1" i="1" dirty="0">
                <a:latin typeface="Poppins" panose="00000500000000000000" pitchFamily="2" charset="0"/>
                <a:cs typeface="Poppins" panose="00000500000000000000" pitchFamily="2" charset="0"/>
              </a:rPr>
              <a:t>overall understanding</a:t>
            </a:r>
            <a:r>
              <a:rPr lang="en-US" dirty="0">
                <a:latin typeface="Poppins" panose="00000500000000000000" pitchFamily="2" charset="0"/>
                <a:cs typeface="Poppins" panose="00000500000000000000" pitchFamily="2" charset="0"/>
              </a:rPr>
              <a:t>.</a:t>
            </a:r>
          </a:p>
          <a:p>
            <a:pPr>
              <a:lnSpc>
                <a:spcPct val="150000"/>
              </a:lnSpc>
            </a:pPr>
            <a:r>
              <a:rPr lang="en-US" b="1" dirty="0">
                <a:solidFill>
                  <a:srgbClr val="FF0000"/>
                </a:solidFill>
                <a:latin typeface="Poppins" panose="00000500000000000000" pitchFamily="2" charset="0"/>
                <a:cs typeface="Poppins" panose="00000500000000000000" pitchFamily="2" charset="0"/>
              </a:rPr>
              <a:t>    Controversial </a:t>
            </a:r>
            <a:r>
              <a:rPr lang="en-US" dirty="0">
                <a:latin typeface="Poppins" panose="00000500000000000000" pitchFamily="2" charset="0"/>
                <a:cs typeface="Poppins" panose="00000500000000000000" pitchFamily="2" charset="0"/>
              </a:rPr>
              <a:t>points: </a:t>
            </a:r>
          </a:p>
          <a:p>
            <a:pPr>
              <a:lnSpc>
                <a:spcPct val="150000"/>
              </a:lnSpc>
            </a:pPr>
            <a:r>
              <a:rPr lang="en-US" dirty="0">
                <a:latin typeface="Poppins" panose="00000500000000000000" pitchFamily="2" charset="0"/>
                <a:cs typeface="Poppins" panose="00000500000000000000" pitchFamily="2" charset="0"/>
              </a:rPr>
              <a:t>          Materials should be </a:t>
            </a:r>
            <a:r>
              <a:rPr lang="en-US" b="1" i="1" dirty="0">
                <a:latin typeface="Poppins" panose="00000500000000000000" pitchFamily="2" charset="0"/>
                <a:cs typeface="Poppins" panose="00000500000000000000" pitchFamily="2" charset="0"/>
              </a:rPr>
              <a:t>within or beyond students’ levels</a:t>
            </a:r>
            <a:r>
              <a:rPr lang="en-US" dirty="0">
                <a:latin typeface="Poppins" panose="00000500000000000000" pitchFamily="2" charset="0"/>
                <a:cs typeface="Poppins" panose="00000500000000000000" pitchFamily="2" charset="0"/>
              </a:rPr>
              <a:t>.</a:t>
            </a:r>
          </a:p>
          <a:p>
            <a:pPr>
              <a:lnSpc>
                <a:spcPct val="150000"/>
              </a:lnSpc>
            </a:pPr>
            <a:r>
              <a:rPr lang="en-US" dirty="0">
                <a:latin typeface="Poppins" panose="00000500000000000000" pitchFamily="2" charset="0"/>
                <a:cs typeface="Poppins" panose="00000500000000000000" pitchFamily="2" charset="0"/>
              </a:rPr>
              <a:t>          ER is </a:t>
            </a:r>
            <a:r>
              <a:rPr lang="en-US" b="1" i="1" dirty="0">
                <a:latin typeface="Poppins" panose="00000500000000000000" pitchFamily="2" charset="0"/>
                <a:cs typeface="Poppins" panose="00000500000000000000" pitchFamily="2" charset="0"/>
              </a:rPr>
              <a:t>necessarily pleasurable or not</a:t>
            </a:r>
            <a:r>
              <a:rPr lang="en-US" dirty="0">
                <a:latin typeface="Poppins" panose="00000500000000000000" pitchFamily="2" charset="0"/>
                <a:cs typeface="Poppins" panose="00000500000000000000" pitchFamily="2" charset="0"/>
              </a:rPr>
              <a:t>.</a:t>
            </a:r>
          </a:p>
          <a:p>
            <a:pPr marL="285750" indent="-285750">
              <a:lnSpc>
                <a:spcPct val="150000"/>
              </a:lnSpc>
              <a:buFontTx/>
              <a:buChar char="-"/>
            </a:pPr>
            <a:r>
              <a:rPr lang="en-US" kern="100" dirty="0">
                <a:effectLst/>
                <a:latin typeface="Poppins" panose="00000500000000000000" pitchFamily="2" charset="0"/>
                <a:ea typeface="Calibri" panose="020F0502020204030204" pitchFamily="34" charset="0"/>
                <a:cs typeface="Poppins" panose="00000500000000000000" pitchFamily="2" charset="0"/>
              </a:rPr>
              <a:t>ER is not only an approach to reading but also </a:t>
            </a:r>
            <a:r>
              <a:rPr lang="en-US" b="1" kern="100" dirty="0">
                <a:solidFill>
                  <a:srgbClr val="FF0000"/>
                </a:solidFill>
                <a:effectLst/>
                <a:latin typeface="Poppins" panose="00000500000000000000" pitchFamily="2" charset="0"/>
                <a:ea typeface="Calibri" panose="020F0502020204030204" pitchFamily="34" charset="0"/>
                <a:cs typeface="Poppins" panose="00000500000000000000" pitchFamily="2" charset="0"/>
              </a:rPr>
              <a:t>AN EDUCATIONAL PEDAGOGY</a:t>
            </a:r>
            <a:r>
              <a:rPr lang="en-US" kern="100" dirty="0">
                <a:effectLst/>
                <a:latin typeface="Poppins" panose="00000500000000000000" pitchFamily="2" charset="0"/>
                <a:ea typeface="Calibri" panose="020F0502020204030204" pitchFamily="34" charset="0"/>
                <a:cs typeface="Poppins" panose="00000500000000000000" pitchFamily="2" charset="0"/>
              </a:rPr>
              <a:t>. </a:t>
            </a:r>
          </a:p>
          <a:p>
            <a:pPr marL="285750" indent="-285750">
              <a:lnSpc>
                <a:spcPct val="150000"/>
              </a:lnSpc>
              <a:buFontTx/>
              <a:buChar char="-"/>
            </a:pPr>
            <a:r>
              <a:rPr lang="en-US" kern="100" dirty="0">
                <a:latin typeface="Poppins" panose="00000500000000000000" pitchFamily="2" charset="0"/>
                <a:ea typeface="Calibri" panose="020F0502020204030204" pitchFamily="34" charset="0"/>
                <a:cs typeface="Poppins" panose="00000500000000000000" pitchFamily="2" charset="0"/>
              </a:rPr>
              <a:t>Characteristics: </a:t>
            </a:r>
          </a:p>
          <a:p>
            <a:pPr>
              <a:lnSpc>
                <a:spcPct val="150000"/>
              </a:lnSpc>
            </a:pPr>
            <a:r>
              <a:rPr lang="en-US" kern="100" dirty="0">
                <a:latin typeface="Poppins" panose="00000500000000000000" pitchFamily="2" charset="0"/>
                <a:ea typeface="Calibri" panose="020F0502020204030204" pitchFamily="34" charset="0"/>
                <a:cs typeface="Poppins" panose="00000500000000000000" pitchFamily="2" charset="0"/>
              </a:rPr>
              <a:t>      often illustrated in </a:t>
            </a:r>
            <a:r>
              <a:rPr lang="en-US" b="1" i="1" kern="100" dirty="0">
                <a:latin typeface="Poppins" panose="00000500000000000000" pitchFamily="2" charset="0"/>
                <a:ea typeface="Calibri" panose="020F0502020204030204" pitchFamily="34" charset="0"/>
                <a:cs typeface="Poppins" panose="00000500000000000000" pitchFamily="2" charset="0"/>
              </a:rPr>
              <a:t>10 principles proposed by Day and Bamford </a:t>
            </a:r>
            <a:r>
              <a:rPr lang="en-US" kern="100" dirty="0">
                <a:latin typeface="Poppins" panose="00000500000000000000" pitchFamily="2" charset="0"/>
                <a:ea typeface="Calibri" panose="020F0502020204030204" pitchFamily="34" charset="0"/>
                <a:cs typeface="Poppins" panose="00000500000000000000" pitchFamily="2" charset="0"/>
              </a:rPr>
              <a:t>(1998) </a:t>
            </a:r>
          </a:p>
          <a:p>
            <a:pPr>
              <a:lnSpc>
                <a:spcPct val="150000"/>
              </a:lnSpc>
            </a:pPr>
            <a:r>
              <a:rPr lang="en-US" kern="100" dirty="0">
                <a:latin typeface="Poppins" panose="00000500000000000000" pitchFamily="2" charset="0"/>
                <a:ea typeface="Calibri" panose="020F0502020204030204" pitchFamily="34" charset="0"/>
                <a:cs typeface="Poppins" panose="00000500000000000000" pitchFamily="2" charset="0"/>
              </a:rPr>
              <a:t>      ER in application needs careful consideration </a:t>
            </a:r>
            <a:r>
              <a:rPr lang="en-US" kern="100" dirty="0">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 Pure ER, Modified ER, Light ER, Fringe ER</a:t>
            </a:r>
            <a:endParaRPr lang="en-US" kern="100" dirty="0">
              <a:effectLst/>
              <a:latin typeface="Poppins" panose="00000500000000000000" pitchFamily="2"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3374027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71"/>
        <p:cNvGrpSpPr/>
        <p:nvPr/>
      </p:nvGrpSpPr>
      <p:grpSpPr>
        <a:xfrm>
          <a:off x="0" y="0"/>
          <a:ext cx="0" cy="0"/>
          <a:chOff x="0" y="0"/>
          <a:chExt cx="0" cy="0"/>
        </a:xfrm>
      </p:grpSpPr>
      <p:sp>
        <p:nvSpPr>
          <p:cNvPr id="4" name="Title 3">
            <a:extLst>
              <a:ext uri="{FF2B5EF4-FFF2-40B4-BE49-F238E27FC236}">
                <a16:creationId xmlns:a16="http://schemas.microsoft.com/office/drawing/2014/main" id="{C4E6E4CD-C884-59F6-B976-E8A598D5CB18}"/>
              </a:ext>
            </a:extLst>
          </p:cNvPr>
          <p:cNvSpPr>
            <a:spLocks noGrp="1"/>
          </p:cNvSpPr>
          <p:nvPr>
            <p:ph type="title"/>
          </p:nvPr>
        </p:nvSpPr>
        <p:spPr>
          <a:xfrm>
            <a:off x="-162515" y="103255"/>
            <a:ext cx="9469029" cy="572700"/>
          </a:xfrm>
        </p:spPr>
        <p:txBody>
          <a:bodyPr/>
          <a:lstStyle/>
          <a:p>
            <a:pPr algn="ctr"/>
            <a:r>
              <a:rPr lang="en-US" dirty="0"/>
              <a:t>10 principles of teaching ER </a:t>
            </a:r>
            <a:br>
              <a:rPr lang="en-US" dirty="0"/>
            </a:br>
            <a:r>
              <a:rPr lang="en-US" dirty="0"/>
              <a:t>(Day &amp; Bamford, 1998)</a:t>
            </a:r>
          </a:p>
        </p:txBody>
      </p:sp>
      <p:sp>
        <p:nvSpPr>
          <p:cNvPr id="8" name="Subtitle 7">
            <a:extLst>
              <a:ext uri="{FF2B5EF4-FFF2-40B4-BE49-F238E27FC236}">
                <a16:creationId xmlns:a16="http://schemas.microsoft.com/office/drawing/2014/main" id="{CD182272-7096-6926-D73B-A2B83C4B276F}"/>
              </a:ext>
            </a:extLst>
          </p:cNvPr>
          <p:cNvSpPr>
            <a:spLocks noGrp="1"/>
          </p:cNvSpPr>
          <p:nvPr>
            <p:ph type="subTitle" idx="4"/>
          </p:nvPr>
        </p:nvSpPr>
        <p:spPr/>
        <p:txBody>
          <a:bodyPr/>
          <a:lstStyle/>
          <a:p>
            <a:endParaRPr lang="en-US"/>
          </a:p>
        </p:txBody>
      </p:sp>
      <p:sp>
        <p:nvSpPr>
          <p:cNvPr id="10" name="Subtitle 9">
            <a:extLst>
              <a:ext uri="{FF2B5EF4-FFF2-40B4-BE49-F238E27FC236}">
                <a16:creationId xmlns:a16="http://schemas.microsoft.com/office/drawing/2014/main" id="{36CA03BB-659A-6CD6-A3A1-75C32EC78D2B}"/>
              </a:ext>
            </a:extLst>
          </p:cNvPr>
          <p:cNvSpPr>
            <a:spLocks noGrp="1"/>
          </p:cNvSpPr>
          <p:nvPr>
            <p:ph type="subTitle" idx="1"/>
          </p:nvPr>
        </p:nvSpPr>
        <p:spPr/>
        <p:txBody>
          <a:bodyPr/>
          <a:lstStyle/>
          <a:p>
            <a:endParaRPr lang="en-US"/>
          </a:p>
        </p:txBody>
      </p:sp>
      <p:sp>
        <p:nvSpPr>
          <p:cNvPr id="12" name="Subtitle 11">
            <a:extLst>
              <a:ext uri="{FF2B5EF4-FFF2-40B4-BE49-F238E27FC236}">
                <a16:creationId xmlns:a16="http://schemas.microsoft.com/office/drawing/2014/main" id="{5DF6E2CA-64BD-D12D-DCD4-7C313C9CDDE5}"/>
              </a:ext>
            </a:extLst>
          </p:cNvPr>
          <p:cNvSpPr>
            <a:spLocks noGrp="1"/>
          </p:cNvSpPr>
          <p:nvPr>
            <p:ph type="subTitle" idx="5"/>
          </p:nvPr>
        </p:nvSpPr>
        <p:spPr/>
        <p:txBody>
          <a:bodyPr/>
          <a:lstStyle/>
          <a:p>
            <a:endParaRPr lang="en-US"/>
          </a:p>
        </p:txBody>
      </p:sp>
      <p:sp>
        <p:nvSpPr>
          <p:cNvPr id="14" name="Subtitle 13">
            <a:extLst>
              <a:ext uri="{FF2B5EF4-FFF2-40B4-BE49-F238E27FC236}">
                <a16:creationId xmlns:a16="http://schemas.microsoft.com/office/drawing/2014/main" id="{4B280CC7-6C2A-B6FC-4519-8EE118EB5C9F}"/>
              </a:ext>
            </a:extLst>
          </p:cNvPr>
          <p:cNvSpPr>
            <a:spLocks noGrp="1"/>
          </p:cNvSpPr>
          <p:nvPr>
            <p:ph type="subTitle" idx="6"/>
          </p:nvPr>
        </p:nvSpPr>
        <p:spPr/>
        <p:txBody>
          <a:bodyPr/>
          <a:lstStyle/>
          <a:p>
            <a:endParaRPr lang="en-US"/>
          </a:p>
        </p:txBody>
      </p:sp>
      <p:sp>
        <p:nvSpPr>
          <p:cNvPr id="16" name="Subtitle 15">
            <a:extLst>
              <a:ext uri="{FF2B5EF4-FFF2-40B4-BE49-F238E27FC236}">
                <a16:creationId xmlns:a16="http://schemas.microsoft.com/office/drawing/2014/main" id="{A39F3812-48E0-1604-EF63-CB427848E71A}"/>
              </a:ext>
            </a:extLst>
          </p:cNvPr>
          <p:cNvSpPr>
            <a:spLocks noGrp="1"/>
          </p:cNvSpPr>
          <p:nvPr>
            <p:ph type="subTitle" idx="2"/>
          </p:nvPr>
        </p:nvSpPr>
        <p:spPr/>
        <p:txBody>
          <a:bodyPr/>
          <a:lstStyle/>
          <a:p>
            <a:endParaRPr lang="en-US"/>
          </a:p>
        </p:txBody>
      </p:sp>
      <p:sp>
        <p:nvSpPr>
          <p:cNvPr id="18" name="Subtitle 17">
            <a:extLst>
              <a:ext uri="{FF2B5EF4-FFF2-40B4-BE49-F238E27FC236}">
                <a16:creationId xmlns:a16="http://schemas.microsoft.com/office/drawing/2014/main" id="{5E9F8A37-BABD-B52D-2769-8D757C4C02DF}"/>
              </a:ext>
            </a:extLst>
          </p:cNvPr>
          <p:cNvSpPr>
            <a:spLocks noGrp="1"/>
          </p:cNvSpPr>
          <p:nvPr>
            <p:ph type="subTitle" idx="3"/>
          </p:nvPr>
        </p:nvSpPr>
        <p:spPr/>
        <p:txBody>
          <a:bodyPr/>
          <a:lstStyle/>
          <a:p>
            <a:endParaRPr lang="en-US"/>
          </a:p>
        </p:txBody>
      </p:sp>
      <p:pic>
        <p:nvPicPr>
          <p:cNvPr id="20" name="Picture 19">
            <a:extLst>
              <a:ext uri="{FF2B5EF4-FFF2-40B4-BE49-F238E27FC236}">
                <a16:creationId xmlns:a16="http://schemas.microsoft.com/office/drawing/2014/main" id="{6A23374E-E7BE-EB76-9062-EDD3F4F24DFD}"/>
              </a:ext>
            </a:extLst>
          </p:cNvPr>
          <p:cNvPicPr>
            <a:picLocks noChangeAspect="1"/>
          </p:cNvPicPr>
          <p:nvPr/>
        </p:nvPicPr>
        <p:blipFill>
          <a:blip r:embed="rId3"/>
          <a:stretch>
            <a:fillRect/>
          </a:stretch>
        </p:blipFill>
        <p:spPr>
          <a:xfrm>
            <a:off x="1122848" y="1320801"/>
            <a:ext cx="7301027" cy="3241528"/>
          </a:xfrm>
          <a:prstGeom prst="rect">
            <a:avLst/>
          </a:prstGeom>
        </p:spPr>
      </p:pic>
    </p:spTree>
  </p:cSld>
  <p:clrMapOvr>
    <a:masterClrMapping/>
  </p:clrMapOvr>
</p:sld>
</file>

<file path=ppt/theme/theme1.xml><?xml version="1.0" encoding="utf-8"?>
<a:theme xmlns:a="http://schemas.openxmlformats.org/drawingml/2006/main" name="Reading Comprehension Strategies Lesson - Language Arts - 6th Grade by Slidesgo">
  <a:themeElements>
    <a:clrScheme name="Simple Light">
      <a:dk1>
        <a:srgbClr val="250902"/>
      </a:dk1>
      <a:lt1>
        <a:srgbClr val="FDFAF1"/>
      </a:lt1>
      <a:dk2>
        <a:srgbClr val="FCEDD6"/>
      </a:dk2>
      <a:lt2>
        <a:srgbClr val="98B2FF"/>
      </a:lt2>
      <a:accent1>
        <a:srgbClr val="F56B6B"/>
      </a:accent1>
      <a:accent2>
        <a:srgbClr val="EFCA63"/>
      </a:accent2>
      <a:accent3>
        <a:srgbClr val="549691"/>
      </a:accent3>
      <a:accent4>
        <a:srgbClr val="AC4B10"/>
      </a:accent4>
      <a:accent5>
        <a:srgbClr val="FFFFFF"/>
      </a:accent5>
      <a:accent6>
        <a:srgbClr val="FFFFFF"/>
      </a:accent6>
      <a:hlink>
        <a:srgbClr val="25090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3314</TotalTime>
  <Words>1748</Words>
  <Application>Microsoft Office PowerPoint</Application>
  <PresentationFormat>On-screen Show (16:9)</PresentationFormat>
  <Paragraphs>238</Paragraphs>
  <Slides>24</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Encode Sans Expanded</vt:lpstr>
      <vt:lpstr>Nunito Light</vt:lpstr>
      <vt:lpstr>DM Sans</vt:lpstr>
      <vt:lpstr>Poppins</vt:lpstr>
      <vt:lpstr>Anaheim</vt:lpstr>
      <vt:lpstr>Poppins Medium</vt:lpstr>
      <vt:lpstr>Wingdings</vt:lpstr>
      <vt:lpstr>Arial</vt:lpstr>
      <vt:lpstr>Reading Comprehension Strategies Lesson - Language Arts - 6th Grade by Slidesgo</vt:lpstr>
      <vt:lpstr>VinhTESOL 2024 preliminary conference  </vt:lpstr>
      <vt:lpstr>Table of contents</vt:lpstr>
      <vt:lpstr>Rationale </vt:lpstr>
      <vt:lpstr>Benefits of Extensive Reading </vt:lpstr>
      <vt:lpstr>Vietnam</vt:lpstr>
      <vt:lpstr>Goals &amp; Objectives</vt:lpstr>
      <vt:lpstr>Scope</vt:lpstr>
      <vt:lpstr>Background</vt:lpstr>
      <vt:lpstr>10 principles of teaching ER  (Day &amp; Bamford, 1998)</vt:lpstr>
      <vt:lpstr>PowerPoint Presentation</vt:lpstr>
      <vt:lpstr>Background</vt:lpstr>
      <vt:lpstr>Models of reading motivation</vt:lpstr>
      <vt:lpstr>2.3 PREVIOUS STUDIES ON ER AND READING MOTIVATION</vt:lpstr>
      <vt:lpstr>Methodology</vt:lpstr>
      <vt:lpstr>PowerPoint Presentation</vt:lpstr>
      <vt:lpstr>3.3 Procedures</vt:lpstr>
      <vt:lpstr>Findings &amp; Discussion </vt:lpstr>
      <vt:lpstr>PowerPoint Presentation</vt:lpstr>
      <vt:lpstr>PowerPoint Presentation</vt:lpstr>
      <vt:lpstr>PowerPoint Presentation</vt:lpstr>
      <vt:lpstr>PowerPoint Presentation</vt:lpstr>
      <vt:lpstr>Implications</vt:lpstr>
      <vt:lpstr>Limitations &amp; Suggestions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GRADUATION PROJECT PROPOSAL</dc:title>
  <dc:creator>Nhung Nguyen</dc:creator>
  <cp:lastModifiedBy>Nguyen Thi Trang Nhung</cp:lastModifiedBy>
  <cp:revision>20</cp:revision>
  <dcterms:modified xsi:type="dcterms:W3CDTF">2024-10-15T07:28:42Z</dcterms:modified>
</cp:coreProperties>
</file>