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64" r:id="rId3"/>
    <p:sldId id="263" r:id="rId4"/>
    <p:sldId id="266" r:id="rId5"/>
    <p:sldId id="267" r:id="rId6"/>
    <p:sldId id="269" r:id="rId7"/>
    <p:sldId id="270" r:id="rId8"/>
    <p:sldId id="272" r:id="rId9"/>
    <p:sldId id="277" r:id="rId10"/>
    <p:sldId id="278" r:id="rId11"/>
    <p:sldId id="276" r:id="rId12"/>
    <p:sldId id="279" r:id="rId13"/>
    <p:sldId id="281" r:id="rId14"/>
    <p:sldId id="282" r:id="rId15"/>
  </p:sldIdLst>
  <p:sldSz cx="12192000" cy="6858000"/>
  <p:notesSz cx="6858000" cy="9144000"/>
  <p:defaultTextStyle>
    <a:defPPr>
      <a:defRPr lang="en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72"/>
    <p:restoredTop sz="94653"/>
  </p:normalViewPr>
  <p:slideViewPr>
    <p:cSldViewPr snapToGrid="0">
      <p:cViewPr varScale="1">
        <p:scale>
          <a:sx n="72" d="100"/>
          <a:sy n="72" d="100"/>
        </p:scale>
        <p:origin x="232" y="10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789582368380423"/>
          <c:y val="0.13838456125449231"/>
          <c:w val="0.68087501929905825"/>
          <c:h val="0.8107901523623308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565-CA48-924C-054A79BFA9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565-CA48-924C-054A79BFA9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1F0-B144-A7F1-712E7D91CBD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1F0-B144-A7F1-712E7D91CBD2}"/>
              </c:ext>
            </c:extLst>
          </c:dPt>
          <c:dLbls>
            <c:delete val="1"/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0%</c:formatCode>
                <c:ptCount val="4"/>
                <c:pt idx="0">
                  <c:v>0.25</c:v>
                </c:pt>
                <c:pt idx="1">
                  <c:v>0.75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65-CA48-924C-054A79BFA94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VN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706428-5B1E-A24E-8A12-BD83BC61D83D}" type="doc">
      <dgm:prSet loTypeId="urn:microsoft.com/office/officeart/2005/8/layout/list1" loCatId="" qsTypeId="urn:microsoft.com/office/officeart/2005/8/quickstyle/3d7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1EB42F2D-939A-2F48-87AD-714A077876C6}">
      <dgm:prSet phldrT="[Text]" custT="1"/>
      <dgm:spPr/>
      <dgm:t>
        <a:bodyPr/>
        <a:lstStyle/>
        <a:p>
          <a:r>
            <a:rPr lang="en-VN" sz="4000" dirty="0"/>
            <a:t>of the population has a fear of public speaking to a certain degree</a:t>
          </a:r>
          <a:endParaRPr lang="en-US" sz="4000" dirty="0"/>
        </a:p>
      </dgm:t>
    </dgm:pt>
    <dgm:pt modelId="{F50F44CA-EE42-8C4C-89FF-C62B253E1C16}" type="parTrans" cxnId="{C4883A15-CEC1-7241-879A-0C6E16C5D330}">
      <dgm:prSet/>
      <dgm:spPr/>
      <dgm:t>
        <a:bodyPr/>
        <a:lstStyle/>
        <a:p>
          <a:endParaRPr lang="en-US"/>
        </a:p>
      </dgm:t>
    </dgm:pt>
    <dgm:pt modelId="{042208DF-3403-F844-9AC1-331288991DB4}" type="sibTrans" cxnId="{C4883A15-CEC1-7241-879A-0C6E16C5D330}">
      <dgm:prSet/>
      <dgm:spPr/>
      <dgm:t>
        <a:bodyPr/>
        <a:lstStyle/>
        <a:p>
          <a:endParaRPr lang="en-US"/>
        </a:p>
      </dgm:t>
    </dgm:pt>
    <dgm:pt modelId="{0BB87845-EA2C-C64F-AEA0-B086EFC35EF3}" type="pres">
      <dgm:prSet presAssocID="{4A706428-5B1E-A24E-8A12-BD83BC61D83D}" presName="linear" presStyleCnt="0">
        <dgm:presLayoutVars>
          <dgm:dir/>
          <dgm:animLvl val="lvl"/>
          <dgm:resizeHandles val="exact"/>
        </dgm:presLayoutVars>
      </dgm:prSet>
      <dgm:spPr/>
    </dgm:pt>
    <dgm:pt modelId="{9727D508-66E4-D64F-BC5A-A9805558CD59}" type="pres">
      <dgm:prSet presAssocID="{1EB42F2D-939A-2F48-87AD-714A077876C6}" presName="parentLin" presStyleCnt="0"/>
      <dgm:spPr/>
    </dgm:pt>
    <dgm:pt modelId="{0A727411-C3F6-3C43-9ABF-E33952DB7A65}" type="pres">
      <dgm:prSet presAssocID="{1EB42F2D-939A-2F48-87AD-714A077876C6}" presName="parentLeftMargin" presStyleLbl="node1" presStyleIdx="0" presStyleCnt="1"/>
      <dgm:spPr/>
    </dgm:pt>
    <dgm:pt modelId="{5F231FCD-85D2-EF41-B491-9EB7BD030682}" type="pres">
      <dgm:prSet presAssocID="{1EB42F2D-939A-2F48-87AD-714A077876C6}" presName="parentText" presStyleLbl="node1" presStyleIdx="0" presStyleCnt="1" custScaleX="142857" custScaleY="962124">
        <dgm:presLayoutVars>
          <dgm:chMax val="0"/>
          <dgm:bulletEnabled val="1"/>
        </dgm:presLayoutVars>
      </dgm:prSet>
      <dgm:spPr/>
    </dgm:pt>
    <dgm:pt modelId="{40CAF4C7-6DBB-7D47-A579-0490518A17E0}" type="pres">
      <dgm:prSet presAssocID="{1EB42F2D-939A-2F48-87AD-714A077876C6}" presName="negativeSpace" presStyleCnt="0"/>
      <dgm:spPr/>
    </dgm:pt>
    <dgm:pt modelId="{E87E2B41-4F9B-8F48-9B14-A34481F54795}" type="pres">
      <dgm:prSet presAssocID="{1EB42F2D-939A-2F48-87AD-714A077876C6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C4883A15-CEC1-7241-879A-0C6E16C5D330}" srcId="{4A706428-5B1E-A24E-8A12-BD83BC61D83D}" destId="{1EB42F2D-939A-2F48-87AD-714A077876C6}" srcOrd="0" destOrd="0" parTransId="{F50F44CA-EE42-8C4C-89FF-C62B253E1C16}" sibTransId="{042208DF-3403-F844-9AC1-331288991DB4}"/>
    <dgm:cxn modelId="{2A114066-C75E-CB4F-99A0-E297197D4F93}" type="presOf" srcId="{1EB42F2D-939A-2F48-87AD-714A077876C6}" destId="{5F231FCD-85D2-EF41-B491-9EB7BD030682}" srcOrd="1" destOrd="0" presId="urn:microsoft.com/office/officeart/2005/8/layout/list1"/>
    <dgm:cxn modelId="{434C627B-AAB7-7748-A526-64A6BEB4A002}" type="presOf" srcId="{1EB42F2D-939A-2F48-87AD-714A077876C6}" destId="{0A727411-C3F6-3C43-9ABF-E33952DB7A65}" srcOrd="0" destOrd="0" presId="urn:microsoft.com/office/officeart/2005/8/layout/list1"/>
    <dgm:cxn modelId="{35B7B48A-10B1-C040-998B-AC74EB986BB1}" type="presOf" srcId="{4A706428-5B1E-A24E-8A12-BD83BC61D83D}" destId="{0BB87845-EA2C-C64F-AEA0-B086EFC35EF3}" srcOrd="0" destOrd="0" presId="urn:microsoft.com/office/officeart/2005/8/layout/list1"/>
    <dgm:cxn modelId="{2D8750C7-7C6B-5942-8F76-03BE06E095C7}" type="presParOf" srcId="{0BB87845-EA2C-C64F-AEA0-B086EFC35EF3}" destId="{9727D508-66E4-D64F-BC5A-A9805558CD59}" srcOrd="0" destOrd="0" presId="urn:microsoft.com/office/officeart/2005/8/layout/list1"/>
    <dgm:cxn modelId="{EC13FA75-5558-2540-8AB8-CB55939F9920}" type="presParOf" srcId="{9727D508-66E4-D64F-BC5A-A9805558CD59}" destId="{0A727411-C3F6-3C43-9ABF-E33952DB7A65}" srcOrd="0" destOrd="0" presId="urn:microsoft.com/office/officeart/2005/8/layout/list1"/>
    <dgm:cxn modelId="{117CF120-E8F6-CE45-AF28-AEAFA80BED97}" type="presParOf" srcId="{9727D508-66E4-D64F-BC5A-A9805558CD59}" destId="{5F231FCD-85D2-EF41-B491-9EB7BD030682}" srcOrd="1" destOrd="0" presId="urn:microsoft.com/office/officeart/2005/8/layout/list1"/>
    <dgm:cxn modelId="{229AD246-3F7F-EE41-B319-0A01AE903D31}" type="presParOf" srcId="{0BB87845-EA2C-C64F-AEA0-B086EFC35EF3}" destId="{40CAF4C7-6DBB-7D47-A579-0490518A17E0}" srcOrd="1" destOrd="0" presId="urn:microsoft.com/office/officeart/2005/8/layout/list1"/>
    <dgm:cxn modelId="{F235AEA3-450B-F947-9812-3F453C095D50}" type="presParOf" srcId="{0BB87845-EA2C-C64F-AEA0-B086EFC35EF3}" destId="{E87E2B41-4F9B-8F48-9B14-A34481F5479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DBE7513-1E90-1D4A-A3BF-579426CB5DE1}" type="doc">
      <dgm:prSet loTypeId="urn:microsoft.com/office/officeart/2008/layout/VerticalCurvedList" loCatId="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0CBD53E3-CAFE-174B-80CB-06A87A4C7FAA}">
      <dgm:prSet phldrT="[Text]"/>
      <dgm:spPr/>
      <dgm:t>
        <a:bodyPr/>
        <a:lstStyle/>
        <a:p>
          <a:r>
            <a:rPr lang="en-US" dirty="0"/>
            <a:t>Lack of presenting strategies</a:t>
          </a:r>
        </a:p>
      </dgm:t>
    </dgm:pt>
    <dgm:pt modelId="{4BFC865C-D240-3245-A5E0-B6551FA64095}" type="parTrans" cxnId="{3A233D4D-E954-1D46-ABEB-364B1D2FE7C7}">
      <dgm:prSet/>
      <dgm:spPr/>
      <dgm:t>
        <a:bodyPr/>
        <a:lstStyle/>
        <a:p>
          <a:endParaRPr lang="en-US"/>
        </a:p>
      </dgm:t>
    </dgm:pt>
    <dgm:pt modelId="{C142B7B2-62F2-974E-9662-B09FE00FE38D}" type="sibTrans" cxnId="{3A233D4D-E954-1D46-ABEB-364B1D2FE7C7}">
      <dgm:prSet/>
      <dgm:spPr/>
      <dgm:t>
        <a:bodyPr/>
        <a:lstStyle/>
        <a:p>
          <a:endParaRPr lang="en-US"/>
        </a:p>
      </dgm:t>
    </dgm:pt>
    <dgm:pt modelId="{5A9BA054-122A-2C4A-A313-93D74D6F63DF}">
      <dgm:prSet phldrT="[Text]"/>
      <dgm:spPr/>
      <dgm:t>
        <a:bodyPr/>
        <a:lstStyle/>
        <a:p>
          <a:r>
            <a:rPr lang="en-US" dirty="0"/>
            <a:t>Lack of confidence</a:t>
          </a:r>
        </a:p>
      </dgm:t>
    </dgm:pt>
    <dgm:pt modelId="{EAB6B30B-0942-D443-A0BA-28DCE88F2F27}" type="parTrans" cxnId="{80105158-E818-FB4B-B10C-EF7A7FE42132}">
      <dgm:prSet/>
      <dgm:spPr/>
      <dgm:t>
        <a:bodyPr/>
        <a:lstStyle/>
        <a:p>
          <a:endParaRPr lang="en-US"/>
        </a:p>
      </dgm:t>
    </dgm:pt>
    <dgm:pt modelId="{91C645E1-9EBD-B246-BB34-87E5B3226989}" type="sibTrans" cxnId="{80105158-E818-FB4B-B10C-EF7A7FE42132}">
      <dgm:prSet/>
      <dgm:spPr/>
      <dgm:t>
        <a:bodyPr/>
        <a:lstStyle/>
        <a:p>
          <a:endParaRPr lang="en-US"/>
        </a:p>
      </dgm:t>
    </dgm:pt>
    <dgm:pt modelId="{8EE9F256-3BBD-BE46-9A1E-B34DFEB78D68}">
      <dgm:prSet phldrT="[Text]"/>
      <dgm:spPr/>
      <dgm:t>
        <a:bodyPr/>
        <a:lstStyle/>
        <a:p>
          <a:r>
            <a:rPr lang="en-US" dirty="0"/>
            <a:t>Lack of feedbacks</a:t>
          </a:r>
        </a:p>
      </dgm:t>
    </dgm:pt>
    <dgm:pt modelId="{93E9282E-3855-DF41-B512-2041DDF8540A}" type="parTrans" cxnId="{FCC18757-3206-4448-AF20-4E2BEA8C3E7C}">
      <dgm:prSet/>
      <dgm:spPr/>
      <dgm:t>
        <a:bodyPr/>
        <a:lstStyle/>
        <a:p>
          <a:endParaRPr lang="en-US"/>
        </a:p>
      </dgm:t>
    </dgm:pt>
    <dgm:pt modelId="{46C9932A-42E7-CA4C-ABFE-EF58A74855EB}" type="sibTrans" cxnId="{FCC18757-3206-4448-AF20-4E2BEA8C3E7C}">
      <dgm:prSet/>
      <dgm:spPr/>
      <dgm:t>
        <a:bodyPr/>
        <a:lstStyle/>
        <a:p>
          <a:endParaRPr lang="en-US"/>
        </a:p>
      </dgm:t>
    </dgm:pt>
    <dgm:pt modelId="{783357A9-1B18-3B40-B1DB-7CC0429F68BF}">
      <dgm:prSet/>
      <dgm:spPr/>
      <dgm:t>
        <a:bodyPr/>
        <a:lstStyle/>
        <a:p>
          <a:r>
            <a:rPr lang="en-US" dirty="0"/>
            <a:t>Lack of time for rehearing</a:t>
          </a:r>
        </a:p>
      </dgm:t>
    </dgm:pt>
    <dgm:pt modelId="{81F5583C-38A0-F54E-BE09-5E62661B8C42}" type="parTrans" cxnId="{5056BE02-D07B-C947-94A1-DBB3B57C987B}">
      <dgm:prSet/>
      <dgm:spPr/>
      <dgm:t>
        <a:bodyPr/>
        <a:lstStyle/>
        <a:p>
          <a:endParaRPr lang="en-US"/>
        </a:p>
      </dgm:t>
    </dgm:pt>
    <dgm:pt modelId="{49FB07F2-63A9-8C46-A720-0EEEBAAAB66B}" type="sibTrans" cxnId="{5056BE02-D07B-C947-94A1-DBB3B57C987B}">
      <dgm:prSet/>
      <dgm:spPr/>
      <dgm:t>
        <a:bodyPr/>
        <a:lstStyle/>
        <a:p>
          <a:endParaRPr lang="en-US"/>
        </a:p>
      </dgm:t>
    </dgm:pt>
    <dgm:pt modelId="{F77477F7-8DAC-1C46-8180-EADFF3DFE509}" type="pres">
      <dgm:prSet presAssocID="{EDBE7513-1E90-1D4A-A3BF-579426CB5DE1}" presName="Name0" presStyleCnt="0">
        <dgm:presLayoutVars>
          <dgm:chMax val="7"/>
          <dgm:chPref val="7"/>
          <dgm:dir/>
        </dgm:presLayoutVars>
      </dgm:prSet>
      <dgm:spPr/>
    </dgm:pt>
    <dgm:pt modelId="{FE2062AE-9C47-5347-87DB-CB1388F8550A}" type="pres">
      <dgm:prSet presAssocID="{EDBE7513-1E90-1D4A-A3BF-579426CB5DE1}" presName="Name1" presStyleCnt="0"/>
      <dgm:spPr/>
    </dgm:pt>
    <dgm:pt modelId="{C230DAD9-7AEE-444A-8526-04033D12A41A}" type="pres">
      <dgm:prSet presAssocID="{EDBE7513-1E90-1D4A-A3BF-579426CB5DE1}" presName="cycle" presStyleCnt="0"/>
      <dgm:spPr/>
    </dgm:pt>
    <dgm:pt modelId="{A300A41C-33B5-B041-B5CA-05C8BC8FA941}" type="pres">
      <dgm:prSet presAssocID="{EDBE7513-1E90-1D4A-A3BF-579426CB5DE1}" presName="srcNode" presStyleLbl="node1" presStyleIdx="0" presStyleCnt="4"/>
      <dgm:spPr/>
    </dgm:pt>
    <dgm:pt modelId="{6C3241AE-3621-E646-9442-609CFAF2EDB9}" type="pres">
      <dgm:prSet presAssocID="{EDBE7513-1E90-1D4A-A3BF-579426CB5DE1}" presName="conn" presStyleLbl="parChTrans1D2" presStyleIdx="0" presStyleCnt="1"/>
      <dgm:spPr/>
    </dgm:pt>
    <dgm:pt modelId="{D062E25D-B35C-0545-883E-0882973D79EE}" type="pres">
      <dgm:prSet presAssocID="{EDBE7513-1E90-1D4A-A3BF-579426CB5DE1}" presName="extraNode" presStyleLbl="node1" presStyleIdx="0" presStyleCnt="4"/>
      <dgm:spPr/>
    </dgm:pt>
    <dgm:pt modelId="{92D408E7-3AB0-A442-9474-794B080719E3}" type="pres">
      <dgm:prSet presAssocID="{EDBE7513-1E90-1D4A-A3BF-579426CB5DE1}" presName="dstNode" presStyleLbl="node1" presStyleIdx="0" presStyleCnt="4"/>
      <dgm:spPr/>
    </dgm:pt>
    <dgm:pt modelId="{13A58E23-CF4C-5E4D-A53B-078B8CC1256C}" type="pres">
      <dgm:prSet presAssocID="{0CBD53E3-CAFE-174B-80CB-06A87A4C7FAA}" presName="text_1" presStyleLbl="node1" presStyleIdx="0" presStyleCnt="4">
        <dgm:presLayoutVars>
          <dgm:bulletEnabled val="1"/>
        </dgm:presLayoutVars>
      </dgm:prSet>
      <dgm:spPr/>
    </dgm:pt>
    <dgm:pt modelId="{133E4E53-BD8B-D04A-8D6D-A3338AAC082D}" type="pres">
      <dgm:prSet presAssocID="{0CBD53E3-CAFE-174B-80CB-06A87A4C7FAA}" presName="accent_1" presStyleCnt="0"/>
      <dgm:spPr/>
    </dgm:pt>
    <dgm:pt modelId="{D569E3A0-A42F-994F-8287-E5FEEBEB95A3}" type="pres">
      <dgm:prSet presAssocID="{0CBD53E3-CAFE-174B-80CB-06A87A4C7FAA}" presName="accentRepeatNode" presStyleLbl="solidFgAcc1" presStyleIdx="0" presStyleCnt="4"/>
      <dgm:spPr/>
    </dgm:pt>
    <dgm:pt modelId="{1DF12231-86E5-0D45-9F4E-BB9596D329B6}" type="pres">
      <dgm:prSet presAssocID="{5A9BA054-122A-2C4A-A313-93D74D6F63DF}" presName="text_2" presStyleLbl="node1" presStyleIdx="1" presStyleCnt="4">
        <dgm:presLayoutVars>
          <dgm:bulletEnabled val="1"/>
        </dgm:presLayoutVars>
      </dgm:prSet>
      <dgm:spPr/>
    </dgm:pt>
    <dgm:pt modelId="{3835447D-6E1C-9A49-9E81-4567F4403F9C}" type="pres">
      <dgm:prSet presAssocID="{5A9BA054-122A-2C4A-A313-93D74D6F63DF}" presName="accent_2" presStyleCnt="0"/>
      <dgm:spPr/>
    </dgm:pt>
    <dgm:pt modelId="{1E6FC58E-C2E0-CE40-9892-30502FBA5A65}" type="pres">
      <dgm:prSet presAssocID="{5A9BA054-122A-2C4A-A313-93D74D6F63DF}" presName="accentRepeatNode" presStyleLbl="solidFgAcc1" presStyleIdx="1" presStyleCnt="4"/>
      <dgm:spPr/>
    </dgm:pt>
    <dgm:pt modelId="{47E27C9C-9A4C-BF41-AE50-1FFC41BF8DB2}" type="pres">
      <dgm:prSet presAssocID="{8EE9F256-3BBD-BE46-9A1E-B34DFEB78D68}" presName="text_3" presStyleLbl="node1" presStyleIdx="2" presStyleCnt="4">
        <dgm:presLayoutVars>
          <dgm:bulletEnabled val="1"/>
        </dgm:presLayoutVars>
      </dgm:prSet>
      <dgm:spPr/>
    </dgm:pt>
    <dgm:pt modelId="{5714CFBE-494F-884A-B754-C2C2C283731D}" type="pres">
      <dgm:prSet presAssocID="{8EE9F256-3BBD-BE46-9A1E-B34DFEB78D68}" presName="accent_3" presStyleCnt="0"/>
      <dgm:spPr/>
    </dgm:pt>
    <dgm:pt modelId="{1B3D2D4E-17B1-6043-A0FD-1DE9522609B1}" type="pres">
      <dgm:prSet presAssocID="{8EE9F256-3BBD-BE46-9A1E-B34DFEB78D68}" presName="accentRepeatNode" presStyleLbl="solidFgAcc1" presStyleIdx="2" presStyleCnt="4"/>
      <dgm:spPr/>
    </dgm:pt>
    <dgm:pt modelId="{7ED66527-EE25-614F-8B65-93BD46F80663}" type="pres">
      <dgm:prSet presAssocID="{783357A9-1B18-3B40-B1DB-7CC0429F68BF}" presName="text_4" presStyleLbl="node1" presStyleIdx="3" presStyleCnt="4">
        <dgm:presLayoutVars>
          <dgm:bulletEnabled val="1"/>
        </dgm:presLayoutVars>
      </dgm:prSet>
      <dgm:spPr/>
    </dgm:pt>
    <dgm:pt modelId="{1DEF5A8B-4451-854F-B1D7-DBC9814A6507}" type="pres">
      <dgm:prSet presAssocID="{783357A9-1B18-3B40-B1DB-7CC0429F68BF}" presName="accent_4" presStyleCnt="0"/>
      <dgm:spPr/>
    </dgm:pt>
    <dgm:pt modelId="{3DCC42A9-CE53-F74C-90E5-0B71E384AEBA}" type="pres">
      <dgm:prSet presAssocID="{783357A9-1B18-3B40-B1DB-7CC0429F68BF}" presName="accentRepeatNode" presStyleLbl="solidFgAcc1" presStyleIdx="3" presStyleCnt="4"/>
      <dgm:spPr/>
    </dgm:pt>
  </dgm:ptLst>
  <dgm:cxnLst>
    <dgm:cxn modelId="{5056BE02-D07B-C947-94A1-DBB3B57C987B}" srcId="{EDBE7513-1E90-1D4A-A3BF-579426CB5DE1}" destId="{783357A9-1B18-3B40-B1DB-7CC0429F68BF}" srcOrd="3" destOrd="0" parTransId="{81F5583C-38A0-F54E-BE09-5E62661B8C42}" sibTransId="{49FB07F2-63A9-8C46-A720-0EEEBAAAB66B}"/>
    <dgm:cxn modelId="{9ECD6030-E53F-854C-9516-B0C7DA2E0086}" type="presOf" srcId="{783357A9-1B18-3B40-B1DB-7CC0429F68BF}" destId="{7ED66527-EE25-614F-8B65-93BD46F80663}" srcOrd="0" destOrd="0" presId="urn:microsoft.com/office/officeart/2008/layout/VerticalCurvedList"/>
    <dgm:cxn modelId="{B078CB3A-24DE-1C4F-9A40-71C058DD7A2F}" type="presOf" srcId="{EDBE7513-1E90-1D4A-A3BF-579426CB5DE1}" destId="{F77477F7-8DAC-1C46-8180-EADFF3DFE509}" srcOrd="0" destOrd="0" presId="urn:microsoft.com/office/officeart/2008/layout/VerticalCurvedList"/>
    <dgm:cxn modelId="{3A233D4D-E954-1D46-ABEB-364B1D2FE7C7}" srcId="{EDBE7513-1E90-1D4A-A3BF-579426CB5DE1}" destId="{0CBD53E3-CAFE-174B-80CB-06A87A4C7FAA}" srcOrd="0" destOrd="0" parTransId="{4BFC865C-D240-3245-A5E0-B6551FA64095}" sibTransId="{C142B7B2-62F2-974E-9662-B09FE00FE38D}"/>
    <dgm:cxn modelId="{FCC18757-3206-4448-AF20-4E2BEA8C3E7C}" srcId="{EDBE7513-1E90-1D4A-A3BF-579426CB5DE1}" destId="{8EE9F256-3BBD-BE46-9A1E-B34DFEB78D68}" srcOrd="2" destOrd="0" parTransId="{93E9282E-3855-DF41-B512-2041DDF8540A}" sibTransId="{46C9932A-42E7-CA4C-ABFE-EF58A74855EB}"/>
    <dgm:cxn modelId="{80105158-E818-FB4B-B10C-EF7A7FE42132}" srcId="{EDBE7513-1E90-1D4A-A3BF-579426CB5DE1}" destId="{5A9BA054-122A-2C4A-A313-93D74D6F63DF}" srcOrd="1" destOrd="0" parTransId="{EAB6B30B-0942-D443-A0BA-28DCE88F2F27}" sibTransId="{91C645E1-9EBD-B246-BB34-87E5B3226989}"/>
    <dgm:cxn modelId="{02DA0472-6362-094D-993F-D212E180AEE8}" type="presOf" srcId="{8EE9F256-3BBD-BE46-9A1E-B34DFEB78D68}" destId="{47E27C9C-9A4C-BF41-AE50-1FFC41BF8DB2}" srcOrd="0" destOrd="0" presId="urn:microsoft.com/office/officeart/2008/layout/VerticalCurvedList"/>
    <dgm:cxn modelId="{094BFCA4-B83F-AD4C-A09C-028FD6FA24D9}" type="presOf" srcId="{0CBD53E3-CAFE-174B-80CB-06A87A4C7FAA}" destId="{13A58E23-CF4C-5E4D-A53B-078B8CC1256C}" srcOrd="0" destOrd="0" presId="urn:microsoft.com/office/officeart/2008/layout/VerticalCurvedList"/>
    <dgm:cxn modelId="{AC11A5C2-39D7-B647-BE7A-A19B12A06C53}" type="presOf" srcId="{C142B7B2-62F2-974E-9662-B09FE00FE38D}" destId="{6C3241AE-3621-E646-9442-609CFAF2EDB9}" srcOrd="0" destOrd="0" presId="urn:microsoft.com/office/officeart/2008/layout/VerticalCurvedList"/>
    <dgm:cxn modelId="{D731A9D0-B0FF-8F4F-98BA-3014FC262726}" type="presOf" srcId="{5A9BA054-122A-2C4A-A313-93D74D6F63DF}" destId="{1DF12231-86E5-0D45-9F4E-BB9596D329B6}" srcOrd="0" destOrd="0" presId="urn:microsoft.com/office/officeart/2008/layout/VerticalCurvedList"/>
    <dgm:cxn modelId="{6723E809-704D-C54C-BF27-ED7710D38C89}" type="presParOf" srcId="{F77477F7-8DAC-1C46-8180-EADFF3DFE509}" destId="{FE2062AE-9C47-5347-87DB-CB1388F8550A}" srcOrd="0" destOrd="0" presId="urn:microsoft.com/office/officeart/2008/layout/VerticalCurvedList"/>
    <dgm:cxn modelId="{6468F042-0D52-F247-BF25-DDFA3F3F3D11}" type="presParOf" srcId="{FE2062AE-9C47-5347-87DB-CB1388F8550A}" destId="{C230DAD9-7AEE-444A-8526-04033D12A41A}" srcOrd="0" destOrd="0" presId="urn:microsoft.com/office/officeart/2008/layout/VerticalCurvedList"/>
    <dgm:cxn modelId="{0986BE6E-50CD-5F47-828C-99CBFD461E9C}" type="presParOf" srcId="{C230DAD9-7AEE-444A-8526-04033D12A41A}" destId="{A300A41C-33B5-B041-B5CA-05C8BC8FA941}" srcOrd="0" destOrd="0" presId="urn:microsoft.com/office/officeart/2008/layout/VerticalCurvedList"/>
    <dgm:cxn modelId="{E33290FE-B11D-1A4F-B55A-8314321D12D7}" type="presParOf" srcId="{C230DAD9-7AEE-444A-8526-04033D12A41A}" destId="{6C3241AE-3621-E646-9442-609CFAF2EDB9}" srcOrd="1" destOrd="0" presId="urn:microsoft.com/office/officeart/2008/layout/VerticalCurvedList"/>
    <dgm:cxn modelId="{3CB1C378-B715-B044-9705-6550BE00DB87}" type="presParOf" srcId="{C230DAD9-7AEE-444A-8526-04033D12A41A}" destId="{D062E25D-B35C-0545-883E-0882973D79EE}" srcOrd="2" destOrd="0" presId="urn:microsoft.com/office/officeart/2008/layout/VerticalCurvedList"/>
    <dgm:cxn modelId="{73DC950D-7720-5140-AFE5-0A5BAB5920C4}" type="presParOf" srcId="{C230DAD9-7AEE-444A-8526-04033D12A41A}" destId="{92D408E7-3AB0-A442-9474-794B080719E3}" srcOrd="3" destOrd="0" presId="urn:microsoft.com/office/officeart/2008/layout/VerticalCurvedList"/>
    <dgm:cxn modelId="{28FC1C6E-D08F-5E42-9690-1C7245F3FEBF}" type="presParOf" srcId="{FE2062AE-9C47-5347-87DB-CB1388F8550A}" destId="{13A58E23-CF4C-5E4D-A53B-078B8CC1256C}" srcOrd="1" destOrd="0" presId="urn:microsoft.com/office/officeart/2008/layout/VerticalCurvedList"/>
    <dgm:cxn modelId="{92F69242-2A65-E740-A6E2-37E317F58D89}" type="presParOf" srcId="{FE2062AE-9C47-5347-87DB-CB1388F8550A}" destId="{133E4E53-BD8B-D04A-8D6D-A3338AAC082D}" srcOrd="2" destOrd="0" presId="urn:microsoft.com/office/officeart/2008/layout/VerticalCurvedList"/>
    <dgm:cxn modelId="{D374C1D1-730E-8E4F-8A66-38E34B1D7110}" type="presParOf" srcId="{133E4E53-BD8B-D04A-8D6D-A3338AAC082D}" destId="{D569E3A0-A42F-994F-8287-E5FEEBEB95A3}" srcOrd="0" destOrd="0" presId="urn:microsoft.com/office/officeart/2008/layout/VerticalCurvedList"/>
    <dgm:cxn modelId="{CA8802B4-CE46-2649-BB8B-C02DDB24EBF2}" type="presParOf" srcId="{FE2062AE-9C47-5347-87DB-CB1388F8550A}" destId="{1DF12231-86E5-0D45-9F4E-BB9596D329B6}" srcOrd="3" destOrd="0" presId="urn:microsoft.com/office/officeart/2008/layout/VerticalCurvedList"/>
    <dgm:cxn modelId="{2F8A7959-A310-A748-AB7F-0A3A63935A1B}" type="presParOf" srcId="{FE2062AE-9C47-5347-87DB-CB1388F8550A}" destId="{3835447D-6E1C-9A49-9E81-4567F4403F9C}" srcOrd="4" destOrd="0" presId="urn:microsoft.com/office/officeart/2008/layout/VerticalCurvedList"/>
    <dgm:cxn modelId="{E8FB99CD-B77B-7742-AD17-22C6D102A8FA}" type="presParOf" srcId="{3835447D-6E1C-9A49-9E81-4567F4403F9C}" destId="{1E6FC58E-C2E0-CE40-9892-30502FBA5A65}" srcOrd="0" destOrd="0" presId="urn:microsoft.com/office/officeart/2008/layout/VerticalCurvedList"/>
    <dgm:cxn modelId="{09C6DB45-D50C-7E44-AA98-E29C57B4BA2C}" type="presParOf" srcId="{FE2062AE-9C47-5347-87DB-CB1388F8550A}" destId="{47E27C9C-9A4C-BF41-AE50-1FFC41BF8DB2}" srcOrd="5" destOrd="0" presId="urn:microsoft.com/office/officeart/2008/layout/VerticalCurvedList"/>
    <dgm:cxn modelId="{FB0AB24B-B7B2-8A43-AA37-E7A742957367}" type="presParOf" srcId="{FE2062AE-9C47-5347-87DB-CB1388F8550A}" destId="{5714CFBE-494F-884A-B754-C2C2C283731D}" srcOrd="6" destOrd="0" presId="urn:microsoft.com/office/officeart/2008/layout/VerticalCurvedList"/>
    <dgm:cxn modelId="{60D14AEE-15E6-3643-ABE4-C2DF81D40FD4}" type="presParOf" srcId="{5714CFBE-494F-884A-B754-C2C2C283731D}" destId="{1B3D2D4E-17B1-6043-A0FD-1DE9522609B1}" srcOrd="0" destOrd="0" presId="urn:microsoft.com/office/officeart/2008/layout/VerticalCurvedList"/>
    <dgm:cxn modelId="{3D1A6628-6EAF-7E46-8665-C4A837C755F9}" type="presParOf" srcId="{FE2062AE-9C47-5347-87DB-CB1388F8550A}" destId="{7ED66527-EE25-614F-8B65-93BD46F80663}" srcOrd="7" destOrd="0" presId="urn:microsoft.com/office/officeart/2008/layout/VerticalCurvedList"/>
    <dgm:cxn modelId="{B01AA71C-826B-554E-ADA9-2209A218035D}" type="presParOf" srcId="{FE2062AE-9C47-5347-87DB-CB1388F8550A}" destId="{1DEF5A8B-4451-854F-B1D7-DBC9814A6507}" srcOrd="8" destOrd="0" presId="urn:microsoft.com/office/officeart/2008/layout/VerticalCurvedList"/>
    <dgm:cxn modelId="{1A18E369-A8AF-4B4D-A6A0-AD659280A3C5}" type="presParOf" srcId="{1DEF5A8B-4451-854F-B1D7-DBC9814A6507}" destId="{3DCC42A9-CE53-F74C-90E5-0B71E384AEB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DBE7513-1E90-1D4A-A3BF-579426CB5DE1}" type="doc">
      <dgm:prSet loTypeId="urn:microsoft.com/office/officeart/2008/layout/VerticalCurvedList" loCatId="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0CBD53E3-CAFE-174B-80CB-06A87A4C7FAA}">
      <dgm:prSet phldrT="[Text]"/>
      <dgm:spPr/>
      <dgm:t>
        <a:bodyPr/>
        <a:lstStyle/>
        <a:p>
          <a:r>
            <a:rPr lang="en-US" dirty="0"/>
            <a:t>Students should be equipped with more strategies in presenting, teaching methodology should be based more on practical approach.</a:t>
          </a:r>
        </a:p>
      </dgm:t>
    </dgm:pt>
    <dgm:pt modelId="{4BFC865C-D240-3245-A5E0-B6551FA64095}" type="parTrans" cxnId="{3A233D4D-E954-1D46-ABEB-364B1D2FE7C7}">
      <dgm:prSet/>
      <dgm:spPr/>
      <dgm:t>
        <a:bodyPr/>
        <a:lstStyle/>
        <a:p>
          <a:endParaRPr lang="en-US"/>
        </a:p>
      </dgm:t>
    </dgm:pt>
    <dgm:pt modelId="{C142B7B2-62F2-974E-9662-B09FE00FE38D}" type="sibTrans" cxnId="{3A233D4D-E954-1D46-ABEB-364B1D2FE7C7}">
      <dgm:prSet/>
      <dgm:spPr/>
      <dgm:t>
        <a:bodyPr/>
        <a:lstStyle/>
        <a:p>
          <a:endParaRPr lang="en-US"/>
        </a:p>
      </dgm:t>
    </dgm:pt>
    <dgm:pt modelId="{5A9BA054-122A-2C4A-A313-93D74D6F63DF}">
      <dgm:prSet phldrT="[Text]"/>
      <dgm:spPr/>
      <dgm:t>
        <a:bodyPr/>
        <a:lstStyle/>
        <a:p>
          <a:r>
            <a:rPr lang="en-US" dirty="0"/>
            <a:t>More activities which involve students in public speaking should be organized to help students overcome glossophobia.</a:t>
          </a:r>
        </a:p>
      </dgm:t>
    </dgm:pt>
    <dgm:pt modelId="{EAB6B30B-0942-D443-A0BA-28DCE88F2F27}" type="parTrans" cxnId="{80105158-E818-FB4B-B10C-EF7A7FE42132}">
      <dgm:prSet/>
      <dgm:spPr/>
      <dgm:t>
        <a:bodyPr/>
        <a:lstStyle/>
        <a:p>
          <a:endParaRPr lang="en-US"/>
        </a:p>
      </dgm:t>
    </dgm:pt>
    <dgm:pt modelId="{91C645E1-9EBD-B246-BB34-87E5B3226989}" type="sibTrans" cxnId="{80105158-E818-FB4B-B10C-EF7A7FE42132}">
      <dgm:prSet/>
      <dgm:spPr/>
      <dgm:t>
        <a:bodyPr/>
        <a:lstStyle/>
        <a:p>
          <a:endParaRPr lang="en-US"/>
        </a:p>
      </dgm:t>
    </dgm:pt>
    <dgm:pt modelId="{8EE9F256-3BBD-BE46-9A1E-B34DFEB78D68}">
      <dgm:prSet phldrT="[Text]"/>
      <dgm:spPr/>
      <dgm:t>
        <a:bodyPr/>
        <a:lstStyle/>
        <a:p>
          <a:r>
            <a:rPr lang="en-US" dirty="0"/>
            <a:t>Self-checked criteria in performing presentations should be provided to students for more feedbacks. </a:t>
          </a:r>
          <a:endParaRPr lang="en-US" noProof="0" dirty="0"/>
        </a:p>
      </dgm:t>
    </dgm:pt>
    <dgm:pt modelId="{93E9282E-3855-DF41-B512-2041DDF8540A}" type="parTrans" cxnId="{FCC18757-3206-4448-AF20-4E2BEA8C3E7C}">
      <dgm:prSet/>
      <dgm:spPr/>
      <dgm:t>
        <a:bodyPr/>
        <a:lstStyle/>
        <a:p>
          <a:endParaRPr lang="en-US"/>
        </a:p>
      </dgm:t>
    </dgm:pt>
    <dgm:pt modelId="{46C9932A-42E7-CA4C-ABFE-EF58A74855EB}" type="sibTrans" cxnId="{FCC18757-3206-4448-AF20-4E2BEA8C3E7C}">
      <dgm:prSet/>
      <dgm:spPr/>
      <dgm:t>
        <a:bodyPr/>
        <a:lstStyle/>
        <a:p>
          <a:endParaRPr lang="en-US"/>
        </a:p>
      </dgm:t>
    </dgm:pt>
    <dgm:pt modelId="{F77477F7-8DAC-1C46-8180-EADFF3DFE509}" type="pres">
      <dgm:prSet presAssocID="{EDBE7513-1E90-1D4A-A3BF-579426CB5DE1}" presName="Name0" presStyleCnt="0">
        <dgm:presLayoutVars>
          <dgm:chMax val="7"/>
          <dgm:chPref val="7"/>
          <dgm:dir/>
        </dgm:presLayoutVars>
      </dgm:prSet>
      <dgm:spPr/>
    </dgm:pt>
    <dgm:pt modelId="{FE2062AE-9C47-5347-87DB-CB1388F8550A}" type="pres">
      <dgm:prSet presAssocID="{EDBE7513-1E90-1D4A-A3BF-579426CB5DE1}" presName="Name1" presStyleCnt="0"/>
      <dgm:spPr/>
    </dgm:pt>
    <dgm:pt modelId="{C230DAD9-7AEE-444A-8526-04033D12A41A}" type="pres">
      <dgm:prSet presAssocID="{EDBE7513-1E90-1D4A-A3BF-579426CB5DE1}" presName="cycle" presStyleCnt="0"/>
      <dgm:spPr/>
    </dgm:pt>
    <dgm:pt modelId="{A300A41C-33B5-B041-B5CA-05C8BC8FA941}" type="pres">
      <dgm:prSet presAssocID="{EDBE7513-1E90-1D4A-A3BF-579426CB5DE1}" presName="srcNode" presStyleLbl="node1" presStyleIdx="0" presStyleCnt="3"/>
      <dgm:spPr/>
    </dgm:pt>
    <dgm:pt modelId="{6C3241AE-3621-E646-9442-609CFAF2EDB9}" type="pres">
      <dgm:prSet presAssocID="{EDBE7513-1E90-1D4A-A3BF-579426CB5DE1}" presName="conn" presStyleLbl="parChTrans1D2" presStyleIdx="0" presStyleCnt="1"/>
      <dgm:spPr/>
    </dgm:pt>
    <dgm:pt modelId="{D062E25D-B35C-0545-883E-0882973D79EE}" type="pres">
      <dgm:prSet presAssocID="{EDBE7513-1E90-1D4A-A3BF-579426CB5DE1}" presName="extraNode" presStyleLbl="node1" presStyleIdx="0" presStyleCnt="3"/>
      <dgm:spPr/>
    </dgm:pt>
    <dgm:pt modelId="{92D408E7-3AB0-A442-9474-794B080719E3}" type="pres">
      <dgm:prSet presAssocID="{EDBE7513-1E90-1D4A-A3BF-579426CB5DE1}" presName="dstNode" presStyleLbl="node1" presStyleIdx="0" presStyleCnt="3"/>
      <dgm:spPr/>
    </dgm:pt>
    <dgm:pt modelId="{13A58E23-CF4C-5E4D-A53B-078B8CC1256C}" type="pres">
      <dgm:prSet presAssocID="{0CBD53E3-CAFE-174B-80CB-06A87A4C7FAA}" presName="text_1" presStyleLbl="node1" presStyleIdx="0" presStyleCnt="3">
        <dgm:presLayoutVars>
          <dgm:bulletEnabled val="1"/>
        </dgm:presLayoutVars>
      </dgm:prSet>
      <dgm:spPr/>
    </dgm:pt>
    <dgm:pt modelId="{133E4E53-BD8B-D04A-8D6D-A3338AAC082D}" type="pres">
      <dgm:prSet presAssocID="{0CBD53E3-CAFE-174B-80CB-06A87A4C7FAA}" presName="accent_1" presStyleCnt="0"/>
      <dgm:spPr/>
    </dgm:pt>
    <dgm:pt modelId="{D569E3A0-A42F-994F-8287-E5FEEBEB95A3}" type="pres">
      <dgm:prSet presAssocID="{0CBD53E3-CAFE-174B-80CB-06A87A4C7FAA}" presName="accentRepeatNode" presStyleLbl="solidFgAcc1" presStyleIdx="0" presStyleCnt="3"/>
      <dgm:spPr/>
    </dgm:pt>
    <dgm:pt modelId="{1DF12231-86E5-0D45-9F4E-BB9596D329B6}" type="pres">
      <dgm:prSet presAssocID="{5A9BA054-122A-2C4A-A313-93D74D6F63DF}" presName="text_2" presStyleLbl="node1" presStyleIdx="1" presStyleCnt="3">
        <dgm:presLayoutVars>
          <dgm:bulletEnabled val="1"/>
        </dgm:presLayoutVars>
      </dgm:prSet>
      <dgm:spPr/>
    </dgm:pt>
    <dgm:pt modelId="{3835447D-6E1C-9A49-9E81-4567F4403F9C}" type="pres">
      <dgm:prSet presAssocID="{5A9BA054-122A-2C4A-A313-93D74D6F63DF}" presName="accent_2" presStyleCnt="0"/>
      <dgm:spPr/>
    </dgm:pt>
    <dgm:pt modelId="{1E6FC58E-C2E0-CE40-9892-30502FBA5A65}" type="pres">
      <dgm:prSet presAssocID="{5A9BA054-122A-2C4A-A313-93D74D6F63DF}" presName="accentRepeatNode" presStyleLbl="solidFgAcc1" presStyleIdx="1" presStyleCnt="3"/>
      <dgm:spPr/>
    </dgm:pt>
    <dgm:pt modelId="{47E27C9C-9A4C-BF41-AE50-1FFC41BF8DB2}" type="pres">
      <dgm:prSet presAssocID="{8EE9F256-3BBD-BE46-9A1E-B34DFEB78D68}" presName="text_3" presStyleLbl="node1" presStyleIdx="2" presStyleCnt="3">
        <dgm:presLayoutVars>
          <dgm:bulletEnabled val="1"/>
        </dgm:presLayoutVars>
      </dgm:prSet>
      <dgm:spPr/>
    </dgm:pt>
    <dgm:pt modelId="{5714CFBE-494F-884A-B754-C2C2C283731D}" type="pres">
      <dgm:prSet presAssocID="{8EE9F256-3BBD-BE46-9A1E-B34DFEB78D68}" presName="accent_3" presStyleCnt="0"/>
      <dgm:spPr/>
    </dgm:pt>
    <dgm:pt modelId="{1B3D2D4E-17B1-6043-A0FD-1DE9522609B1}" type="pres">
      <dgm:prSet presAssocID="{8EE9F256-3BBD-BE46-9A1E-B34DFEB78D68}" presName="accentRepeatNode" presStyleLbl="solidFgAcc1" presStyleIdx="2" presStyleCnt="3"/>
      <dgm:spPr/>
    </dgm:pt>
  </dgm:ptLst>
  <dgm:cxnLst>
    <dgm:cxn modelId="{B078CB3A-24DE-1C4F-9A40-71C058DD7A2F}" type="presOf" srcId="{EDBE7513-1E90-1D4A-A3BF-579426CB5DE1}" destId="{F77477F7-8DAC-1C46-8180-EADFF3DFE509}" srcOrd="0" destOrd="0" presId="urn:microsoft.com/office/officeart/2008/layout/VerticalCurvedList"/>
    <dgm:cxn modelId="{3A233D4D-E954-1D46-ABEB-364B1D2FE7C7}" srcId="{EDBE7513-1E90-1D4A-A3BF-579426CB5DE1}" destId="{0CBD53E3-CAFE-174B-80CB-06A87A4C7FAA}" srcOrd="0" destOrd="0" parTransId="{4BFC865C-D240-3245-A5E0-B6551FA64095}" sibTransId="{C142B7B2-62F2-974E-9662-B09FE00FE38D}"/>
    <dgm:cxn modelId="{FCC18757-3206-4448-AF20-4E2BEA8C3E7C}" srcId="{EDBE7513-1E90-1D4A-A3BF-579426CB5DE1}" destId="{8EE9F256-3BBD-BE46-9A1E-B34DFEB78D68}" srcOrd="2" destOrd="0" parTransId="{93E9282E-3855-DF41-B512-2041DDF8540A}" sibTransId="{46C9932A-42E7-CA4C-ABFE-EF58A74855EB}"/>
    <dgm:cxn modelId="{80105158-E818-FB4B-B10C-EF7A7FE42132}" srcId="{EDBE7513-1E90-1D4A-A3BF-579426CB5DE1}" destId="{5A9BA054-122A-2C4A-A313-93D74D6F63DF}" srcOrd="1" destOrd="0" parTransId="{EAB6B30B-0942-D443-A0BA-28DCE88F2F27}" sibTransId="{91C645E1-9EBD-B246-BB34-87E5B3226989}"/>
    <dgm:cxn modelId="{02DA0472-6362-094D-993F-D212E180AEE8}" type="presOf" srcId="{8EE9F256-3BBD-BE46-9A1E-B34DFEB78D68}" destId="{47E27C9C-9A4C-BF41-AE50-1FFC41BF8DB2}" srcOrd="0" destOrd="0" presId="urn:microsoft.com/office/officeart/2008/layout/VerticalCurvedList"/>
    <dgm:cxn modelId="{094BFCA4-B83F-AD4C-A09C-028FD6FA24D9}" type="presOf" srcId="{0CBD53E3-CAFE-174B-80CB-06A87A4C7FAA}" destId="{13A58E23-CF4C-5E4D-A53B-078B8CC1256C}" srcOrd="0" destOrd="0" presId="urn:microsoft.com/office/officeart/2008/layout/VerticalCurvedList"/>
    <dgm:cxn modelId="{AC11A5C2-39D7-B647-BE7A-A19B12A06C53}" type="presOf" srcId="{C142B7B2-62F2-974E-9662-B09FE00FE38D}" destId="{6C3241AE-3621-E646-9442-609CFAF2EDB9}" srcOrd="0" destOrd="0" presId="urn:microsoft.com/office/officeart/2008/layout/VerticalCurvedList"/>
    <dgm:cxn modelId="{D731A9D0-B0FF-8F4F-98BA-3014FC262726}" type="presOf" srcId="{5A9BA054-122A-2C4A-A313-93D74D6F63DF}" destId="{1DF12231-86E5-0D45-9F4E-BB9596D329B6}" srcOrd="0" destOrd="0" presId="urn:microsoft.com/office/officeart/2008/layout/VerticalCurvedList"/>
    <dgm:cxn modelId="{6723E809-704D-C54C-BF27-ED7710D38C89}" type="presParOf" srcId="{F77477F7-8DAC-1C46-8180-EADFF3DFE509}" destId="{FE2062AE-9C47-5347-87DB-CB1388F8550A}" srcOrd="0" destOrd="0" presId="urn:microsoft.com/office/officeart/2008/layout/VerticalCurvedList"/>
    <dgm:cxn modelId="{6468F042-0D52-F247-BF25-DDFA3F3F3D11}" type="presParOf" srcId="{FE2062AE-9C47-5347-87DB-CB1388F8550A}" destId="{C230DAD9-7AEE-444A-8526-04033D12A41A}" srcOrd="0" destOrd="0" presId="urn:microsoft.com/office/officeart/2008/layout/VerticalCurvedList"/>
    <dgm:cxn modelId="{0986BE6E-50CD-5F47-828C-99CBFD461E9C}" type="presParOf" srcId="{C230DAD9-7AEE-444A-8526-04033D12A41A}" destId="{A300A41C-33B5-B041-B5CA-05C8BC8FA941}" srcOrd="0" destOrd="0" presId="urn:microsoft.com/office/officeart/2008/layout/VerticalCurvedList"/>
    <dgm:cxn modelId="{E33290FE-B11D-1A4F-B55A-8314321D12D7}" type="presParOf" srcId="{C230DAD9-7AEE-444A-8526-04033D12A41A}" destId="{6C3241AE-3621-E646-9442-609CFAF2EDB9}" srcOrd="1" destOrd="0" presId="urn:microsoft.com/office/officeart/2008/layout/VerticalCurvedList"/>
    <dgm:cxn modelId="{3CB1C378-B715-B044-9705-6550BE00DB87}" type="presParOf" srcId="{C230DAD9-7AEE-444A-8526-04033D12A41A}" destId="{D062E25D-B35C-0545-883E-0882973D79EE}" srcOrd="2" destOrd="0" presId="urn:microsoft.com/office/officeart/2008/layout/VerticalCurvedList"/>
    <dgm:cxn modelId="{73DC950D-7720-5140-AFE5-0A5BAB5920C4}" type="presParOf" srcId="{C230DAD9-7AEE-444A-8526-04033D12A41A}" destId="{92D408E7-3AB0-A442-9474-794B080719E3}" srcOrd="3" destOrd="0" presId="urn:microsoft.com/office/officeart/2008/layout/VerticalCurvedList"/>
    <dgm:cxn modelId="{28FC1C6E-D08F-5E42-9690-1C7245F3FEBF}" type="presParOf" srcId="{FE2062AE-9C47-5347-87DB-CB1388F8550A}" destId="{13A58E23-CF4C-5E4D-A53B-078B8CC1256C}" srcOrd="1" destOrd="0" presId="urn:microsoft.com/office/officeart/2008/layout/VerticalCurvedList"/>
    <dgm:cxn modelId="{92F69242-2A65-E740-A6E2-37E317F58D89}" type="presParOf" srcId="{FE2062AE-9C47-5347-87DB-CB1388F8550A}" destId="{133E4E53-BD8B-D04A-8D6D-A3338AAC082D}" srcOrd="2" destOrd="0" presId="urn:microsoft.com/office/officeart/2008/layout/VerticalCurvedList"/>
    <dgm:cxn modelId="{D374C1D1-730E-8E4F-8A66-38E34B1D7110}" type="presParOf" srcId="{133E4E53-BD8B-D04A-8D6D-A3338AAC082D}" destId="{D569E3A0-A42F-994F-8287-E5FEEBEB95A3}" srcOrd="0" destOrd="0" presId="urn:microsoft.com/office/officeart/2008/layout/VerticalCurvedList"/>
    <dgm:cxn modelId="{CA8802B4-CE46-2649-BB8B-C02DDB24EBF2}" type="presParOf" srcId="{FE2062AE-9C47-5347-87DB-CB1388F8550A}" destId="{1DF12231-86E5-0D45-9F4E-BB9596D329B6}" srcOrd="3" destOrd="0" presId="urn:microsoft.com/office/officeart/2008/layout/VerticalCurvedList"/>
    <dgm:cxn modelId="{2F8A7959-A310-A748-AB7F-0A3A63935A1B}" type="presParOf" srcId="{FE2062AE-9C47-5347-87DB-CB1388F8550A}" destId="{3835447D-6E1C-9A49-9E81-4567F4403F9C}" srcOrd="4" destOrd="0" presId="urn:microsoft.com/office/officeart/2008/layout/VerticalCurvedList"/>
    <dgm:cxn modelId="{E8FB99CD-B77B-7742-AD17-22C6D102A8FA}" type="presParOf" srcId="{3835447D-6E1C-9A49-9E81-4567F4403F9C}" destId="{1E6FC58E-C2E0-CE40-9892-30502FBA5A65}" srcOrd="0" destOrd="0" presId="urn:microsoft.com/office/officeart/2008/layout/VerticalCurvedList"/>
    <dgm:cxn modelId="{09C6DB45-D50C-7E44-AA98-E29C57B4BA2C}" type="presParOf" srcId="{FE2062AE-9C47-5347-87DB-CB1388F8550A}" destId="{47E27C9C-9A4C-BF41-AE50-1FFC41BF8DB2}" srcOrd="5" destOrd="0" presId="urn:microsoft.com/office/officeart/2008/layout/VerticalCurvedList"/>
    <dgm:cxn modelId="{FB0AB24B-B7B2-8A43-AA37-E7A742957367}" type="presParOf" srcId="{FE2062AE-9C47-5347-87DB-CB1388F8550A}" destId="{5714CFBE-494F-884A-B754-C2C2C283731D}" srcOrd="6" destOrd="0" presId="urn:microsoft.com/office/officeart/2008/layout/VerticalCurvedList"/>
    <dgm:cxn modelId="{60D14AEE-15E6-3643-ABE4-C2DF81D40FD4}" type="presParOf" srcId="{5714CFBE-494F-884A-B754-C2C2C283731D}" destId="{1B3D2D4E-17B1-6043-A0FD-1DE9522609B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71EE5B-ADD8-694A-A9FB-8D9CB49BB1D7}" type="doc">
      <dgm:prSet loTypeId="urn:microsoft.com/office/officeart/2005/8/layout/vList2" loCatId="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93022711-D9EE-AD4C-AA21-5AEDB7B6CBF1}">
      <dgm:prSet phldrT="[Text]"/>
      <dgm:spPr/>
      <dgm:t>
        <a:bodyPr/>
        <a:lstStyle/>
        <a:p>
          <a:r>
            <a:rPr lang="en-US" dirty="0"/>
            <a:t>Aims of Study</a:t>
          </a:r>
        </a:p>
      </dgm:t>
    </dgm:pt>
    <dgm:pt modelId="{AEABEFDE-E1F3-9049-AD12-E2776237CF70}" type="parTrans" cxnId="{2DC8B5F0-2908-9545-9247-C47628AE7284}">
      <dgm:prSet/>
      <dgm:spPr/>
      <dgm:t>
        <a:bodyPr/>
        <a:lstStyle/>
        <a:p>
          <a:endParaRPr lang="en-US"/>
        </a:p>
      </dgm:t>
    </dgm:pt>
    <dgm:pt modelId="{56323683-888E-5545-903F-EC575F204E87}" type="sibTrans" cxnId="{2DC8B5F0-2908-9545-9247-C47628AE7284}">
      <dgm:prSet/>
      <dgm:spPr/>
      <dgm:t>
        <a:bodyPr/>
        <a:lstStyle/>
        <a:p>
          <a:endParaRPr lang="en-US"/>
        </a:p>
      </dgm:t>
    </dgm:pt>
    <dgm:pt modelId="{D5E94AB8-A5F4-B443-AC38-EF6FC2D38BB9}">
      <dgm:prSet phldrT="[Text]"/>
      <dgm:spPr/>
      <dgm:t>
        <a:bodyPr/>
        <a:lstStyle/>
        <a:p>
          <a:r>
            <a:rPr lang="en-US" dirty="0"/>
            <a:t>Research Questions</a:t>
          </a:r>
        </a:p>
      </dgm:t>
    </dgm:pt>
    <dgm:pt modelId="{AA4AEDEC-2E3F-0E4B-A4BE-689C2BEC7882}" type="parTrans" cxnId="{6DD3A436-15D7-EB4E-9DE9-7CCEC7C549DE}">
      <dgm:prSet/>
      <dgm:spPr/>
      <dgm:t>
        <a:bodyPr/>
        <a:lstStyle/>
        <a:p>
          <a:endParaRPr lang="en-US"/>
        </a:p>
      </dgm:t>
    </dgm:pt>
    <dgm:pt modelId="{0E8A95A4-6B0E-0B4C-93FF-BCD88D487598}" type="sibTrans" cxnId="{6DD3A436-15D7-EB4E-9DE9-7CCEC7C549DE}">
      <dgm:prSet/>
      <dgm:spPr/>
      <dgm:t>
        <a:bodyPr/>
        <a:lstStyle/>
        <a:p>
          <a:endParaRPr lang="en-US"/>
        </a:p>
      </dgm:t>
    </dgm:pt>
    <dgm:pt modelId="{D63BF265-A836-9E4A-8537-402015D9B5FF}">
      <dgm:prSet phldrT="[Text]"/>
      <dgm:spPr/>
      <dgm:t>
        <a:bodyPr/>
        <a:lstStyle/>
        <a:p>
          <a:r>
            <a:rPr lang="en-US" dirty="0"/>
            <a:t>Methodology</a:t>
          </a:r>
        </a:p>
      </dgm:t>
    </dgm:pt>
    <dgm:pt modelId="{AC2190BE-35C4-4342-845C-E8062D138681}" type="parTrans" cxnId="{94AD593B-DFD7-8B48-8F33-B5EB957BA700}">
      <dgm:prSet/>
      <dgm:spPr/>
      <dgm:t>
        <a:bodyPr/>
        <a:lstStyle/>
        <a:p>
          <a:endParaRPr lang="en-US"/>
        </a:p>
      </dgm:t>
    </dgm:pt>
    <dgm:pt modelId="{4A4B5BAF-33E4-084B-8006-00E9BEB7BB30}" type="sibTrans" cxnId="{94AD593B-DFD7-8B48-8F33-B5EB957BA700}">
      <dgm:prSet/>
      <dgm:spPr/>
      <dgm:t>
        <a:bodyPr/>
        <a:lstStyle/>
        <a:p>
          <a:endParaRPr lang="en-US"/>
        </a:p>
      </dgm:t>
    </dgm:pt>
    <dgm:pt modelId="{929C936A-A39B-9E45-B9EF-A0EF7ECF6830}">
      <dgm:prSet/>
      <dgm:spPr/>
      <dgm:t>
        <a:bodyPr/>
        <a:lstStyle/>
        <a:p>
          <a:r>
            <a:rPr lang="en-US" dirty="0"/>
            <a:t>Main Findings</a:t>
          </a:r>
        </a:p>
      </dgm:t>
    </dgm:pt>
    <dgm:pt modelId="{4E6C204C-DEAF-AF41-A565-76D0471C0503}" type="parTrans" cxnId="{DC4DA82C-11C2-DC4D-9DDE-2FF1DF85EA18}">
      <dgm:prSet/>
      <dgm:spPr/>
      <dgm:t>
        <a:bodyPr/>
        <a:lstStyle/>
        <a:p>
          <a:endParaRPr lang="en-US"/>
        </a:p>
      </dgm:t>
    </dgm:pt>
    <dgm:pt modelId="{731EDA9D-D722-C340-9B18-E90126D5E219}" type="sibTrans" cxnId="{DC4DA82C-11C2-DC4D-9DDE-2FF1DF85EA18}">
      <dgm:prSet/>
      <dgm:spPr/>
      <dgm:t>
        <a:bodyPr/>
        <a:lstStyle/>
        <a:p>
          <a:endParaRPr lang="en-US"/>
        </a:p>
      </dgm:t>
    </dgm:pt>
    <dgm:pt modelId="{905C3F96-92EF-3849-8EAC-9CE9D8418C42}">
      <dgm:prSet/>
      <dgm:spPr/>
      <dgm:t>
        <a:bodyPr/>
        <a:lstStyle/>
        <a:p>
          <a:r>
            <a:rPr lang="en-US" dirty="0"/>
            <a:t>Implications</a:t>
          </a:r>
        </a:p>
      </dgm:t>
    </dgm:pt>
    <dgm:pt modelId="{941DECD0-0198-8E40-9564-A0F9504821FB}" type="parTrans" cxnId="{8933B09D-C7BB-0041-8F4E-07FBF9E60E7F}">
      <dgm:prSet/>
      <dgm:spPr/>
      <dgm:t>
        <a:bodyPr/>
        <a:lstStyle/>
        <a:p>
          <a:endParaRPr lang="en-US"/>
        </a:p>
      </dgm:t>
    </dgm:pt>
    <dgm:pt modelId="{A3ABB4BD-60D8-4649-8418-B7F8FF51CD22}" type="sibTrans" cxnId="{8933B09D-C7BB-0041-8F4E-07FBF9E60E7F}">
      <dgm:prSet/>
      <dgm:spPr/>
      <dgm:t>
        <a:bodyPr/>
        <a:lstStyle/>
        <a:p>
          <a:endParaRPr lang="en-US"/>
        </a:p>
      </dgm:t>
    </dgm:pt>
    <dgm:pt modelId="{9E9EC5CB-7519-1E46-90FA-499371DD15A7}" type="pres">
      <dgm:prSet presAssocID="{6471EE5B-ADD8-694A-A9FB-8D9CB49BB1D7}" presName="linear" presStyleCnt="0">
        <dgm:presLayoutVars>
          <dgm:animLvl val="lvl"/>
          <dgm:resizeHandles val="exact"/>
        </dgm:presLayoutVars>
      </dgm:prSet>
      <dgm:spPr/>
    </dgm:pt>
    <dgm:pt modelId="{FA47D982-97AD-404B-BE54-7B602C79B105}" type="pres">
      <dgm:prSet presAssocID="{93022711-D9EE-AD4C-AA21-5AEDB7B6CBF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EFA794F-D50B-8F4B-B4E0-4F75BB68CADE}" type="pres">
      <dgm:prSet presAssocID="{56323683-888E-5545-903F-EC575F204E87}" presName="spacer" presStyleCnt="0"/>
      <dgm:spPr/>
    </dgm:pt>
    <dgm:pt modelId="{4E9F2430-96F8-E546-A2ED-A86BF7B636F4}" type="pres">
      <dgm:prSet presAssocID="{D5E94AB8-A5F4-B443-AC38-EF6FC2D38BB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5FC1313-5944-794A-89C9-21E35790A28D}" type="pres">
      <dgm:prSet presAssocID="{0E8A95A4-6B0E-0B4C-93FF-BCD88D487598}" presName="spacer" presStyleCnt="0"/>
      <dgm:spPr/>
    </dgm:pt>
    <dgm:pt modelId="{35507E21-8F3C-5A4D-83BD-03AE200F2B09}" type="pres">
      <dgm:prSet presAssocID="{D63BF265-A836-9E4A-8537-402015D9B5F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2F86EC45-6749-5045-88B4-F3BD08C5B4D2}" type="pres">
      <dgm:prSet presAssocID="{4A4B5BAF-33E4-084B-8006-00E9BEB7BB30}" presName="spacer" presStyleCnt="0"/>
      <dgm:spPr/>
    </dgm:pt>
    <dgm:pt modelId="{ED1E6701-AD77-5140-87F7-00B239814E77}" type="pres">
      <dgm:prSet presAssocID="{929C936A-A39B-9E45-B9EF-A0EF7ECF6830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5CBC0359-C3B7-4443-A43D-F63A1C39F953}" type="pres">
      <dgm:prSet presAssocID="{731EDA9D-D722-C340-9B18-E90126D5E219}" presName="spacer" presStyleCnt="0"/>
      <dgm:spPr/>
    </dgm:pt>
    <dgm:pt modelId="{772EAA56-4C01-F64B-A706-88CC0BBA5A17}" type="pres">
      <dgm:prSet presAssocID="{905C3F96-92EF-3849-8EAC-9CE9D8418C42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DC4DA82C-11C2-DC4D-9DDE-2FF1DF85EA18}" srcId="{6471EE5B-ADD8-694A-A9FB-8D9CB49BB1D7}" destId="{929C936A-A39B-9E45-B9EF-A0EF7ECF6830}" srcOrd="3" destOrd="0" parTransId="{4E6C204C-DEAF-AF41-A565-76D0471C0503}" sibTransId="{731EDA9D-D722-C340-9B18-E90126D5E219}"/>
    <dgm:cxn modelId="{6DD3A436-15D7-EB4E-9DE9-7CCEC7C549DE}" srcId="{6471EE5B-ADD8-694A-A9FB-8D9CB49BB1D7}" destId="{D5E94AB8-A5F4-B443-AC38-EF6FC2D38BB9}" srcOrd="1" destOrd="0" parTransId="{AA4AEDEC-2E3F-0E4B-A4BE-689C2BEC7882}" sibTransId="{0E8A95A4-6B0E-0B4C-93FF-BCD88D487598}"/>
    <dgm:cxn modelId="{94AD593B-DFD7-8B48-8F33-B5EB957BA700}" srcId="{6471EE5B-ADD8-694A-A9FB-8D9CB49BB1D7}" destId="{D63BF265-A836-9E4A-8537-402015D9B5FF}" srcOrd="2" destOrd="0" parTransId="{AC2190BE-35C4-4342-845C-E8062D138681}" sibTransId="{4A4B5BAF-33E4-084B-8006-00E9BEB7BB30}"/>
    <dgm:cxn modelId="{3A8F5651-A33D-344E-AF70-56726704527B}" type="presOf" srcId="{905C3F96-92EF-3849-8EAC-9CE9D8418C42}" destId="{772EAA56-4C01-F64B-A706-88CC0BBA5A17}" srcOrd="0" destOrd="0" presId="urn:microsoft.com/office/officeart/2005/8/layout/vList2"/>
    <dgm:cxn modelId="{F18C8461-D084-3742-BBB9-95003F84D14B}" type="presOf" srcId="{D63BF265-A836-9E4A-8537-402015D9B5FF}" destId="{35507E21-8F3C-5A4D-83BD-03AE200F2B09}" srcOrd="0" destOrd="0" presId="urn:microsoft.com/office/officeart/2005/8/layout/vList2"/>
    <dgm:cxn modelId="{7A27886E-4E50-684E-9D5D-8A34EA76DD19}" type="presOf" srcId="{D5E94AB8-A5F4-B443-AC38-EF6FC2D38BB9}" destId="{4E9F2430-96F8-E546-A2ED-A86BF7B636F4}" srcOrd="0" destOrd="0" presId="urn:microsoft.com/office/officeart/2005/8/layout/vList2"/>
    <dgm:cxn modelId="{56C49F6E-D945-C442-93DA-E47C90D04575}" type="presOf" srcId="{93022711-D9EE-AD4C-AA21-5AEDB7B6CBF1}" destId="{FA47D982-97AD-404B-BE54-7B602C79B105}" srcOrd="0" destOrd="0" presId="urn:microsoft.com/office/officeart/2005/8/layout/vList2"/>
    <dgm:cxn modelId="{8933B09D-C7BB-0041-8F4E-07FBF9E60E7F}" srcId="{6471EE5B-ADD8-694A-A9FB-8D9CB49BB1D7}" destId="{905C3F96-92EF-3849-8EAC-9CE9D8418C42}" srcOrd="4" destOrd="0" parTransId="{941DECD0-0198-8E40-9564-A0F9504821FB}" sibTransId="{A3ABB4BD-60D8-4649-8418-B7F8FF51CD22}"/>
    <dgm:cxn modelId="{0150BCA7-2FE5-B144-9F8F-FC0B7A5DC868}" type="presOf" srcId="{6471EE5B-ADD8-694A-A9FB-8D9CB49BB1D7}" destId="{9E9EC5CB-7519-1E46-90FA-499371DD15A7}" srcOrd="0" destOrd="0" presId="urn:microsoft.com/office/officeart/2005/8/layout/vList2"/>
    <dgm:cxn modelId="{07B7E0AA-6B7B-8B42-9FF1-99AA1265D8B5}" type="presOf" srcId="{929C936A-A39B-9E45-B9EF-A0EF7ECF6830}" destId="{ED1E6701-AD77-5140-87F7-00B239814E77}" srcOrd="0" destOrd="0" presId="urn:microsoft.com/office/officeart/2005/8/layout/vList2"/>
    <dgm:cxn modelId="{2DC8B5F0-2908-9545-9247-C47628AE7284}" srcId="{6471EE5B-ADD8-694A-A9FB-8D9CB49BB1D7}" destId="{93022711-D9EE-AD4C-AA21-5AEDB7B6CBF1}" srcOrd="0" destOrd="0" parTransId="{AEABEFDE-E1F3-9049-AD12-E2776237CF70}" sibTransId="{56323683-888E-5545-903F-EC575F204E87}"/>
    <dgm:cxn modelId="{B27F9D68-7AC6-8A46-95BA-DF2C9219AF06}" type="presParOf" srcId="{9E9EC5CB-7519-1E46-90FA-499371DD15A7}" destId="{FA47D982-97AD-404B-BE54-7B602C79B105}" srcOrd="0" destOrd="0" presId="urn:microsoft.com/office/officeart/2005/8/layout/vList2"/>
    <dgm:cxn modelId="{844C1D38-A848-E84B-821C-674A44792802}" type="presParOf" srcId="{9E9EC5CB-7519-1E46-90FA-499371DD15A7}" destId="{1EFA794F-D50B-8F4B-B4E0-4F75BB68CADE}" srcOrd="1" destOrd="0" presId="urn:microsoft.com/office/officeart/2005/8/layout/vList2"/>
    <dgm:cxn modelId="{A65F3B8B-96CC-6944-955B-DAFDAEAC9E7C}" type="presParOf" srcId="{9E9EC5CB-7519-1E46-90FA-499371DD15A7}" destId="{4E9F2430-96F8-E546-A2ED-A86BF7B636F4}" srcOrd="2" destOrd="0" presId="urn:microsoft.com/office/officeart/2005/8/layout/vList2"/>
    <dgm:cxn modelId="{BF4BFA39-E23B-5B4E-B759-40DBD9BC6582}" type="presParOf" srcId="{9E9EC5CB-7519-1E46-90FA-499371DD15A7}" destId="{F5FC1313-5944-794A-89C9-21E35790A28D}" srcOrd="3" destOrd="0" presId="urn:microsoft.com/office/officeart/2005/8/layout/vList2"/>
    <dgm:cxn modelId="{445E4AF9-B3C9-AC48-BE55-3A844750A8C7}" type="presParOf" srcId="{9E9EC5CB-7519-1E46-90FA-499371DD15A7}" destId="{35507E21-8F3C-5A4D-83BD-03AE200F2B09}" srcOrd="4" destOrd="0" presId="urn:microsoft.com/office/officeart/2005/8/layout/vList2"/>
    <dgm:cxn modelId="{C3CB754B-E4AE-984E-899A-B5DA6F53A85A}" type="presParOf" srcId="{9E9EC5CB-7519-1E46-90FA-499371DD15A7}" destId="{2F86EC45-6749-5045-88B4-F3BD08C5B4D2}" srcOrd="5" destOrd="0" presId="urn:microsoft.com/office/officeart/2005/8/layout/vList2"/>
    <dgm:cxn modelId="{7078FA6B-44D9-3E4E-A957-4A1CFFC378EC}" type="presParOf" srcId="{9E9EC5CB-7519-1E46-90FA-499371DD15A7}" destId="{ED1E6701-AD77-5140-87F7-00B239814E77}" srcOrd="6" destOrd="0" presId="urn:microsoft.com/office/officeart/2005/8/layout/vList2"/>
    <dgm:cxn modelId="{EA0BC037-A8CB-8243-B8D3-AB4A0B44DD73}" type="presParOf" srcId="{9E9EC5CB-7519-1E46-90FA-499371DD15A7}" destId="{5CBC0359-C3B7-4443-A43D-F63A1C39F953}" srcOrd="7" destOrd="0" presId="urn:microsoft.com/office/officeart/2005/8/layout/vList2"/>
    <dgm:cxn modelId="{76714EF4-4A32-1F4D-B4C8-363001776863}" type="presParOf" srcId="{9E9EC5CB-7519-1E46-90FA-499371DD15A7}" destId="{772EAA56-4C01-F64B-A706-88CC0BBA5A17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E6F66E-94B9-4C4F-9541-3CA79A9D1D0D}" type="doc">
      <dgm:prSet loTypeId="urn:microsoft.com/office/officeart/2005/8/layout/chevron2" loCatId="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F9743FEA-6852-DB42-A161-27592CD96F78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154B2443-ED93-FD43-BEF8-E1AC664A8A24}" type="parTrans" cxnId="{DEC11A69-BF2B-F64B-983E-38F62835765D}">
      <dgm:prSet/>
      <dgm:spPr/>
      <dgm:t>
        <a:bodyPr/>
        <a:lstStyle/>
        <a:p>
          <a:endParaRPr lang="en-US"/>
        </a:p>
      </dgm:t>
    </dgm:pt>
    <dgm:pt modelId="{3B8E39BE-E549-EC4B-B4D2-40B6FAB4C9F3}" type="sibTrans" cxnId="{DEC11A69-BF2B-F64B-983E-38F62835765D}">
      <dgm:prSet/>
      <dgm:spPr/>
      <dgm:t>
        <a:bodyPr/>
        <a:lstStyle/>
        <a:p>
          <a:endParaRPr lang="en-US"/>
        </a:p>
      </dgm:t>
    </dgm:pt>
    <dgm:pt modelId="{EF497C97-C765-EC47-9D98-BC683175D91C}">
      <dgm:prSet phldrT="[Text]"/>
      <dgm:spPr/>
      <dgm:t>
        <a:bodyPr/>
        <a:lstStyle/>
        <a:p>
          <a:r>
            <a:rPr lang="en-US" dirty="0"/>
            <a:t>What problems did English major face when performing oral presentations?</a:t>
          </a:r>
        </a:p>
      </dgm:t>
    </dgm:pt>
    <dgm:pt modelId="{7DADACB2-BB84-2340-8A44-EA60708DD087}" type="parTrans" cxnId="{BFC117F1-0163-7C4F-A4E9-75A78EBC01F0}">
      <dgm:prSet/>
      <dgm:spPr/>
      <dgm:t>
        <a:bodyPr/>
        <a:lstStyle/>
        <a:p>
          <a:endParaRPr lang="en-US"/>
        </a:p>
      </dgm:t>
    </dgm:pt>
    <dgm:pt modelId="{FEA14A9F-887D-E140-874F-906CCD116FF2}" type="sibTrans" cxnId="{BFC117F1-0163-7C4F-A4E9-75A78EBC01F0}">
      <dgm:prSet/>
      <dgm:spPr/>
      <dgm:t>
        <a:bodyPr/>
        <a:lstStyle/>
        <a:p>
          <a:endParaRPr lang="en-US"/>
        </a:p>
      </dgm:t>
    </dgm:pt>
    <dgm:pt modelId="{4A40D903-5117-8A40-98D1-CA167FA0677B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242516E4-C951-FB44-B56E-6CB9BA881FC1}" type="parTrans" cxnId="{F4151BF8-59AA-D741-B1B9-03CCE7F1F77D}">
      <dgm:prSet/>
      <dgm:spPr/>
      <dgm:t>
        <a:bodyPr/>
        <a:lstStyle/>
        <a:p>
          <a:endParaRPr lang="en-US"/>
        </a:p>
      </dgm:t>
    </dgm:pt>
    <dgm:pt modelId="{C0FA4327-08BB-774C-B4CE-5356CEB67414}" type="sibTrans" cxnId="{F4151BF8-59AA-D741-B1B9-03CCE7F1F77D}">
      <dgm:prSet/>
      <dgm:spPr/>
      <dgm:t>
        <a:bodyPr/>
        <a:lstStyle/>
        <a:p>
          <a:endParaRPr lang="en-US"/>
        </a:p>
      </dgm:t>
    </dgm:pt>
    <dgm:pt modelId="{52BA408C-A02F-8A4A-A35B-E65EA3FC2A2C}">
      <dgm:prSet phldrT="[Text]"/>
      <dgm:spPr/>
      <dgm:t>
        <a:bodyPr/>
        <a:lstStyle/>
        <a:p>
          <a:r>
            <a:rPr lang="en-US" dirty="0"/>
            <a:t>What are the causes to these problems?</a:t>
          </a:r>
        </a:p>
      </dgm:t>
    </dgm:pt>
    <dgm:pt modelId="{1E874256-53A9-7B4A-B46C-24E3339915C9}" type="parTrans" cxnId="{6AC4D25D-66E4-8044-99E4-899DB547CF2E}">
      <dgm:prSet/>
      <dgm:spPr/>
      <dgm:t>
        <a:bodyPr/>
        <a:lstStyle/>
        <a:p>
          <a:endParaRPr lang="en-US"/>
        </a:p>
      </dgm:t>
    </dgm:pt>
    <dgm:pt modelId="{9A313B09-2275-DB4C-8BE9-74B92FD8D904}" type="sibTrans" cxnId="{6AC4D25D-66E4-8044-99E4-899DB547CF2E}">
      <dgm:prSet/>
      <dgm:spPr/>
      <dgm:t>
        <a:bodyPr/>
        <a:lstStyle/>
        <a:p>
          <a:endParaRPr lang="en-US"/>
        </a:p>
      </dgm:t>
    </dgm:pt>
    <dgm:pt modelId="{EF12C061-1AC4-AB4D-B149-0BAC5FF333D1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554FCE3E-14AD-464E-94C0-7F50292B942D}" type="parTrans" cxnId="{252EA75A-7165-BA4B-8EB2-58EA5AAE8B00}">
      <dgm:prSet/>
      <dgm:spPr/>
      <dgm:t>
        <a:bodyPr/>
        <a:lstStyle/>
        <a:p>
          <a:endParaRPr lang="en-US"/>
        </a:p>
      </dgm:t>
    </dgm:pt>
    <dgm:pt modelId="{CBF0A27E-DD6A-084D-91BA-821031E3FF4F}" type="sibTrans" cxnId="{252EA75A-7165-BA4B-8EB2-58EA5AAE8B00}">
      <dgm:prSet/>
      <dgm:spPr/>
      <dgm:t>
        <a:bodyPr/>
        <a:lstStyle/>
        <a:p>
          <a:endParaRPr lang="en-US"/>
        </a:p>
      </dgm:t>
    </dgm:pt>
    <dgm:pt modelId="{06216FEA-02B5-454A-B702-0F0A717858E8}">
      <dgm:prSet phldrT="[Text]"/>
      <dgm:spPr/>
      <dgm:t>
        <a:bodyPr/>
        <a:lstStyle/>
        <a:p>
          <a:r>
            <a:rPr lang="en-US" dirty="0"/>
            <a:t>What should be done to improve the situation?</a:t>
          </a:r>
        </a:p>
      </dgm:t>
    </dgm:pt>
    <dgm:pt modelId="{7103A35C-753A-8A40-AC5A-4B9519984105}" type="parTrans" cxnId="{C108FB21-ADFA-FB49-A5C2-2A3EA9D83220}">
      <dgm:prSet/>
      <dgm:spPr/>
      <dgm:t>
        <a:bodyPr/>
        <a:lstStyle/>
        <a:p>
          <a:endParaRPr lang="en-US"/>
        </a:p>
      </dgm:t>
    </dgm:pt>
    <dgm:pt modelId="{3270AE26-6197-414B-A6EF-51A218BB1A27}" type="sibTrans" cxnId="{C108FB21-ADFA-FB49-A5C2-2A3EA9D83220}">
      <dgm:prSet/>
      <dgm:spPr/>
      <dgm:t>
        <a:bodyPr/>
        <a:lstStyle/>
        <a:p>
          <a:endParaRPr lang="en-US"/>
        </a:p>
      </dgm:t>
    </dgm:pt>
    <dgm:pt modelId="{8BEC6328-631E-8E4F-AEE6-0DFC23AD9A41}" type="pres">
      <dgm:prSet presAssocID="{02E6F66E-94B9-4C4F-9541-3CA79A9D1D0D}" presName="linearFlow" presStyleCnt="0">
        <dgm:presLayoutVars>
          <dgm:dir/>
          <dgm:animLvl val="lvl"/>
          <dgm:resizeHandles val="exact"/>
        </dgm:presLayoutVars>
      </dgm:prSet>
      <dgm:spPr/>
    </dgm:pt>
    <dgm:pt modelId="{C69D3FF8-8FFE-0C45-BA0C-BF40FC37EA02}" type="pres">
      <dgm:prSet presAssocID="{F9743FEA-6852-DB42-A161-27592CD96F78}" presName="composite" presStyleCnt="0"/>
      <dgm:spPr/>
    </dgm:pt>
    <dgm:pt modelId="{A72CDFE5-D069-4342-8CB9-698D4BACE561}" type="pres">
      <dgm:prSet presAssocID="{F9743FEA-6852-DB42-A161-27592CD96F78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B2AD7DEA-F094-B54D-AEE4-B5E8A4B0795F}" type="pres">
      <dgm:prSet presAssocID="{F9743FEA-6852-DB42-A161-27592CD96F78}" presName="descendantText" presStyleLbl="alignAcc1" presStyleIdx="0" presStyleCnt="3">
        <dgm:presLayoutVars>
          <dgm:bulletEnabled val="1"/>
        </dgm:presLayoutVars>
      </dgm:prSet>
      <dgm:spPr/>
    </dgm:pt>
    <dgm:pt modelId="{B6954F33-E9F6-1E4F-97AD-A06A0BE43BC1}" type="pres">
      <dgm:prSet presAssocID="{3B8E39BE-E549-EC4B-B4D2-40B6FAB4C9F3}" presName="sp" presStyleCnt="0"/>
      <dgm:spPr/>
    </dgm:pt>
    <dgm:pt modelId="{15B90957-A82D-EE41-9CD4-D9DE41B4B445}" type="pres">
      <dgm:prSet presAssocID="{4A40D903-5117-8A40-98D1-CA167FA0677B}" presName="composite" presStyleCnt="0"/>
      <dgm:spPr/>
    </dgm:pt>
    <dgm:pt modelId="{BB30AE9F-15F7-9644-8991-BF6E761317BB}" type="pres">
      <dgm:prSet presAssocID="{4A40D903-5117-8A40-98D1-CA167FA0677B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C723BD1-A72C-EA4C-BBC3-CA791DEB0202}" type="pres">
      <dgm:prSet presAssocID="{4A40D903-5117-8A40-98D1-CA167FA0677B}" presName="descendantText" presStyleLbl="alignAcc1" presStyleIdx="1" presStyleCnt="3">
        <dgm:presLayoutVars>
          <dgm:bulletEnabled val="1"/>
        </dgm:presLayoutVars>
      </dgm:prSet>
      <dgm:spPr/>
    </dgm:pt>
    <dgm:pt modelId="{17654DB9-8B00-1147-937E-1ECDB6D3B7F4}" type="pres">
      <dgm:prSet presAssocID="{C0FA4327-08BB-774C-B4CE-5356CEB67414}" presName="sp" presStyleCnt="0"/>
      <dgm:spPr/>
    </dgm:pt>
    <dgm:pt modelId="{C36C769C-8D34-7043-8780-E3801F90C821}" type="pres">
      <dgm:prSet presAssocID="{EF12C061-1AC4-AB4D-B149-0BAC5FF333D1}" presName="composite" presStyleCnt="0"/>
      <dgm:spPr/>
    </dgm:pt>
    <dgm:pt modelId="{1929C94D-0069-464E-85DC-D2B83D9CA3F6}" type="pres">
      <dgm:prSet presAssocID="{EF12C061-1AC4-AB4D-B149-0BAC5FF333D1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0426BDD-894A-A444-B629-157F1BDEE44C}" type="pres">
      <dgm:prSet presAssocID="{EF12C061-1AC4-AB4D-B149-0BAC5FF333D1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6447CD00-6758-8E42-9089-AEE1306ADAD5}" type="presOf" srcId="{EF12C061-1AC4-AB4D-B149-0BAC5FF333D1}" destId="{1929C94D-0069-464E-85DC-D2B83D9CA3F6}" srcOrd="0" destOrd="0" presId="urn:microsoft.com/office/officeart/2005/8/layout/chevron2"/>
    <dgm:cxn modelId="{C108FB21-ADFA-FB49-A5C2-2A3EA9D83220}" srcId="{EF12C061-1AC4-AB4D-B149-0BAC5FF333D1}" destId="{06216FEA-02B5-454A-B702-0F0A717858E8}" srcOrd="0" destOrd="0" parTransId="{7103A35C-753A-8A40-AC5A-4B9519984105}" sibTransId="{3270AE26-6197-414B-A6EF-51A218BB1A27}"/>
    <dgm:cxn modelId="{252EA75A-7165-BA4B-8EB2-58EA5AAE8B00}" srcId="{02E6F66E-94B9-4C4F-9541-3CA79A9D1D0D}" destId="{EF12C061-1AC4-AB4D-B149-0BAC5FF333D1}" srcOrd="2" destOrd="0" parTransId="{554FCE3E-14AD-464E-94C0-7F50292B942D}" sibTransId="{CBF0A27E-DD6A-084D-91BA-821031E3FF4F}"/>
    <dgm:cxn modelId="{6AC4D25D-66E4-8044-99E4-899DB547CF2E}" srcId="{4A40D903-5117-8A40-98D1-CA167FA0677B}" destId="{52BA408C-A02F-8A4A-A35B-E65EA3FC2A2C}" srcOrd="0" destOrd="0" parTransId="{1E874256-53A9-7B4A-B46C-24E3339915C9}" sibTransId="{9A313B09-2275-DB4C-8BE9-74B92FD8D904}"/>
    <dgm:cxn modelId="{DEC11A69-BF2B-F64B-983E-38F62835765D}" srcId="{02E6F66E-94B9-4C4F-9541-3CA79A9D1D0D}" destId="{F9743FEA-6852-DB42-A161-27592CD96F78}" srcOrd="0" destOrd="0" parTransId="{154B2443-ED93-FD43-BEF8-E1AC664A8A24}" sibTransId="{3B8E39BE-E549-EC4B-B4D2-40B6FAB4C9F3}"/>
    <dgm:cxn modelId="{21E28584-2F41-114D-90CE-3C0378479765}" type="presOf" srcId="{4A40D903-5117-8A40-98D1-CA167FA0677B}" destId="{BB30AE9F-15F7-9644-8991-BF6E761317BB}" srcOrd="0" destOrd="0" presId="urn:microsoft.com/office/officeart/2005/8/layout/chevron2"/>
    <dgm:cxn modelId="{75C41EA0-B3CE-FF46-92E6-3D45A113CE2F}" type="presOf" srcId="{52BA408C-A02F-8A4A-A35B-E65EA3FC2A2C}" destId="{EC723BD1-A72C-EA4C-BBC3-CA791DEB0202}" srcOrd="0" destOrd="0" presId="urn:microsoft.com/office/officeart/2005/8/layout/chevron2"/>
    <dgm:cxn modelId="{A1C295C4-3F31-4C4C-875E-D9F2371D5A7B}" type="presOf" srcId="{02E6F66E-94B9-4C4F-9541-3CA79A9D1D0D}" destId="{8BEC6328-631E-8E4F-AEE6-0DFC23AD9A41}" srcOrd="0" destOrd="0" presId="urn:microsoft.com/office/officeart/2005/8/layout/chevron2"/>
    <dgm:cxn modelId="{1E2757E4-3D41-2642-9B65-94F60CB6F487}" type="presOf" srcId="{06216FEA-02B5-454A-B702-0F0A717858E8}" destId="{F0426BDD-894A-A444-B629-157F1BDEE44C}" srcOrd="0" destOrd="0" presId="urn:microsoft.com/office/officeart/2005/8/layout/chevron2"/>
    <dgm:cxn modelId="{38C32FEA-0A64-674D-B6AB-D2025D483693}" type="presOf" srcId="{EF497C97-C765-EC47-9D98-BC683175D91C}" destId="{B2AD7DEA-F094-B54D-AEE4-B5E8A4B0795F}" srcOrd="0" destOrd="0" presId="urn:microsoft.com/office/officeart/2005/8/layout/chevron2"/>
    <dgm:cxn modelId="{BFC117F1-0163-7C4F-A4E9-75A78EBC01F0}" srcId="{F9743FEA-6852-DB42-A161-27592CD96F78}" destId="{EF497C97-C765-EC47-9D98-BC683175D91C}" srcOrd="0" destOrd="0" parTransId="{7DADACB2-BB84-2340-8A44-EA60708DD087}" sibTransId="{FEA14A9F-887D-E140-874F-906CCD116FF2}"/>
    <dgm:cxn modelId="{F4151BF8-59AA-D741-B1B9-03CCE7F1F77D}" srcId="{02E6F66E-94B9-4C4F-9541-3CA79A9D1D0D}" destId="{4A40D903-5117-8A40-98D1-CA167FA0677B}" srcOrd="1" destOrd="0" parTransId="{242516E4-C951-FB44-B56E-6CB9BA881FC1}" sibTransId="{C0FA4327-08BB-774C-B4CE-5356CEB67414}"/>
    <dgm:cxn modelId="{973517FC-33A7-D945-A7C5-4121E4761DD4}" type="presOf" srcId="{F9743FEA-6852-DB42-A161-27592CD96F78}" destId="{A72CDFE5-D069-4342-8CB9-698D4BACE561}" srcOrd="0" destOrd="0" presId="urn:microsoft.com/office/officeart/2005/8/layout/chevron2"/>
    <dgm:cxn modelId="{153F90EE-B19C-C64C-8F30-379E2EE83E16}" type="presParOf" srcId="{8BEC6328-631E-8E4F-AEE6-0DFC23AD9A41}" destId="{C69D3FF8-8FFE-0C45-BA0C-BF40FC37EA02}" srcOrd="0" destOrd="0" presId="urn:microsoft.com/office/officeart/2005/8/layout/chevron2"/>
    <dgm:cxn modelId="{4ECFF17C-0E6E-4D40-B875-BDAD185A924C}" type="presParOf" srcId="{C69D3FF8-8FFE-0C45-BA0C-BF40FC37EA02}" destId="{A72CDFE5-D069-4342-8CB9-698D4BACE561}" srcOrd="0" destOrd="0" presId="urn:microsoft.com/office/officeart/2005/8/layout/chevron2"/>
    <dgm:cxn modelId="{292193F3-0D90-E74D-B90F-A8AB41EBEDB6}" type="presParOf" srcId="{C69D3FF8-8FFE-0C45-BA0C-BF40FC37EA02}" destId="{B2AD7DEA-F094-B54D-AEE4-B5E8A4B0795F}" srcOrd="1" destOrd="0" presId="urn:microsoft.com/office/officeart/2005/8/layout/chevron2"/>
    <dgm:cxn modelId="{D601D98C-ACCB-E34F-8D47-44DD339FE16D}" type="presParOf" srcId="{8BEC6328-631E-8E4F-AEE6-0DFC23AD9A41}" destId="{B6954F33-E9F6-1E4F-97AD-A06A0BE43BC1}" srcOrd="1" destOrd="0" presId="urn:microsoft.com/office/officeart/2005/8/layout/chevron2"/>
    <dgm:cxn modelId="{87361B18-E86C-1D41-872E-E6C5B597FA21}" type="presParOf" srcId="{8BEC6328-631E-8E4F-AEE6-0DFC23AD9A41}" destId="{15B90957-A82D-EE41-9CD4-D9DE41B4B445}" srcOrd="2" destOrd="0" presId="urn:microsoft.com/office/officeart/2005/8/layout/chevron2"/>
    <dgm:cxn modelId="{49C6BBDF-F5DF-B749-A896-602AA0FB5AB1}" type="presParOf" srcId="{15B90957-A82D-EE41-9CD4-D9DE41B4B445}" destId="{BB30AE9F-15F7-9644-8991-BF6E761317BB}" srcOrd="0" destOrd="0" presId="urn:microsoft.com/office/officeart/2005/8/layout/chevron2"/>
    <dgm:cxn modelId="{BA512512-0BE0-0540-85E8-A20F7E3E0FAB}" type="presParOf" srcId="{15B90957-A82D-EE41-9CD4-D9DE41B4B445}" destId="{EC723BD1-A72C-EA4C-BBC3-CA791DEB0202}" srcOrd="1" destOrd="0" presId="urn:microsoft.com/office/officeart/2005/8/layout/chevron2"/>
    <dgm:cxn modelId="{AB5C4A23-9C52-F04E-9851-94D4D9BC9433}" type="presParOf" srcId="{8BEC6328-631E-8E4F-AEE6-0DFC23AD9A41}" destId="{17654DB9-8B00-1147-937E-1ECDB6D3B7F4}" srcOrd="3" destOrd="0" presId="urn:microsoft.com/office/officeart/2005/8/layout/chevron2"/>
    <dgm:cxn modelId="{7C315F3D-A4A0-7042-AA58-4724903D73EE}" type="presParOf" srcId="{8BEC6328-631E-8E4F-AEE6-0DFC23AD9A41}" destId="{C36C769C-8D34-7043-8780-E3801F90C821}" srcOrd="4" destOrd="0" presId="urn:microsoft.com/office/officeart/2005/8/layout/chevron2"/>
    <dgm:cxn modelId="{2B559701-AAF9-6A4D-B560-DEB90D6A76C6}" type="presParOf" srcId="{C36C769C-8D34-7043-8780-E3801F90C821}" destId="{1929C94D-0069-464E-85DC-D2B83D9CA3F6}" srcOrd="0" destOrd="0" presId="urn:microsoft.com/office/officeart/2005/8/layout/chevron2"/>
    <dgm:cxn modelId="{F397DF13-03B3-3149-BA79-E74A41B611A1}" type="presParOf" srcId="{C36C769C-8D34-7043-8780-E3801F90C821}" destId="{F0426BDD-894A-A444-B629-157F1BDEE4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9A9DBF-2B80-FE44-9CD3-D9EE22851F77}" type="doc">
      <dgm:prSet loTypeId="urn:microsoft.com/office/officeart/2005/8/layout/hierarchy3" loCatId="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F7374229-9887-F24A-8AAA-CA453CBA0868}">
      <dgm:prSet phldrT="[Text]"/>
      <dgm:spPr/>
      <dgm:t>
        <a:bodyPr/>
        <a:lstStyle/>
        <a:p>
          <a:r>
            <a:rPr lang="en-US" dirty="0"/>
            <a:t>68</a:t>
          </a:r>
        </a:p>
      </dgm:t>
    </dgm:pt>
    <dgm:pt modelId="{A7C5074D-99BF-5348-BB3C-F28A8C78064F}" type="parTrans" cxnId="{68109836-FC72-C546-BDC9-02826DA7B509}">
      <dgm:prSet/>
      <dgm:spPr/>
      <dgm:t>
        <a:bodyPr/>
        <a:lstStyle/>
        <a:p>
          <a:endParaRPr lang="en-US"/>
        </a:p>
      </dgm:t>
    </dgm:pt>
    <dgm:pt modelId="{8A2F4C55-7621-2D44-A0CB-60D9F8ABB05C}" type="sibTrans" cxnId="{68109836-FC72-C546-BDC9-02826DA7B509}">
      <dgm:prSet/>
      <dgm:spPr/>
      <dgm:t>
        <a:bodyPr/>
        <a:lstStyle/>
        <a:p>
          <a:endParaRPr lang="en-US"/>
        </a:p>
      </dgm:t>
    </dgm:pt>
    <dgm:pt modelId="{8F7F6FA6-61F6-C648-89FF-109E07FAF49F}">
      <dgm:prSet phldrT="[Text]" custT="1"/>
      <dgm:spPr/>
      <dgm:t>
        <a:bodyPr/>
        <a:lstStyle/>
        <a:p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Hung Vuong University</a:t>
          </a:r>
        </a:p>
      </dgm:t>
    </dgm:pt>
    <dgm:pt modelId="{9E37FDF1-5936-1841-8A2F-E28BF3ADCF9D}" type="parTrans" cxnId="{86906653-EA4B-7A4C-ADD8-00409D26B1D0}">
      <dgm:prSet/>
      <dgm:spPr/>
      <dgm:t>
        <a:bodyPr/>
        <a:lstStyle/>
        <a:p>
          <a:endParaRPr lang="en-US"/>
        </a:p>
      </dgm:t>
    </dgm:pt>
    <dgm:pt modelId="{A96FC140-EF5B-0A46-96C6-2EADACD34F46}" type="sibTrans" cxnId="{86906653-EA4B-7A4C-ADD8-00409D26B1D0}">
      <dgm:prSet/>
      <dgm:spPr/>
      <dgm:t>
        <a:bodyPr/>
        <a:lstStyle/>
        <a:p>
          <a:endParaRPr lang="en-US"/>
        </a:p>
      </dgm:t>
    </dgm:pt>
    <dgm:pt modelId="{368AEE6B-2B96-9C40-8187-AC1A4DC54315}">
      <dgm:prSet phldrT="[Text]" custT="1"/>
      <dgm:spPr/>
      <dgm:t>
        <a:bodyPr/>
        <a:lstStyle/>
        <a:p>
          <a:r>
            <a:rPr lang="en-US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majoring in English language</a:t>
          </a:r>
        </a:p>
      </dgm:t>
    </dgm:pt>
    <dgm:pt modelId="{B49FDD12-F33F-A645-8323-80F10807036A}" type="parTrans" cxnId="{3545BC1C-A369-3D48-8F4B-1DC2CDB9EE03}">
      <dgm:prSet/>
      <dgm:spPr/>
      <dgm:t>
        <a:bodyPr/>
        <a:lstStyle/>
        <a:p>
          <a:endParaRPr lang="en-US"/>
        </a:p>
      </dgm:t>
    </dgm:pt>
    <dgm:pt modelId="{C8879DB2-E6BC-A849-BAB5-DD334203BFC9}" type="sibTrans" cxnId="{3545BC1C-A369-3D48-8F4B-1DC2CDB9EE03}">
      <dgm:prSet/>
      <dgm:spPr/>
      <dgm:t>
        <a:bodyPr/>
        <a:lstStyle/>
        <a:p>
          <a:endParaRPr lang="en-US"/>
        </a:p>
      </dgm:t>
    </dgm:pt>
    <dgm:pt modelId="{C96BEAD3-B453-164E-8085-5B35B896F416}">
      <dgm:prSet custT="1"/>
      <dgm:spPr/>
      <dgm:t>
        <a:bodyPr/>
        <a:lstStyle/>
        <a:p>
          <a:r>
            <a:rPr lang="en-VN" sz="3600" dirty="0">
              <a:latin typeface="Times New Roman" panose="02020603050405020304" pitchFamily="18" charset="0"/>
              <a:cs typeface="Times New Roman" panose="02020603050405020304" pitchFamily="18" charset="0"/>
            </a:rPr>
            <a:t>juniors and seniors</a:t>
          </a:r>
          <a:r>
            <a:rPr lang="en-VN" sz="1700" dirty="0"/>
            <a:t> </a:t>
          </a:r>
        </a:p>
      </dgm:t>
    </dgm:pt>
    <dgm:pt modelId="{F48803FE-FE1D-EE44-9478-09B9543D971E}" type="parTrans" cxnId="{7C8D119F-2489-F74B-A3A2-7E4848A6F574}">
      <dgm:prSet/>
      <dgm:spPr/>
      <dgm:t>
        <a:bodyPr/>
        <a:lstStyle/>
        <a:p>
          <a:endParaRPr lang="en-US"/>
        </a:p>
      </dgm:t>
    </dgm:pt>
    <dgm:pt modelId="{8E3DECB4-7776-0449-94FC-F70768D69E56}" type="sibTrans" cxnId="{7C8D119F-2489-F74B-A3A2-7E4848A6F574}">
      <dgm:prSet/>
      <dgm:spPr/>
      <dgm:t>
        <a:bodyPr/>
        <a:lstStyle/>
        <a:p>
          <a:endParaRPr lang="en-US"/>
        </a:p>
      </dgm:t>
    </dgm:pt>
    <dgm:pt modelId="{CF317695-8FB7-504F-BFD1-B505AD48C7A8}" type="pres">
      <dgm:prSet presAssocID="{129A9DBF-2B80-FE44-9CD3-D9EE22851F7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09C138A-B165-4748-AB58-02DBDC952559}" type="pres">
      <dgm:prSet presAssocID="{F7374229-9887-F24A-8AAA-CA453CBA0868}" presName="root" presStyleCnt="0"/>
      <dgm:spPr/>
    </dgm:pt>
    <dgm:pt modelId="{2C682A2F-4F90-A149-BEE0-7F6D47389162}" type="pres">
      <dgm:prSet presAssocID="{F7374229-9887-F24A-8AAA-CA453CBA0868}" presName="rootComposite" presStyleCnt="0"/>
      <dgm:spPr/>
    </dgm:pt>
    <dgm:pt modelId="{4FEE2857-2C5B-6B49-A6CC-D23BD698EF22}" type="pres">
      <dgm:prSet presAssocID="{F7374229-9887-F24A-8AAA-CA453CBA0868}" presName="rootText" presStyleLbl="node1" presStyleIdx="0" presStyleCnt="1" custScaleX="192567" custScaleY="146282" custLinFactNeighborX="-50373" custLinFactNeighborY="-2743"/>
      <dgm:spPr/>
    </dgm:pt>
    <dgm:pt modelId="{A480390E-E0B4-3D43-9A38-406A60AD2F85}" type="pres">
      <dgm:prSet presAssocID="{F7374229-9887-F24A-8AAA-CA453CBA0868}" presName="rootConnector" presStyleLbl="node1" presStyleIdx="0" presStyleCnt="1"/>
      <dgm:spPr/>
    </dgm:pt>
    <dgm:pt modelId="{06C78678-07BB-1845-8679-03027EBF10CA}" type="pres">
      <dgm:prSet presAssocID="{F7374229-9887-F24A-8AAA-CA453CBA0868}" presName="childShape" presStyleCnt="0"/>
      <dgm:spPr/>
    </dgm:pt>
    <dgm:pt modelId="{45AEC2D6-F021-3A42-AA50-A4D615D38499}" type="pres">
      <dgm:prSet presAssocID="{F48803FE-FE1D-EE44-9478-09B9543D971E}" presName="Name13" presStyleLbl="parChTrans1D2" presStyleIdx="0" presStyleCnt="3"/>
      <dgm:spPr/>
    </dgm:pt>
    <dgm:pt modelId="{B71CC2C4-FD0A-C640-916B-7FE6B323E856}" type="pres">
      <dgm:prSet presAssocID="{C96BEAD3-B453-164E-8085-5B35B896F416}" presName="childText" presStyleLbl="bgAcc1" presStyleIdx="0" presStyleCnt="3" custScaleX="466835" custScaleY="104051" custLinFactNeighborX="45084" custLinFactNeighborY="-11390">
        <dgm:presLayoutVars>
          <dgm:bulletEnabled val="1"/>
        </dgm:presLayoutVars>
      </dgm:prSet>
      <dgm:spPr/>
    </dgm:pt>
    <dgm:pt modelId="{E05FA523-25D6-6744-83BF-8F00D7C296FF}" type="pres">
      <dgm:prSet presAssocID="{B49FDD12-F33F-A645-8323-80F10807036A}" presName="Name13" presStyleLbl="parChTrans1D2" presStyleIdx="1" presStyleCnt="3"/>
      <dgm:spPr/>
    </dgm:pt>
    <dgm:pt modelId="{C0A4A662-720E-6746-96B0-F7527E869651}" type="pres">
      <dgm:prSet presAssocID="{368AEE6B-2B96-9C40-8187-AC1A4DC54315}" presName="childText" presStyleLbl="bgAcc1" presStyleIdx="1" presStyleCnt="3" custScaleX="457636" custLinFactNeighborX="43044" custLinFactNeighborY="-1913">
        <dgm:presLayoutVars>
          <dgm:bulletEnabled val="1"/>
        </dgm:presLayoutVars>
      </dgm:prSet>
      <dgm:spPr/>
    </dgm:pt>
    <dgm:pt modelId="{08D9A96F-6C44-E04F-80D9-08DFA41E34FA}" type="pres">
      <dgm:prSet presAssocID="{9E37FDF1-5936-1841-8A2F-E28BF3ADCF9D}" presName="Name13" presStyleLbl="parChTrans1D2" presStyleIdx="2" presStyleCnt="3"/>
      <dgm:spPr/>
    </dgm:pt>
    <dgm:pt modelId="{26EDB12C-0D81-8C48-9D93-5FBED2960385}" type="pres">
      <dgm:prSet presAssocID="{8F7F6FA6-61F6-C648-89FF-109E07FAF49F}" presName="childText" presStyleLbl="bgAcc1" presStyleIdx="2" presStyleCnt="3" custScaleX="471462" custScaleY="123890" custLinFactNeighborX="41584" custLinFactNeighborY="-13367">
        <dgm:presLayoutVars>
          <dgm:bulletEnabled val="1"/>
        </dgm:presLayoutVars>
      </dgm:prSet>
      <dgm:spPr/>
    </dgm:pt>
  </dgm:ptLst>
  <dgm:cxnLst>
    <dgm:cxn modelId="{3545BC1C-A369-3D48-8F4B-1DC2CDB9EE03}" srcId="{F7374229-9887-F24A-8AAA-CA453CBA0868}" destId="{368AEE6B-2B96-9C40-8187-AC1A4DC54315}" srcOrd="1" destOrd="0" parTransId="{B49FDD12-F33F-A645-8323-80F10807036A}" sibTransId="{C8879DB2-E6BC-A849-BAB5-DD334203BFC9}"/>
    <dgm:cxn modelId="{68109836-FC72-C546-BDC9-02826DA7B509}" srcId="{129A9DBF-2B80-FE44-9CD3-D9EE22851F77}" destId="{F7374229-9887-F24A-8AAA-CA453CBA0868}" srcOrd="0" destOrd="0" parTransId="{A7C5074D-99BF-5348-BB3C-F28A8C78064F}" sibTransId="{8A2F4C55-7621-2D44-A0CB-60D9F8ABB05C}"/>
    <dgm:cxn modelId="{86906653-EA4B-7A4C-ADD8-00409D26B1D0}" srcId="{F7374229-9887-F24A-8AAA-CA453CBA0868}" destId="{8F7F6FA6-61F6-C648-89FF-109E07FAF49F}" srcOrd="2" destOrd="0" parTransId="{9E37FDF1-5936-1841-8A2F-E28BF3ADCF9D}" sibTransId="{A96FC140-EF5B-0A46-96C6-2EADACD34F46}"/>
    <dgm:cxn modelId="{CCA67E8F-E713-6047-BD7A-A99530B498DA}" type="presOf" srcId="{F7374229-9887-F24A-8AAA-CA453CBA0868}" destId="{4FEE2857-2C5B-6B49-A6CC-D23BD698EF22}" srcOrd="0" destOrd="0" presId="urn:microsoft.com/office/officeart/2005/8/layout/hierarchy3"/>
    <dgm:cxn modelId="{7C8D119F-2489-F74B-A3A2-7E4848A6F574}" srcId="{F7374229-9887-F24A-8AAA-CA453CBA0868}" destId="{C96BEAD3-B453-164E-8085-5B35B896F416}" srcOrd="0" destOrd="0" parTransId="{F48803FE-FE1D-EE44-9478-09B9543D971E}" sibTransId="{8E3DECB4-7776-0449-94FC-F70768D69E56}"/>
    <dgm:cxn modelId="{85E8B1B6-25B9-6E48-B750-056AFFED831B}" type="presOf" srcId="{B49FDD12-F33F-A645-8323-80F10807036A}" destId="{E05FA523-25D6-6744-83BF-8F00D7C296FF}" srcOrd="0" destOrd="0" presId="urn:microsoft.com/office/officeart/2005/8/layout/hierarchy3"/>
    <dgm:cxn modelId="{4A8FE3B6-67DE-DE4D-90DF-39B000839AE0}" type="presOf" srcId="{129A9DBF-2B80-FE44-9CD3-D9EE22851F77}" destId="{CF317695-8FB7-504F-BFD1-B505AD48C7A8}" srcOrd="0" destOrd="0" presId="urn:microsoft.com/office/officeart/2005/8/layout/hierarchy3"/>
    <dgm:cxn modelId="{7A36D1BC-375A-BE46-81BF-8D9C8C5FF6CA}" type="presOf" srcId="{368AEE6B-2B96-9C40-8187-AC1A4DC54315}" destId="{C0A4A662-720E-6746-96B0-F7527E869651}" srcOrd="0" destOrd="0" presId="urn:microsoft.com/office/officeart/2005/8/layout/hierarchy3"/>
    <dgm:cxn modelId="{45EAFCC8-AD24-7B40-876B-444A1C2D06B7}" type="presOf" srcId="{C96BEAD3-B453-164E-8085-5B35B896F416}" destId="{B71CC2C4-FD0A-C640-916B-7FE6B323E856}" srcOrd="0" destOrd="0" presId="urn:microsoft.com/office/officeart/2005/8/layout/hierarchy3"/>
    <dgm:cxn modelId="{BE48BFD4-BDE1-C244-B96A-73196D8963FC}" type="presOf" srcId="{F7374229-9887-F24A-8AAA-CA453CBA0868}" destId="{A480390E-E0B4-3D43-9A38-406A60AD2F85}" srcOrd="1" destOrd="0" presId="urn:microsoft.com/office/officeart/2005/8/layout/hierarchy3"/>
    <dgm:cxn modelId="{276FAAD7-A397-3D49-B6B0-C96D2A5979E4}" type="presOf" srcId="{F48803FE-FE1D-EE44-9478-09B9543D971E}" destId="{45AEC2D6-F021-3A42-AA50-A4D615D38499}" srcOrd="0" destOrd="0" presId="urn:microsoft.com/office/officeart/2005/8/layout/hierarchy3"/>
    <dgm:cxn modelId="{AECFB3DB-AA14-A74D-873A-7BD09BB0527A}" type="presOf" srcId="{9E37FDF1-5936-1841-8A2F-E28BF3ADCF9D}" destId="{08D9A96F-6C44-E04F-80D9-08DFA41E34FA}" srcOrd="0" destOrd="0" presId="urn:microsoft.com/office/officeart/2005/8/layout/hierarchy3"/>
    <dgm:cxn modelId="{3E9761F5-6CA6-584A-BCBE-8ACCB0DE6DAD}" type="presOf" srcId="{8F7F6FA6-61F6-C648-89FF-109E07FAF49F}" destId="{26EDB12C-0D81-8C48-9D93-5FBED2960385}" srcOrd="0" destOrd="0" presId="urn:microsoft.com/office/officeart/2005/8/layout/hierarchy3"/>
    <dgm:cxn modelId="{D50D81CE-9502-C94C-BCDC-CF0C96A332DE}" type="presParOf" srcId="{CF317695-8FB7-504F-BFD1-B505AD48C7A8}" destId="{409C138A-B165-4748-AB58-02DBDC952559}" srcOrd="0" destOrd="0" presId="urn:microsoft.com/office/officeart/2005/8/layout/hierarchy3"/>
    <dgm:cxn modelId="{661A6BD8-C03D-4445-8692-83FDB38F59D1}" type="presParOf" srcId="{409C138A-B165-4748-AB58-02DBDC952559}" destId="{2C682A2F-4F90-A149-BEE0-7F6D47389162}" srcOrd="0" destOrd="0" presId="urn:microsoft.com/office/officeart/2005/8/layout/hierarchy3"/>
    <dgm:cxn modelId="{B5CD55B3-36B5-5C46-B555-979549EF5874}" type="presParOf" srcId="{2C682A2F-4F90-A149-BEE0-7F6D47389162}" destId="{4FEE2857-2C5B-6B49-A6CC-D23BD698EF22}" srcOrd="0" destOrd="0" presId="urn:microsoft.com/office/officeart/2005/8/layout/hierarchy3"/>
    <dgm:cxn modelId="{EE3C83BF-22B0-AE4D-8137-31CCA9ED973D}" type="presParOf" srcId="{2C682A2F-4F90-A149-BEE0-7F6D47389162}" destId="{A480390E-E0B4-3D43-9A38-406A60AD2F85}" srcOrd="1" destOrd="0" presId="urn:microsoft.com/office/officeart/2005/8/layout/hierarchy3"/>
    <dgm:cxn modelId="{8941D3A4-BB49-9249-8EE5-164CFAB9FCFC}" type="presParOf" srcId="{409C138A-B165-4748-AB58-02DBDC952559}" destId="{06C78678-07BB-1845-8679-03027EBF10CA}" srcOrd="1" destOrd="0" presId="urn:microsoft.com/office/officeart/2005/8/layout/hierarchy3"/>
    <dgm:cxn modelId="{4F0CB259-487D-2F45-946B-73956B9488FC}" type="presParOf" srcId="{06C78678-07BB-1845-8679-03027EBF10CA}" destId="{45AEC2D6-F021-3A42-AA50-A4D615D38499}" srcOrd="0" destOrd="0" presId="urn:microsoft.com/office/officeart/2005/8/layout/hierarchy3"/>
    <dgm:cxn modelId="{5B6E3879-4301-C84D-B8E7-4DA1CFB5CB11}" type="presParOf" srcId="{06C78678-07BB-1845-8679-03027EBF10CA}" destId="{B71CC2C4-FD0A-C640-916B-7FE6B323E856}" srcOrd="1" destOrd="0" presId="urn:microsoft.com/office/officeart/2005/8/layout/hierarchy3"/>
    <dgm:cxn modelId="{F5548478-1939-704E-8251-BB87DCE5E908}" type="presParOf" srcId="{06C78678-07BB-1845-8679-03027EBF10CA}" destId="{E05FA523-25D6-6744-83BF-8F00D7C296FF}" srcOrd="2" destOrd="0" presId="urn:microsoft.com/office/officeart/2005/8/layout/hierarchy3"/>
    <dgm:cxn modelId="{51348AB7-C19C-5A42-88DD-BAAFF8620F84}" type="presParOf" srcId="{06C78678-07BB-1845-8679-03027EBF10CA}" destId="{C0A4A662-720E-6746-96B0-F7527E869651}" srcOrd="3" destOrd="0" presId="urn:microsoft.com/office/officeart/2005/8/layout/hierarchy3"/>
    <dgm:cxn modelId="{2E3E8E04-BF55-C743-B010-214FB0E812D9}" type="presParOf" srcId="{06C78678-07BB-1845-8679-03027EBF10CA}" destId="{08D9A96F-6C44-E04F-80D9-08DFA41E34FA}" srcOrd="4" destOrd="0" presId="urn:microsoft.com/office/officeart/2005/8/layout/hierarchy3"/>
    <dgm:cxn modelId="{2D435E7D-729A-2C43-AE64-D585F67485FD}" type="presParOf" srcId="{06C78678-07BB-1845-8679-03027EBF10CA}" destId="{26EDB12C-0D81-8C48-9D93-5FBED2960385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708FDE-2E32-7747-9FCA-2606581AA7AB}" type="doc">
      <dgm:prSet loTypeId="urn:microsoft.com/office/officeart/2005/8/layout/target3" loCatId="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A8F7CFD2-15B6-2C45-90B5-53FFA7DCA818}">
      <dgm:prSet phldrT="[Text]"/>
      <dgm:spPr/>
      <dgm:t>
        <a:bodyPr/>
        <a:lstStyle/>
        <a:p>
          <a:pPr algn="l"/>
          <a:r>
            <a:rPr lang="en-US" dirty="0"/>
            <a:t>A survey questionnaire</a:t>
          </a:r>
        </a:p>
      </dgm:t>
    </dgm:pt>
    <dgm:pt modelId="{7EB7CE73-D815-884C-904C-62D6B96A81CA}" type="parTrans" cxnId="{F3656732-5855-6B48-B57B-2A59791065E6}">
      <dgm:prSet/>
      <dgm:spPr/>
      <dgm:t>
        <a:bodyPr/>
        <a:lstStyle/>
        <a:p>
          <a:endParaRPr lang="en-US"/>
        </a:p>
      </dgm:t>
    </dgm:pt>
    <dgm:pt modelId="{53F8CFFE-69EF-7C48-A8B2-36FED7889839}" type="sibTrans" cxnId="{F3656732-5855-6B48-B57B-2A59791065E6}">
      <dgm:prSet/>
      <dgm:spPr/>
      <dgm:t>
        <a:bodyPr/>
        <a:lstStyle/>
        <a:p>
          <a:endParaRPr lang="en-US"/>
        </a:p>
      </dgm:t>
    </dgm:pt>
    <dgm:pt modelId="{A301A8F1-A53A-4640-900F-6436A39CCF02}">
      <dgm:prSet phldrT="[Text]" custT="1"/>
      <dgm:spPr/>
      <dgm:t>
        <a:bodyPr/>
        <a:lstStyle/>
        <a:p>
          <a:r>
            <a:rPr lang="en-US" sz="2400" dirty="0"/>
            <a:t>To all participants</a:t>
          </a:r>
        </a:p>
      </dgm:t>
    </dgm:pt>
    <dgm:pt modelId="{75B216A7-3288-634A-A172-C8BC1660F2AA}" type="parTrans" cxnId="{6FBAE9F4-39E3-D44A-AC78-5B9932204981}">
      <dgm:prSet/>
      <dgm:spPr/>
      <dgm:t>
        <a:bodyPr/>
        <a:lstStyle/>
        <a:p>
          <a:endParaRPr lang="en-US"/>
        </a:p>
      </dgm:t>
    </dgm:pt>
    <dgm:pt modelId="{08E50E73-2A9E-BA45-90C2-5940777C9258}" type="sibTrans" cxnId="{6FBAE9F4-39E3-D44A-AC78-5B9932204981}">
      <dgm:prSet/>
      <dgm:spPr/>
      <dgm:t>
        <a:bodyPr/>
        <a:lstStyle/>
        <a:p>
          <a:endParaRPr lang="en-US"/>
        </a:p>
      </dgm:t>
    </dgm:pt>
    <dgm:pt modelId="{921DB993-B3A7-1046-80A5-3A3F342DC6B4}">
      <dgm:prSet phldrT="[Text]" custT="1"/>
      <dgm:spPr/>
      <dgm:t>
        <a:bodyPr/>
        <a:lstStyle/>
        <a:p>
          <a:r>
            <a:rPr lang="en-US" sz="2400" dirty="0"/>
            <a:t>Presenting problems and causes identification</a:t>
          </a:r>
        </a:p>
      </dgm:t>
    </dgm:pt>
    <dgm:pt modelId="{20400339-3237-2F43-8D16-3C550DCCA75A}" type="parTrans" cxnId="{E8014A2D-70A8-914F-A6F0-C7F66A8A1BEB}">
      <dgm:prSet/>
      <dgm:spPr/>
      <dgm:t>
        <a:bodyPr/>
        <a:lstStyle/>
        <a:p>
          <a:endParaRPr lang="en-US"/>
        </a:p>
      </dgm:t>
    </dgm:pt>
    <dgm:pt modelId="{7FEF611C-8F39-514D-934B-FDAA838E4CB7}" type="sibTrans" cxnId="{E8014A2D-70A8-914F-A6F0-C7F66A8A1BEB}">
      <dgm:prSet/>
      <dgm:spPr/>
      <dgm:t>
        <a:bodyPr/>
        <a:lstStyle/>
        <a:p>
          <a:endParaRPr lang="en-US"/>
        </a:p>
      </dgm:t>
    </dgm:pt>
    <dgm:pt modelId="{C2BA582C-6019-CB4B-B230-FF991706DCD6}">
      <dgm:prSet phldrT="[Text]"/>
      <dgm:spPr/>
      <dgm:t>
        <a:bodyPr/>
        <a:lstStyle/>
        <a:p>
          <a:pPr algn="l"/>
          <a:r>
            <a:rPr lang="en-US" dirty="0"/>
            <a:t>An Interview</a:t>
          </a:r>
        </a:p>
      </dgm:t>
    </dgm:pt>
    <dgm:pt modelId="{04E77EB2-8950-D64F-9671-3E6814418968}" type="parTrans" cxnId="{FAF7C802-6564-5C4E-96CF-8F24D070F843}">
      <dgm:prSet/>
      <dgm:spPr/>
      <dgm:t>
        <a:bodyPr/>
        <a:lstStyle/>
        <a:p>
          <a:endParaRPr lang="en-US"/>
        </a:p>
      </dgm:t>
    </dgm:pt>
    <dgm:pt modelId="{C4D9BADB-EA3A-1B41-8938-419C67D37053}" type="sibTrans" cxnId="{FAF7C802-6564-5C4E-96CF-8F24D070F843}">
      <dgm:prSet/>
      <dgm:spPr/>
      <dgm:t>
        <a:bodyPr/>
        <a:lstStyle/>
        <a:p>
          <a:endParaRPr lang="en-US"/>
        </a:p>
      </dgm:t>
    </dgm:pt>
    <dgm:pt modelId="{80051102-7918-3442-8681-24ACB8490F08}">
      <dgm:prSet phldrT="[Text]" custT="1"/>
      <dgm:spPr/>
      <dgm:t>
        <a:bodyPr/>
        <a:lstStyle/>
        <a:p>
          <a:r>
            <a:rPr lang="en-US" sz="2400" dirty="0"/>
            <a:t>18 randomly-selected participants</a:t>
          </a:r>
        </a:p>
      </dgm:t>
    </dgm:pt>
    <dgm:pt modelId="{46958CFD-7A94-4048-8E20-A0D4EE749C07}" type="parTrans" cxnId="{63C5120F-7001-3E4D-B389-4EABDECF4D0E}">
      <dgm:prSet/>
      <dgm:spPr/>
      <dgm:t>
        <a:bodyPr/>
        <a:lstStyle/>
        <a:p>
          <a:endParaRPr lang="en-US"/>
        </a:p>
      </dgm:t>
    </dgm:pt>
    <dgm:pt modelId="{8FE830EC-AB8A-414D-B9B9-D7110EE20D8E}" type="sibTrans" cxnId="{63C5120F-7001-3E4D-B389-4EABDECF4D0E}">
      <dgm:prSet/>
      <dgm:spPr/>
      <dgm:t>
        <a:bodyPr/>
        <a:lstStyle/>
        <a:p>
          <a:endParaRPr lang="en-US"/>
        </a:p>
      </dgm:t>
    </dgm:pt>
    <dgm:pt modelId="{E4BF8955-0D04-1A48-BA60-FEF283D92E3B}">
      <dgm:prSet phldrT="[Text]" custT="1"/>
      <dgm:spPr/>
      <dgm:t>
        <a:bodyPr/>
        <a:lstStyle/>
        <a:p>
          <a:r>
            <a:rPr lang="en-US" sz="2400" dirty="0"/>
            <a:t>Intensive identification of problems and causes</a:t>
          </a:r>
        </a:p>
      </dgm:t>
    </dgm:pt>
    <dgm:pt modelId="{16F6D2D9-B727-2241-9CFC-F1AB3CC09475}" type="parTrans" cxnId="{DE07D5E8-F403-AD4F-AEBD-1E8C967BF882}">
      <dgm:prSet/>
      <dgm:spPr/>
      <dgm:t>
        <a:bodyPr/>
        <a:lstStyle/>
        <a:p>
          <a:endParaRPr lang="en-US"/>
        </a:p>
      </dgm:t>
    </dgm:pt>
    <dgm:pt modelId="{70BC9569-47E3-E74C-819C-C8AC73BF1D3F}" type="sibTrans" cxnId="{DE07D5E8-F403-AD4F-AEBD-1E8C967BF882}">
      <dgm:prSet/>
      <dgm:spPr/>
      <dgm:t>
        <a:bodyPr/>
        <a:lstStyle/>
        <a:p>
          <a:endParaRPr lang="en-US"/>
        </a:p>
      </dgm:t>
    </dgm:pt>
    <dgm:pt modelId="{867F256C-B5E7-AA47-AD08-F47EB7D93D4D}">
      <dgm:prSet phldrT="[Text]" custT="1"/>
      <dgm:spPr/>
      <dgm:t>
        <a:bodyPr/>
        <a:lstStyle/>
        <a:p>
          <a:r>
            <a:rPr lang="en-US" sz="2400" dirty="0"/>
            <a:t>Of all participants</a:t>
          </a:r>
        </a:p>
      </dgm:t>
    </dgm:pt>
    <dgm:pt modelId="{C0154419-C4D9-B748-BEBE-BB3D03E04E23}" type="parTrans" cxnId="{4A2B24CD-D97E-F847-AE9D-8C2C3B2BFD94}">
      <dgm:prSet/>
      <dgm:spPr/>
      <dgm:t>
        <a:bodyPr/>
        <a:lstStyle/>
        <a:p>
          <a:endParaRPr lang="en-US"/>
        </a:p>
      </dgm:t>
    </dgm:pt>
    <dgm:pt modelId="{11F1E420-F8AB-DE48-B42E-76FC94F9DA8B}" type="sibTrans" cxnId="{4A2B24CD-D97E-F847-AE9D-8C2C3B2BFD94}">
      <dgm:prSet/>
      <dgm:spPr/>
      <dgm:t>
        <a:bodyPr/>
        <a:lstStyle/>
        <a:p>
          <a:endParaRPr lang="en-US"/>
        </a:p>
      </dgm:t>
    </dgm:pt>
    <dgm:pt modelId="{AC405558-6B53-A145-BB9B-2CA223A52CFA}">
      <dgm:prSet phldrT="[Text]" custT="1"/>
      <dgm:spPr/>
      <dgm:t>
        <a:bodyPr/>
        <a:lstStyle/>
        <a:p>
          <a:r>
            <a:rPr lang="en-US" sz="2400" dirty="0"/>
            <a:t>Further analysis of problems</a:t>
          </a:r>
        </a:p>
      </dgm:t>
    </dgm:pt>
    <dgm:pt modelId="{84485F2E-4647-B44E-A998-6DF5896B9FD3}" type="parTrans" cxnId="{70C311FF-E237-7E42-B98D-DB26FC42D0F0}">
      <dgm:prSet/>
      <dgm:spPr/>
      <dgm:t>
        <a:bodyPr/>
        <a:lstStyle/>
        <a:p>
          <a:endParaRPr lang="en-US"/>
        </a:p>
      </dgm:t>
    </dgm:pt>
    <dgm:pt modelId="{04ACDB16-823E-3F4D-B409-A2D05EED6CA7}" type="sibTrans" cxnId="{70C311FF-E237-7E42-B98D-DB26FC42D0F0}">
      <dgm:prSet/>
      <dgm:spPr/>
      <dgm:t>
        <a:bodyPr/>
        <a:lstStyle/>
        <a:p>
          <a:endParaRPr lang="en-US"/>
        </a:p>
      </dgm:t>
    </dgm:pt>
    <dgm:pt modelId="{0AFEE9D5-FAB6-A549-AF65-78D13131E7E9}">
      <dgm:prSet phldrT="[Text]"/>
      <dgm:spPr/>
      <dgm:t>
        <a:bodyPr/>
        <a:lstStyle/>
        <a:p>
          <a:pPr algn="l"/>
          <a:r>
            <a:rPr lang="en-US" dirty="0"/>
            <a:t>End-of-Term Test Result</a:t>
          </a:r>
        </a:p>
      </dgm:t>
    </dgm:pt>
    <dgm:pt modelId="{A79E7F42-0FFE-B746-8F21-18D88443A58F}" type="sibTrans" cxnId="{DD0DE8B3-9D74-1A46-AE78-317243BC36CD}">
      <dgm:prSet/>
      <dgm:spPr/>
      <dgm:t>
        <a:bodyPr/>
        <a:lstStyle/>
        <a:p>
          <a:endParaRPr lang="en-US"/>
        </a:p>
      </dgm:t>
    </dgm:pt>
    <dgm:pt modelId="{268705B9-AFF4-3645-BBBE-82A40E50C7FC}" type="parTrans" cxnId="{DD0DE8B3-9D74-1A46-AE78-317243BC36CD}">
      <dgm:prSet/>
      <dgm:spPr/>
      <dgm:t>
        <a:bodyPr/>
        <a:lstStyle/>
        <a:p>
          <a:endParaRPr lang="en-US"/>
        </a:p>
      </dgm:t>
    </dgm:pt>
    <dgm:pt modelId="{2E81BF6B-FD73-6E42-8A0E-B1E2B288A260}" type="pres">
      <dgm:prSet presAssocID="{36708FDE-2E32-7747-9FCA-2606581AA7A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92EA660-8DE5-5348-9F38-25523DE670AD}" type="pres">
      <dgm:prSet presAssocID="{A8F7CFD2-15B6-2C45-90B5-53FFA7DCA818}" presName="circle1" presStyleLbl="node1" presStyleIdx="0" presStyleCnt="3"/>
      <dgm:spPr/>
    </dgm:pt>
    <dgm:pt modelId="{6B9CD709-397E-EC4A-9C95-E36EB56AD116}" type="pres">
      <dgm:prSet presAssocID="{A8F7CFD2-15B6-2C45-90B5-53FFA7DCA818}" presName="space" presStyleCnt="0"/>
      <dgm:spPr/>
    </dgm:pt>
    <dgm:pt modelId="{3B61099C-F7CD-0A41-8F10-5BEEF16B9343}" type="pres">
      <dgm:prSet presAssocID="{A8F7CFD2-15B6-2C45-90B5-53FFA7DCA818}" presName="rect1" presStyleLbl="alignAcc1" presStyleIdx="0" presStyleCnt="3" custScaleX="113674"/>
      <dgm:spPr/>
    </dgm:pt>
    <dgm:pt modelId="{9F02A3F5-B838-4A4F-88C8-1B461761F43D}" type="pres">
      <dgm:prSet presAssocID="{C2BA582C-6019-CB4B-B230-FF991706DCD6}" presName="vertSpace2" presStyleLbl="node1" presStyleIdx="0" presStyleCnt="3"/>
      <dgm:spPr/>
    </dgm:pt>
    <dgm:pt modelId="{73961C06-0B95-C347-9F0D-10D18A6291F3}" type="pres">
      <dgm:prSet presAssocID="{C2BA582C-6019-CB4B-B230-FF991706DCD6}" presName="circle2" presStyleLbl="node1" presStyleIdx="1" presStyleCnt="3" custLinFactNeighborX="-1672" custLinFactNeighborY="-557"/>
      <dgm:spPr/>
    </dgm:pt>
    <dgm:pt modelId="{B736BA18-7D9F-F646-A445-3A6C4330C7F5}" type="pres">
      <dgm:prSet presAssocID="{C2BA582C-6019-CB4B-B230-FF991706DCD6}" presName="rect2" presStyleLbl="alignAcc1" presStyleIdx="1" presStyleCnt="3" custScaleX="113643" custScaleY="99239"/>
      <dgm:spPr/>
    </dgm:pt>
    <dgm:pt modelId="{E30E7AA0-2D85-1D4F-95D4-57225451C617}" type="pres">
      <dgm:prSet presAssocID="{0AFEE9D5-FAB6-A549-AF65-78D13131E7E9}" presName="vertSpace3" presStyleLbl="node1" presStyleIdx="1" presStyleCnt="3"/>
      <dgm:spPr/>
    </dgm:pt>
    <dgm:pt modelId="{6A696071-19BA-4D4C-94EC-78CA67585626}" type="pres">
      <dgm:prSet presAssocID="{0AFEE9D5-FAB6-A549-AF65-78D13131E7E9}" presName="circle3" presStyleLbl="node1" presStyleIdx="2" presStyleCnt="3"/>
      <dgm:spPr/>
    </dgm:pt>
    <dgm:pt modelId="{2C86C452-77C4-9E4A-81E2-A30EF75ADAB4}" type="pres">
      <dgm:prSet presAssocID="{0AFEE9D5-FAB6-A549-AF65-78D13131E7E9}" presName="rect3" presStyleLbl="alignAcc1" presStyleIdx="2" presStyleCnt="3" custScaleX="114021"/>
      <dgm:spPr/>
    </dgm:pt>
    <dgm:pt modelId="{9767DE9A-F27E-0D49-BF65-558C06E3B3FC}" type="pres">
      <dgm:prSet presAssocID="{A8F7CFD2-15B6-2C45-90B5-53FFA7DCA818}" presName="rect1ParTx" presStyleLbl="alignAcc1" presStyleIdx="2" presStyleCnt="3">
        <dgm:presLayoutVars>
          <dgm:chMax val="1"/>
          <dgm:bulletEnabled val="1"/>
        </dgm:presLayoutVars>
      </dgm:prSet>
      <dgm:spPr/>
    </dgm:pt>
    <dgm:pt modelId="{AD842461-495A-8A4C-821C-C06ED8993D05}" type="pres">
      <dgm:prSet presAssocID="{A8F7CFD2-15B6-2C45-90B5-53FFA7DCA818}" presName="rect1ChTx" presStyleLbl="alignAcc1" presStyleIdx="2" presStyleCnt="3" custScaleX="109924">
        <dgm:presLayoutVars>
          <dgm:bulletEnabled val="1"/>
        </dgm:presLayoutVars>
      </dgm:prSet>
      <dgm:spPr/>
    </dgm:pt>
    <dgm:pt modelId="{6DB0650D-C1E3-9343-9B76-E2B41EA86F3E}" type="pres">
      <dgm:prSet presAssocID="{C2BA582C-6019-CB4B-B230-FF991706DCD6}" presName="rect2ParTx" presStyleLbl="alignAcc1" presStyleIdx="2" presStyleCnt="3">
        <dgm:presLayoutVars>
          <dgm:chMax val="1"/>
          <dgm:bulletEnabled val="1"/>
        </dgm:presLayoutVars>
      </dgm:prSet>
      <dgm:spPr/>
    </dgm:pt>
    <dgm:pt modelId="{482B5DE8-F92B-1F47-8D41-0B5116C87330}" type="pres">
      <dgm:prSet presAssocID="{C2BA582C-6019-CB4B-B230-FF991706DCD6}" presName="rect2ChTx" presStyleLbl="alignAcc1" presStyleIdx="2" presStyleCnt="3" custScaleX="109924">
        <dgm:presLayoutVars>
          <dgm:bulletEnabled val="1"/>
        </dgm:presLayoutVars>
      </dgm:prSet>
      <dgm:spPr/>
    </dgm:pt>
    <dgm:pt modelId="{BBDCF12D-3992-0245-A5CE-9F3707F9EC40}" type="pres">
      <dgm:prSet presAssocID="{0AFEE9D5-FAB6-A549-AF65-78D13131E7E9}" presName="rect3ParTx" presStyleLbl="alignAcc1" presStyleIdx="2" presStyleCnt="3">
        <dgm:presLayoutVars>
          <dgm:chMax val="1"/>
          <dgm:bulletEnabled val="1"/>
        </dgm:presLayoutVars>
      </dgm:prSet>
      <dgm:spPr/>
    </dgm:pt>
    <dgm:pt modelId="{AF00B898-7D60-D84E-A7AB-2662CAD743D4}" type="pres">
      <dgm:prSet presAssocID="{0AFEE9D5-FAB6-A549-AF65-78D13131E7E9}" presName="rect3ChTx" presStyleLbl="alignAcc1" presStyleIdx="2" presStyleCnt="3" custScaleX="104631">
        <dgm:presLayoutVars>
          <dgm:bulletEnabled val="1"/>
        </dgm:presLayoutVars>
      </dgm:prSet>
      <dgm:spPr/>
    </dgm:pt>
  </dgm:ptLst>
  <dgm:cxnLst>
    <dgm:cxn modelId="{FAF7C802-6564-5C4E-96CF-8F24D070F843}" srcId="{36708FDE-2E32-7747-9FCA-2606581AA7AB}" destId="{C2BA582C-6019-CB4B-B230-FF991706DCD6}" srcOrd="1" destOrd="0" parTransId="{04E77EB2-8950-D64F-9671-3E6814418968}" sibTransId="{C4D9BADB-EA3A-1B41-8938-419C67D37053}"/>
    <dgm:cxn modelId="{63C5120F-7001-3E4D-B389-4EABDECF4D0E}" srcId="{C2BA582C-6019-CB4B-B230-FF991706DCD6}" destId="{80051102-7918-3442-8681-24ACB8490F08}" srcOrd="0" destOrd="0" parTransId="{46958CFD-7A94-4048-8E20-A0D4EE749C07}" sibTransId="{8FE830EC-AB8A-414D-B9B9-D7110EE20D8E}"/>
    <dgm:cxn modelId="{40604D1C-D2B8-5849-9790-2B41E2C64E85}" type="presOf" srcId="{C2BA582C-6019-CB4B-B230-FF991706DCD6}" destId="{B736BA18-7D9F-F646-A445-3A6C4330C7F5}" srcOrd="0" destOrd="0" presId="urn:microsoft.com/office/officeart/2005/8/layout/target3"/>
    <dgm:cxn modelId="{8367C020-CC25-1A41-B614-F17872AA352C}" type="presOf" srcId="{0AFEE9D5-FAB6-A549-AF65-78D13131E7E9}" destId="{2C86C452-77C4-9E4A-81E2-A30EF75ADAB4}" srcOrd="0" destOrd="0" presId="urn:microsoft.com/office/officeart/2005/8/layout/target3"/>
    <dgm:cxn modelId="{E8014A2D-70A8-914F-A6F0-C7F66A8A1BEB}" srcId="{A8F7CFD2-15B6-2C45-90B5-53FFA7DCA818}" destId="{921DB993-B3A7-1046-80A5-3A3F342DC6B4}" srcOrd="1" destOrd="0" parTransId="{20400339-3237-2F43-8D16-3C550DCCA75A}" sibTransId="{7FEF611C-8F39-514D-934B-FDAA838E4CB7}"/>
    <dgm:cxn modelId="{7B36122E-D1D8-314C-A3EE-B8F0C93A65F9}" type="presOf" srcId="{867F256C-B5E7-AA47-AD08-F47EB7D93D4D}" destId="{AF00B898-7D60-D84E-A7AB-2662CAD743D4}" srcOrd="0" destOrd="0" presId="urn:microsoft.com/office/officeart/2005/8/layout/target3"/>
    <dgm:cxn modelId="{F3656732-5855-6B48-B57B-2A59791065E6}" srcId="{36708FDE-2E32-7747-9FCA-2606581AA7AB}" destId="{A8F7CFD2-15B6-2C45-90B5-53FFA7DCA818}" srcOrd="0" destOrd="0" parTransId="{7EB7CE73-D815-884C-904C-62D6B96A81CA}" sibTransId="{53F8CFFE-69EF-7C48-A8B2-36FED7889839}"/>
    <dgm:cxn modelId="{0F4A7D58-EB46-8541-97AA-3B0BB4DE70DC}" type="presOf" srcId="{A8F7CFD2-15B6-2C45-90B5-53FFA7DCA818}" destId="{3B61099C-F7CD-0A41-8F10-5BEEF16B9343}" srcOrd="0" destOrd="0" presId="urn:microsoft.com/office/officeart/2005/8/layout/target3"/>
    <dgm:cxn modelId="{22388669-79F3-A047-A000-1C7DFBB21D83}" type="presOf" srcId="{C2BA582C-6019-CB4B-B230-FF991706DCD6}" destId="{6DB0650D-C1E3-9343-9B76-E2B41EA86F3E}" srcOrd="1" destOrd="0" presId="urn:microsoft.com/office/officeart/2005/8/layout/target3"/>
    <dgm:cxn modelId="{B8E83A6B-F1B7-E643-8484-2B97E9BC0F5C}" type="presOf" srcId="{0AFEE9D5-FAB6-A549-AF65-78D13131E7E9}" destId="{BBDCF12D-3992-0245-A5CE-9F3707F9EC40}" srcOrd="1" destOrd="0" presId="urn:microsoft.com/office/officeart/2005/8/layout/target3"/>
    <dgm:cxn modelId="{47DEF898-D3E0-2F4A-9682-0CBB968F20DD}" type="presOf" srcId="{921DB993-B3A7-1046-80A5-3A3F342DC6B4}" destId="{AD842461-495A-8A4C-821C-C06ED8993D05}" srcOrd="0" destOrd="1" presId="urn:microsoft.com/office/officeart/2005/8/layout/target3"/>
    <dgm:cxn modelId="{A25938A6-4F35-AF4B-A5FD-0948796AF93B}" type="presOf" srcId="{A301A8F1-A53A-4640-900F-6436A39CCF02}" destId="{AD842461-495A-8A4C-821C-C06ED8993D05}" srcOrd="0" destOrd="0" presId="urn:microsoft.com/office/officeart/2005/8/layout/target3"/>
    <dgm:cxn modelId="{DD0DE8B3-9D74-1A46-AE78-317243BC36CD}" srcId="{36708FDE-2E32-7747-9FCA-2606581AA7AB}" destId="{0AFEE9D5-FAB6-A549-AF65-78D13131E7E9}" srcOrd="2" destOrd="0" parTransId="{268705B9-AFF4-3645-BBBE-82A40E50C7FC}" sibTransId="{A79E7F42-0FFE-B746-8F21-18D88443A58F}"/>
    <dgm:cxn modelId="{F9DC05BE-337B-224C-8336-D0365996705E}" type="presOf" srcId="{AC405558-6B53-A145-BB9B-2CA223A52CFA}" destId="{AF00B898-7D60-D84E-A7AB-2662CAD743D4}" srcOrd="0" destOrd="1" presId="urn:microsoft.com/office/officeart/2005/8/layout/target3"/>
    <dgm:cxn modelId="{3640AEC4-90E7-B144-ABAB-2177430A16F5}" type="presOf" srcId="{E4BF8955-0D04-1A48-BA60-FEF283D92E3B}" destId="{482B5DE8-F92B-1F47-8D41-0B5116C87330}" srcOrd="0" destOrd="1" presId="urn:microsoft.com/office/officeart/2005/8/layout/target3"/>
    <dgm:cxn modelId="{4A2B24CD-D97E-F847-AE9D-8C2C3B2BFD94}" srcId="{0AFEE9D5-FAB6-A549-AF65-78D13131E7E9}" destId="{867F256C-B5E7-AA47-AD08-F47EB7D93D4D}" srcOrd="0" destOrd="0" parTransId="{C0154419-C4D9-B748-BEBE-BB3D03E04E23}" sibTransId="{11F1E420-F8AB-DE48-B42E-76FC94F9DA8B}"/>
    <dgm:cxn modelId="{DE07D5E8-F403-AD4F-AEBD-1E8C967BF882}" srcId="{C2BA582C-6019-CB4B-B230-FF991706DCD6}" destId="{E4BF8955-0D04-1A48-BA60-FEF283D92E3B}" srcOrd="1" destOrd="0" parTransId="{16F6D2D9-B727-2241-9CFC-F1AB3CC09475}" sibTransId="{70BC9569-47E3-E74C-819C-C8AC73BF1D3F}"/>
    <dgm:cxn modelId="{1C5253F4-BD3F-6944-81CD-3CDD249E9B8F}" type="presOf" srcId="{A8F7CFD2-15B6-2C45-90B5-53FFA7DCA818}" destId="{9767DE9A-F27E-0D49-BF65-558C06E3B3FC}" srcOrd="1" destOrd="0" presId="urn:microsoft.com/office/officeart/2005/8/layout/target3"/>
    <dgm:cxn modelId="{6FBAE9F4-39E3-D44A-AC78-5B9932204981}" srcId="{A8F7CFD2-15B6-2C45-90B5-53FFA7DCA818}" destId="{A301A8F1-A53A-4640-900F-6436A39CCF02}" srcOrd="0" destOrd="0" parTransId="{75B216A7-3288-634A-A172-C8BC1660F2AA}" sibTransId="{08E50E73-2A9E-BA45-90C2-5940777C9258}"/>
    <dgm:cxn modelId="{0D4B3EF8-C772-2747-B7CA-A5F9B9059159}" type="presOf" srcId="{36708FDE-2E32-7747-9FCA-2606581AA7AB}" destId="{2E81BF6B-FD73-6E42-8A0E-B1E2B288A260}" srcOrd="0" destOrd="0" presId="urn:microsoft.com/office/officeart/2005/8/layout/target3"/>
    <dgm:cxn modelId="{B0A1C7F9-ABEA-C041-BD28-CA839E4A6E4E}" type="presOf" srcId="{80051102-7918-3442-8681-24ACB8490F08}" destId="{482B5DE8-F92B-1F47-8D41-0B5116C87330}" srcOrd="0" destOrd="0" presId="urn:microsoft.com/office/officeart/2005/8/layout/target3"/>
    <dgm:cxn modelId="{70C311FF-E237-7E42-B98D-DB26FC42D0F0}" srcId="{0AFEE9D5-FAB6-A549-AF65-78D13131E7E9}" destId="{AC405558-6B53-A145-BB9B-2CA223A52CFA}" srcOrd="1" destOrd="0" parTransId="{84485F2E-4647-B44E-A998-6DF5896B9FD3}" sibTransId="{04ACDB16-823E-3F4D-B409-A2D05EED6CA7}"/>
    <dgm:cxn modelId="{472BE7C1-C1AC-174D-85B8-0773E158CC86}" type="presParOf" srcId="{2E81BF6B-FD73-6E42-8A0E-B1E2B288A260}" destId="{992EA660-8DE5-5348-9F38-25523DE670AD}" srcOrd="0" destOrd="0" presId="urn:microsoft.com/office/officeart/2005/8/layout/target3"/>
    <dgm:cxn modelId="{69C78B8C-5B74-0B42-A0EE-7382E70F6B5F}" type="presParOf" srcId="{2E81BF6B-FD73-6E42-8A0E-B1E2B288A260}" destId="{6B9CD709-397E-EC4A-9C95-E36EB56AD116}" srcOrd="1" destOrd="0" presId="urn:microsoft.com/office/officeart/2005/8/layout/target3"/>
    <dgm:cxn modelId="{BF302935-A8EF-904B-B8A7-2EA5F4306579}" type="presParOf" srcId="{2E81BF6B-FD73-6E42-8A0E-B1E2B288A260}" destId="{3B61099C-F7CD-0A41-8F10-5BEEF16B9343}" srcOrd="2" destOrd="0" presId="urn:microsoft.com/office/officeart/2005/8/layout/target3"/>
    <dgm:cxn modelId="{FB137214-2D2A-8841-BC40-7C1CDDA4A51F}" type="presParOf" srcId="{2E81BF6B-FD73-6E42-8A0E-B1E2B288A260}" destId="{9F02A3F5-B838-4A4F-88C8-1B461761F43D}" srcOrd="3" destOrd="0" presId="urn:microsoft.com/office/officeart/2005/8/layout/target3"/>
    <dgm:cxn modelId="{4ABADD21-0AA9-094F-90D0-7F5B634866C7}" type="presParOf" srcId="{2E81BF6B-FD73-6E42-8A0E-B1E2B288A260}" destId="{73961C06-0B95-C347-9F0D-10D18A6291F3}" srcOrd="4" destOrd="0" presId="urn:microsoft.com/office/officeart/2005/8/layout/target3"/>
    <dgm:cxn modelId="{04447BC7-CB85-2145-A4DE-7489F390CE93}" type="presParOf" srcId="{2E81BF6B-FD73-6E42-8A0E-B1E2B288A260}" destId="{B736BA18-7D9F-F646-A445-3A6C4330C7F5}" srcOrd="5" destOrd="0" presId="urn:microsoft.com/office/officeart/2005/8/layout/target3"/>
    <dgm:cxn modelId="{BF2C1D35-2165-DC4B-993A-22A948F46429}" type="presParOf" srcId="{2E81BF6B-FD73-6E42-8A0E-B1E2B288A260}" destId="{E30E7AA0-2D85-1D4F-95D4-57225451C617}" srcOrd="6" destOrd="0" presId="urn:microsoft.com/office/officeart/2005/8/layout/target3"/>
    <dgm:cxn modelId="{DB85AC40-964A-4448-BE0E-8B4A020955DA}" type="presParOf" srcId="{2E81BF6B-FD73-6E42-8A0E-B1E2B288A260}" destId="{6A696071-19BA-4D4C-94EC-78CA67585626}" srcOrd="7" destOrd="0" presId="urn:microsoft.com/office/officeart/2005/8/layout/target3"/>
    <dgm:cxn modelId="{7CCD0F35-2EF8-6C45-BA85-63AC878BBB0F}" type="presParOf" srcId="{2E81BF6B-FD73-6E42-8A0E-B1E2B288A260}" destId="{2C86C452-77C4-9E4A-81E2-A30EF75ADAB4}" srcOrd="8" destOrd="0" presId="urn:microsoft.com/office/officeart/2005/8/layout/target3"/>
    <dgm:cxn modelId="{15A15A22-8BDF-1B4A-B240-7948D8E256BB}" type="presParOf" srcId="{2E81BF6B-FD73-6E42-8A0E-B1E2B288A260}" destId="{9767DE9A-F27E-0D49-BF65-558C06E3B3FC}" srcOrd="9" destOrd="0" presId="urn:microsoft.com/office/officeart/2005/8/layout/target3"/>
    <dgm:cxn modelId="{0BEA354E-24C4-8C44-86D4-C1031863D607}" type="presParOf" srcId="{2E81BF6B-FD73-6E42-8A0E-B1E2B288A260}" destId="{AD842461-495A-8A4C-821C-C06ED8993D05}" srcOrd="10" destOrd="0" presId="urn:microsoft.com/office/officeart/2005/8/layout/target3"/>
    <dgm:cxn modelId="{E53E4CFD-6DBF-7741-9955-EF8DEE5A286C}" type="presParOf" srcId="{2E81BF6B-FD73-6E42-8A0E-B1E2B288A260}" destId="{6DB0650D-C1E3-9343-9B76-E2B41EA86F3E}" srcOrd="11" destOrd="0" presId="urn:microsoft.com/office/officeart/2005/8/layout/target3"/>
    <dgm:cxn modelId="{AE1DDD04-98FB-A942-919D-49D68266404A}" type="presParOf" srcId="{2E81BF6B-FD73-6E42-8A0E-B1E2B288A260}" destId="{482B5DE8-F92B-1F47-8D41-0B5116C87330}" srcOrd="12" destOrd="0" presId="urn:microsoft.com/office/officeart/2005/8/layout/target3"/>
    <dgm:cxn modelId="{B6B85764-FD8C-C346-8C29-D89F7CC638FD}" type="presParOf" srcId="{2E81BF6B-FD73-6E42-8A0E-B1E2B288A260}" destId="{BBDCF12D-3992-0245-A5CE-9F3707F9EC40}" srcOrd="13" destOrd="0" presId="urn:microsoft.com/office/officeart/2005/8/layout/target3"/>
    <dgm:cxn modelId="{BA4AA05C-5987-7743-9842-C0979FF29CBF}" type="presParOf" srcId="{2E81BF6B-FD73-6E42-8A0E-B1E2B288A260}" destId="{AF00B898-7D60-D84E-A7AB-2662CAD743D4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9AC40EE-D06D-0046-B078-69126F449220}" type="doc">
      <dgm:prSet loTypeId="urn:microsoft.com/office/officeart/2005/8/layout/hierarchy2" loCatId="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D90A2D85-CDE9-334B-A752-DE951397694A}">
      <dgm:prSet phldrT="[Text]"/>
      <dgm:spPr/>
      <dgm:t>
        <a:bodyPr/>
        <a:lstStyle/>
        <a:p>
          <a:r>
            <a:rPr lang="en-US" dirty="0"/>
            <a:t>ANXIETY</a:t>
          </a:r>
        </a:p>
      </dgm:t>
    </dgm:pt>
    <dgm:pt modelId="{C6E87C6B-A0EF-6A4D-9AF9-5A49A1BB7333}" type="parTrans" cxnId="{61638ED1-7C66-C344-BFD2-A6E0670D0BDE}">
      <dgm:prSet/>
      <dgm:spPr/>
      <dgm:t>
        <a:bodyPr/>
        <a:lstStyle/>
        <a:p>
          <a:endParaRPr lang="en-US"/>
        </a:p>
      </dgm:t>
    </dgm:pt>
    <dgm:pt modelId="{3141F694-1C70-BB49-999D-66DB47ED24B5}" type="sibTrans" cxnId="{61638ED1-7C66-C344-BFD2-A6E0670D0BDE}">
      <dgm:prSet/>
      <dgm:spPr/>
      <dgm:t>
        <a:bodyPr/>
        <a:lstStyle/>
        <a:p>
          <a:endParaRPr lang="en-US"/>
        </a:p>
      </dgm:t>
    </dgm:pt>
    <dgm:pt modelId="{51357DF8-49C5-B64C-84AE-93D6E9933444}">
      <dgm:prSet phldrT="[Text]"/>
      <dgm:spPr/>
      <dgm:t>
        <a:bodyPr/>
        <a:lstStyle/>
        <a:p>
          <a:r>
            <a:rPr lang="en-US" dirty="0"/>
            <a:t>Physically</a:t>
          </a:r>
        </a:p>
      </dgm:t>
    </dgm:pt>
    <dgm:pt modelId="{3A7AC7F3-DF9B-3346-81A0-2F28068603CD}" type="parTrans" cxnId="{8C017858-0853-A841-9C58-A36B3DCCD342}">
      <dgm:prSet/>
      <dgm:spPr/>
      <dgm:t>
        <a:bodyPr/>
        <a:lstStyle/>
        <a:p>
          <a:endParaRPr lang="en-US"/>
        </a:p>
      </dgm:t>
    </dgm:pt>
    <dgm:pt modelId="{41214E6E-E770-EF4F-B1F2-CD5AA6393D0A}" type="sibTrans" cxnId="{8C017858-0853-A841-9C58-A36B3DCCD342}">
      <dgm:prSet/>
      <dgm:spPr/>
      <dgm:t>
        <a:bodyPr/>
        <a:lstStyle/>
        <a:p>
          <a:endParaRPr lang="en-US"/>
        </a:p>
      </dgm:t>
    </dgm:pt>
    <dgm:pt modelId="{CDB944EA-F2FE-1444-BBB6-A39A6684CA1A}">
      <dgm:prSet phldrT="[Text]"/>
      <dgm:spPr/>
      <dgm:t>
        <a:bodyPr/>
        <a:lstStyle/>
        <a:p>
          <a:r>
            <a:rPr lang="en-US" dirty="0"/>
            <a:t>Sweating</a:t>
          </a:r>
        </a:p>
      </dgm:t>
    </dgm:pt>
    <dgm:pt modelId="{774D7BB5-4262-3C43-8346-11A24295D488}" type="parTrans" cxnId="{2B0AD115-C50A-AA4C-9DA5-FB76EA48837A}">
      <dgm:prSet/>
      <dgm:spPr/>
      <dgm:t>
        <a:bodyPr/>
        <a:lstStyle/>
        <a:p>
          <a:endParaRPr lang="en-US"/>
        </a:p>
      </dgm:t>
    </dgm:pt>
    <dgm:pt modelId="{2F208FBC-5454-3746-9967-1DB73C373FA7}" type="sibTrans" cxnId="{2B0AD115-C50A-AA4C-9DA5-FB76EA48837A}">
      <dgm:prSet/>
      <dgm:spPr/>
      <dgm:t>
        <a:bodyPr/>
        <a:lstStyle/>
        <a:p>
          <a:endParaRPr lang="en-US"/>
        </a:p>
      </dgm:t>
    </dgm:pt>
    <dgm:pt modelId="{82903C63-806A-2B4A-B3CA-8C120461B48A}">
      <dgm:prSet phldrT="[Text]"/>
      <dgm:spPr/>
      <dgm:t>
        <a:bodyPr/>
        <a:lstStyle/>
        <a:p>
          <a:r>
            <a:rPr lang="en-US" dirty="0"/>
            <a:t>Emotionally</a:t>
          </a:r>
        </a:p>
      </dgm:t>
    </dgm:pt>
    <dgm:pt modelId="{6F0BE04D-E355-4943-85D7-CB89DB3A5828}" type="parTrans" cxnId="{13E606A6-F454-CE40-9C3B-116B6E51CEAA}">
      <dgm:prSet/>
      <dgm:spPr/>
      <dgm:t>
        <a:bodyPr/>
        <a:lstStyle/>
        <a:p>
          <a:endParaRPr lang="en-US"/>
        </a:p>
      </dgm:t>
    </dgm:pt>
    <dgm:pt modelId="{20EA187A-54E9-944C-9B36-2E25D5BBB26A}" type="sibTrans" cxnId="{13E606A6-F454-CE40-9C3B-116B6E51CEAA}">
      <dgm:prSet/>
      <dgm:spPr/>
      <dgm:t>
        <a:bodyPr/>
        <a:lstStyle/>
        <a:p>
          <a:endParaRPr lang="en-US"/>
        </a:p>
      </dgm:t>
    </dgm:pt>
    <dgm:pt modelId="{0465A7B7-9BA9-2E44-B66E-AF61364C753B}">
      <dgm:prSet phldrT="[Text]"/>
      <dgm:spPr/>
      <dgm:t>
        <a:bodyPr/>
        <a:lstStyle/>
        <a:p>
          <a:r>
            <a:rPr lang="en-US" dirty="0"/>
            <a:t>Feeling of humiliation</a:t>
          </a:r>
        </a:p>
      </dgm:t>
    </dgm:pt>
    <dgm:pt modelId="{CA8223AB-B2BB-5C46-8F44-22D7C1332A33}" type="parTrans" cxnId="{9C31DF2D-2E6F-0742-B1F0-076C47C2802F}">
      <dgm:prSet/>
      <dgm:spPr/>
      <dgm:t>
        <a:bodyPr/>
        <a:lstStyle/>
        <a:p>
          <a:endParaRPr lang="en-US"/>
        </a:p>
      </dgm:t>
    </dgm:pt>
    <dgm:pt modelId="{CD7F319F-0D0F-0248-8AF2-39E3235181DB}" type="sibTrans" cxnId="{9C31DF2D-2E6F-0742-B1F0-076C47C2802F}">
      <dgm:prSet/>
      <dgm:spPr/>
      <dgm:t>
        <a:bodyPr/>
        <a:lstStyle/>
        <a:p>
          <a:endParaRPr lang="en-US"/>
        </a:p>
      </dgm:t>
    </dgm:pt>
    <dgm:pt modelId="{7012965E-804D-4743-9B21-8F1AB4668C4C}">
      <dgm:prSet/>
      <dgm:spPr/>
      <dgm:t>
        <a:bodyPr/>
        <a:lstStyle/>
        <a:p>
          <a:r>
            <a:rPr lang="en-US" dirty="0"/>
            <a:t>Irregular breathing</a:t>
          </a:r>
        </a:p>
      </dgm:t>
    </dgm:pt>
    <dgm:pt modelId="{F02DC9A4-B5F3-444C-AC03-E491390E300C}" type="parTrans" cxnId="{A6DE725F-24F3-D842-8B8B-226DE613CC5D}">
      <dgm:prSet/>
      <dgm:spPr/>
      <dgm:t>
        <a:bodyPr/>
        <a:lstStyle/>
        <a:p>
          <a:endParaRPr lang="en-US"/>
        </a:p>
      </dgm:t>
    </dgm:pt>
    <dgm:pt modelId="{18B8E97D-2DC4-4540-819B-6339E45E6A76}" type="sibTrans" cxnId="{A6DE725F-24F3-D842-8B8B-226DE613CC5D}">
      <dgm:prSet/>
      <dgm:spPr/>
      <dgm:t>
        <a:bodyPr/>
        <a:lstStyle/>
        <a:p>
          <a:endParaRPr lang="en-US"/>
        </a:p>
      </dgm:t>
    </dgm:pt>
    <dgm:pt modelId="{ECCD5CF1-D2F0-3E45-B3EF-5ACFCB2677DE}">
      <dgm:prSet/>
      <dgm:spPr/>
      <dgm:t>
        <a:bodyPr/>
        <a:lstStyle/>
        <a:p>
          <a:r>
            <a:rPr lang="en-US" dirty="0"/>
            <a:t>Concerns about looking foolish</a:t>
          </a:r>
        </a:p>
      </dgm:t>
    </dgm:pt>
    <dgm:pt modelId="{1EA854E2-AFCC-B945-A7ED-688C3E77AB46}" type="parTrans" cxnId="{7F84E119-AB41-DC40-9BB6-3C622990935E}">
      <dgm:prSet/>
      <dgm:spPr/>
      <dgm:t>
        <a:bodyPr/>
        <a:lstStyle/>
        <a:p>
          <a:endParaRPr lang="en-US"/>
        </a:p>
      </dgm:t>
    </dgm:pt>
    <dgm:pt modelId="{D0D46381-DD25-8A4D-B886-D433F41BC055}" type="sibTrans" cxnId="{7F84E119-AB41-DC40-9BB6-3C622990935E}">
      <dgm:prSet/>
      <dgm:spPr/>
      <dgm:t>
        <a:bodyPr/>
        <a:lstStyle/>
        <a:p>
          <a:endParaRPr lang="en-US"/>
        </a:p>
      </dgm:t>
    </dgm:pt>
    <dgm:pt modelId="{787B709F-FCB6-C844-995D-BEFDE295EB71}" type="pres">
      <dgm:prSet presAssocID="{A9AC40EE-D06D-0046-B078-69126F44922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C02E217-2BFD-1B4A-A2B0-AE8284E21D27}" type="pres">
      <dgm:prSet presAssocID="{D90A2D85-CDE9-334B-A752-DE951397694A}" presName="root1" presStyleCnt="0"/>
      <dgm:spPr/>
    </dgm:pt>
    <dgm:pt modelId="{CCE785D4-7C62-5A42-9708-109FA4610D84}" type="pres">
      <dgm:prSet presAssocID="{D90A2D85-CDE9-334B-A752-DE951397694A}" presName="LevelOneTextNode" presStyleLbl="node0" presStyleIdx="0" presStyleCnt="1" custLinFactNeighborX="-57786" custLinFactNeighborY="-8556">
        <dgm:presLayoutVars>
          <dgm:chPref val="3"/>
        </dgm:presLayoutVars>
      </dgm:prSet>
      <dgm:spPr/>
    </dgm:pt>
    <dgm:pt modelId="{BA8F7000-F482-4C43-8161-C2A5A0A3927E}" type="pres">
      <dgm:prSet presAssocID="{D90A2D85-CDE9-334B-A752-DE951397694A}" presName="level2hierChild" presStyleCnt="0"/>
      <dgm:spPr/>
    </dgm:pt>
    <dgm:pt modelId="{803FDB02-1552-AE4C-BC6F-E08C52852C24}" type="pres">
      <dgm:prSet presAssocID="{3A7AC7F3-DF9B-3346-81A0-2F28068603CD}" presName="conn2-1" presStyleLbl="parChTrans1D2" presStyleIdx="0" presStyleCnt="2"/>
      <dgm:spPr/>
    </dgm:pt>
    <dgm:pt modelId="{DC69C6F0-825B-A64E-9D07-5739B61801ED}" type="pres">
      <dgm:prSet presAssocID="{3A7AC7F3-DF9B-3346-81A0-2F28068603CD}" presName="connTx" presStyleLbl="parChTrans1D2" presStyleIdx="0" presStyleCnt="2"/>
      <dgm:spPr/>
    </dgm:pt>
    <dgm:pt modelId="{02F46C0F-FD2A-9B4F-A829-EA72DB09D02F}" type="pres">
      <dgm:prSet presAssocID="{51357DF8-49C5-B64C-84AE-93D6E9933444}" presName="root2" presStyleCnt="0"/>
      <dgm:spPr/>
    </dgm:pt>
    <dgm:pt modelId="{98F87FE1-1344-DC44-A1F1-4040CF229041}" type="pres">
      <dgm:prSet presAssocID="{51357DF8-49C5-B64C-84AE-93D6E9933444}" presName="LevelTwoTextNode" presStyleLbl="node2" presStyleIdx="0" presStyleCnt="2" custLinFactNeighborX="-48165" custLinFactNeighborY="-11008">
        <dgm:presLayoutVars>
          <dgm:chPref val="3"/>
        </dgm:presLayoutVars>
      </dgm:prSet>
      <dgm:spPr/>
    </dgm:pt>
    <dgm:pt modelId="{7E4E4965-24D8-F347-B02F-8A1B4A3AAFFE}" type="pres">
      <dgm:prSet presAssocID="{51357DF8-49C5-B64C-84AE-93D6E9933444}" presName="level3hierChild" presStyleCnt="0"/>
      <dgm:spPr/>
    </dgm:pt>
    <dgm:pt modelId="{87C7C1BA-3003-2647-B63F-9C574592E53F}" type="pres">
      <dgm:prSet presAssocID="{774D7BB5-4262-3C43-8346-11A24295D488}" presName="conn2-1" presStyleLbl="parChTrans1D3" presStyleIdx="0" presStyleCnt="4"/>
      <dgm:spPr/>
    </dgm:pt>
    <dgm:pt modelId="{60EF75FD-DBBA-8843-8A0D-4D5F4BB62121}" type="pres">
      <dgm:prSet presAssocID="{774D7BB5-4262-3C43-8346-11A24295D488}" presName="connTx" presStyleLbl="parChTrans1D3" presStyleIdx="0" presStyleCnt="4"/>
      <dgm:spPr/>
    </dgm:pt>
    <dgm:pt modelId="{79766625-46A7-EF47-95C2-EA2956136D1B}" type="pres">
      <dgm:prSet presAssocID="{CDB944EA-F2FE-1444-BBB6-A39A6684CA1A}" presName="root2" presStyleCnt="0"/>
      <dgm:spPr/>
    </dgm:pt>
    <dgm:pt modelId="{2E9A5D07-ACA6-2242-96E1-C96B66A0550C}" type="pres">
      <dgm:prSet presAssocID="{CDB944EA-F2FE-1444-BBB6-A39A6684CA1A}" presName="LevelTwoTextNode" presStyleLbl="node3" presStyleIdx="0" presStyleCnt="4">
        <dgm:presLayoutVars>
          <dgm:chPref val="3"/>
        </dgm:presLayoutVars>
      </dgm:prSet>
      <dgm:spPr/>
    </dgm:pt>
    <dgm:pt modelId="{C0920AD9-D850-7F48-9E33-DC1B0CD214D0}" type="pres">
      <dgm:prSet presAssocID="{CDB944EA-F2FE-1444-BBB6-A39A6684CA1A}" presName="level3hierChild" presStyleCnt="0"/>
      <dgm:spPr/>
    </dgm:pt>
    <dgm:pt modelId="{D09A00B3-0E50-DA47-93DD-0CBA88539AA8}" type="pres">
      <dgm:prSet presAssocID="{F02DC9A4-B5F3-444C-AC03-E491390E300C}" presName="conn2-1" presStyleLbl="parChTrans1D3" presStyleIdx="1" presStyleCnt="4"/>
      <dgm:spPr/>
    </dgm:pt>
    <dgm:pt modelId="{231A8A5A-AF8D-2545-8360-331DA8227CFA}" type="pres">
      <dgm:prSet presAssocID="{F02DC9A4-B5F3-444C-AC03-E491390E300C}" presName="connTx" presStyleLbl="parChTrans1D3" presStyleIdx="1" presStyleCnt="4"/>
      <dgm:spPr/>
    </dgm:pt>
    <dgm:pt modelId="{C3E076C9-ED1F-C64D-A98D-72B354BF4592}" type="pres">
      <dgm:prSet presAssocID="{7012965E-804D-4743-9B21-8F1AB4668C4C}" presName="root2" presStyleCnt="0"/>
      <dgm:spPr/>
    </dgm:pt>
    <dgm:pt modelId="{74F46CD8-DFFF-ED49-9AD0-4BA4EF68C12A}" type="pres">
      <dgm:prSet presAssocID="{7012965E-804D-4743-9B21-8F1AB4668C4C}" presName="LevelTwoTextNode" presStyleLbl="node3" presStyleIdx="1" presStyleCnt="4" custScaleX="158443">
        <dgm:presLayoutVars>
          <dgm:chPref val="3"/>
        </dgm:presLayoutVars>
      </dgm:prSet>
      <dgm:spPr/>
    </dgm:pt>
    <dgm:pt modelId="{D005D7BF-2BC1-284D-8986-C7E362A65E89}" type="pres">
      <dgm:prSet presAssocID="{7012965E-804D-4743-9B21-8F1AB4668C4C}" presName="level3hierChild" presStyleCnt="0"/>
      <dgm:spPr/>
    </dgm:pt>
    <dgm:pt modelId="{74E18FE8-418B-A844-AF9F-4D75C016ADE6}" type="pres">
      <dgm:prSet presAssocID="{6F0BE04D-E355-4943-85D7-CB89DB3A5828}" presName="conn2-1" presStyleLbl="parChTrans1D2" presStyleIdx="1" presStyleCnt="2"/>
      <dgm:spPr/>
    </dgm:pt>
    <dgm:pt modelId="{405DAD79-764C-0142-8151-E244117A747E}" type="pres">
      <dgm:prSet presAssocID="{6F0BE04D-E355-4943-85D7-CB89DB3A5828}" presName="connTx" presStyleLbl="parChTrans1D2" presStyleIdx="1" presStyleCnt="2"/>
      <dgm:spPr/>
    </dgm:pt>
    <dgm:pt modelId="{E6A0DB1E-BAB9-9F4A-AF46-1A28C5325D95}" type="pres">
      <dgm:prSet presAssocID="{82903C63-806A-2B4A-B3CA-8C120461B48A}" presName="root2" presStyleCnt="0"/>
      <dgm:spPr/>
    </dgm:pt>
    <dgm:pt modelId="{611FEFB9-8276-2D46-A468-2F6192B529B2}" type="pres">
      <dgm:prSet presAssocID="{82903C63-806A-2B4A-B3CA-8C120461B48A}" presName="LevelTwoTextNode" presStyleLbl="node2" presStyleIdx="1" presStyleCnt="2" custLinFactNeighborX="-45862" custLinFactNeighborY="-3668">
        <dgm:presLayoutVars>
          <dgm:chPref val="3"/>
        </dgm:presLayoutVars>
      </dgm:prSet>
      <dgm:spPr/>
    </dgm:pt>
    <dgm:pt modelId="{C9DB46EE-553D-D54A-83F1-39B918458782}" type="pres">
      <dgm:prSet presAssocID="{82903C63-806A-2B4A-B3CA-8C120461B48A}" presName="level3hierChild" presStyleCnt="0"/>
      <dgm:spPr/>
    </dgm:pt>
    <dgm:pt modelId="{2A08971C-690F-A24D-A4E8-2F6810645D1E}" type="pres">
      <dgm:prSet presAssocID="{CA8223AB-B2BB-5C46-8F44-22D7C1332A33}" presName="conn2-1" presStyleLbl="parChTrans1D3" presStyleIdx="2" presStyleCnt="4"/>
      <dgm:spPr/>
    </dgm:pt>
    <dgm:pt modelId="{4F2CA45E-E754-374F-BB81-7C86CE6CEF31}" type="pres">
      <dgm:prSet presAssocID="{CA8223AB-B2BB-5C46-8F44-22D7C1332A33}" presName="connTx" presStyleLbl="parChTrans1D3" presStyleIdx="2" presStyleCnt="4"/>
      <dgm:spPr/>
    </dgm:pt>
    <dgm:pt modelId="{16514721-232A-6F4B-BBA3-8B85A2EF623C}" type="pres">
      <dgm:prSet presAssocID="{0465A7B7-9BA9-2E44-B66E-AF61364C753B}" presName="root2" presStyleCnt="0"/>
      <dgm:spPr/>
    </dgm:pt>
    <dgm:pt modelId="{0AAA1132-0FF5-5E47-9B2D-5D6A5D6EC7EE}" type="pres">
      <dgm:prSet presAssocID="{0465A7B7-9BA9-2E44-B66E-AF61364C753B}" presName="LevelTwoTextNode" presStyleLbl="node3" presStyleIdx="2" presStyleCnt="4" custScaleX="205879">
        <dgm:presLayoutVars>
          <dgm:chPref val="3"/>
        </dgm:presLayoutVars>
      </dgm:prSet>
      <dgm:spPr/>
    </dgm:pt>
    <dgm:pt modelId="{12D33B2B-104D-7641-9B22-6208E1F6733F}" type="pres">
      <dgm:prSet presAssocID="{0465A7B7-9BA9-2E44-B66E-AF61364C753B}" presName="level3hierChild" presStyleCnt="0"/>
      <dgm:spPr/>
    </dgm:pt>
    <dgm:pt modelId="{E11777B0-D05C-8448-9ADF-7C4165796D6F}" type="pres">
      <dgm:prSet presAssocID="{1EA854E2-AFCC-B945-A7ED-688C3E77AB46}" presName="conn2-1" presStyleLbl="parChTrans1D3" presStyleIdx="3" presStyleCnt="4"/>
      <dgm:spPr/>
    </dgm:pt>
    <dgm:pt modelId="{E728E08C-0629-AB41-BE66-DC1FBA0566C0}" type="pres">
      <dgm:prSet presAssocID="{1EA854E2-AFCC-B945-A7ED-688C3E77AB46}" presName="connTx" presStyleLbl="parChTrans1D3" presStyleIdx="3" presStyleCnt="4"/>
      <dgm:spPr/>
    </dgm:pt>
    <dgm:pt modelId="{DDE03381-50B1-934A-9E71-7E59060189FE}" type="pres">
      <dgm:prSet presAssocID="{ECCD5CF1-D2F0-3E45-B3EF-5ACFCB2677DE}" presName="root2" presStyleCnt="0"/>
      <dgm:spPr/>
    </dgm:pt>
    <dgm:pt modelId="{55F4C432-D1A2-B74C-9CFB-E788C96BBA87}" type="pres">
      <dgm:prSet presAssocID="{ECCD5CF1-D2F0-3E45-B3EF-5ACFCB2677DE}" presName="LevelTwoTextNode" presStyleLbl="node3" presStyleIdx="3" presStyleCnt="4" custScaleX="231301">
        <dgm:presLayoutVars>
          <dgm:chPref val="3"/>
        </dgm:presLayoutVars>
      </dgm:prSet>
      <dgm:spPr/>
    </dgm:pt>
    <dgm:pt modelId="{92D777A6-A0C9-7A46-84B5-0B3B54767AE8}" type="pres">
      <dgm:prSet presAssocID="{ECCD5CF1-D2F0-3E45-B3EF-5ACFCB2677DE}" presName="level3hierChild" presStyleCnt="0"/>
      <dgm:spPr/>
    </dgm:pt>
  </dgm:ptLst>
  <dgm:cxnLst>
    <dgm:cxn modelId="{A18FAA06-33EC-A847-89C0-214EBDE571FA}" type="presOf" srcId="{CA8223AB-B2BB-5C46-8F44-22D7C1332A33}" destId="{2A08971C-690F-A24D-A4E8-2F6810645D1E}" srcOrd="0" destOrd="0" presId="urn:microsoft.com/office/officeart/2005/8/layout/hierarchy2"/>
    <dgm:cxn modelId="{49485811-2718-8743-BFE1-D61A44FA6D77}" type="presOf" srcId="{1EA854E2-AFCC-B945-A7ED-688C3E77AB46}" destId="{E728E08C-0629-AB41-BE66-DC1FBA0566C0}" srcOrd="1" destOrd="0" presId="urn:microsoft.com/office/officeart/2005/8/layout/hierarchy2"/>
    <dgm:cxn modelId="{2B0AD115-C50A-AA4C-9DA5-FB76EA48837A}" srcId="{51357DF8-49C5-B64C-84AE-93D6E9933444}" destId="{CDB944EA-F2FE-1444-BBB6-A39A6684CA1A}" srcOrd="0" destOrd="0" parTransId="{774D7BB5-4262-3C43-8346-11A24295D488}" sibTransId="{2F208FBC-5454-3746-9967-1DB73C373FA7}"/>
    <dgm:cxn modelId="{7F84E119-AB41-DC40-9BB6-3C622990935E}" srcId="{82903C63-806A-2B4A-B3CA-8C120461B48A}" destId="{ECCD5CF1-D2F0-3E45-B3EF-5ACFCB2677DE}" srcOrd="1" destOrd="0" parTransId="{1EA854E2-AFCC-B945-A7ED-688C3E77AB46}" sibTransId="{D0D46381-DD25-8A4D-B886-D433F41BC055}"/>
    <dgm:cxn modelId="{2F97911C-14A1-6846-BB84-D15E869B637D}" type="presOf" srcId="{3A7AC7F3-DF9B-3346-81A0-2F28068603CD}" destId="{803FDB02-1552-AE4C-BC6F-E08C52852C24}" srcOrd="0" destOrd="0" presId="urn:microsoft.com/office/officeart/2005/8/layout/hierarchy2"/>
    <dgm:cxn modelId="{07B62B1D-E784-794D-A98F-C5F5FB8E2FA2}" type="presOf" srcId="{6F0BE04D-E355-4943-85D7-CB89DB3A5828}" destId="{405DAD79-764C-0142-8151-E244117A747E}" srcOrd="1" destOrd="0" presId="urn:microsoft.com/office/officeart/2005/8/layout/hierarchy2"/>
    <dgm:cxn modelId="{9C31DF2D-2E6F-0742-B1F0-076C47C2802F}" srcId="{82903C63-806A-2B4A-B3CA-8C120461B48A}" destId="{0465A7B7-9BA9-2E44-B66E-AF61364C753B}" srcOrd="0" destOrd="0" parTransId="{CA8223AB-B2BB-5C46-8F44-22D7C1332A33}" sibTransId="{CD7F319F-0D0F-0248-8AF2-39E3235181DB}"/>
    <dgm:cxn modelId="{411B542F-74A7-0A46-BE7A-4C2F26721B95}" type="presOf" srcId="{CA8223AB-B2BB-5C46-8F44-22D7C1332A33}" destId="{4F2CA45E-E754-374F-BB81-7C86CE6CEF31}" srcOrd="1" destOrd="0" presId="urn:microsoft.com/office/officeart/2005/8/layout/hierarchy2"/>
    <dgm:cxn modelId="{B4504148-E2E9-6949-93ED-59B944BFE5E5}" type="presOf" srcId="{7012965E-804D-4743-9B21-8F1AB4668C4C}" destId="{74F46CD8-DFFF-ED49-9AD0-4BA4EF68C12A}" srcOrd="0" destOrd="0" presId="urn:microsoft.com/office/officeart/2005/8/layout/hierarchy2"/>
    <dgm:cxn modelId="{E0233C4C-F03E-C544-B5EA-2A9A96FC63AE}" type="presOf" srcId="{6F0BE04D-E355-4943-85D7-CB89DB3A5828}" destId="{74E18FE8-418B-A844-AF9F-4D75C016ADE6}" srcOrd="0" destOrd="0" presId="urn:microsoft.com/office/officeart/2005/8/layout/hierarchy2"/>
    <dgm:cxn modelId="{8C017858-0853-A841-9C58-A36B3DCCD342}" srcId="{D90A2D85-CDE9-334B-A752-DE951397694A}" destId="{51357DF8-49C5-B64C-84AE-93D6E9933444}" srcOrd="0" destOrd="0" parTransId="{3A7AC7F3-DF9B-3346-81A0-2F28068603CD}" sibTransId="{41214E6E-E770-EF4F-B1F2-CD5AA6393D0A}"/>
    <dgm:cxn modelId="{A6DE725F-24F3-D842-8B8B-226DE613CC5D}" srcId="{51357DF8-49C5-B64C-84AE-93D6E9933444}" destId="{7012965E-804D-4743-9B21-8F1AB4668C4C}" srcOrd="1" destOrd="0" parTransId="{F02DC9A4-B5F3-444C-AC03-E491390E300C}" sibTransId="{18B8E97D-2DC4-4540-819B-6339E45E6A76}"/>
    <dgm:cxn modelId="{33D83365-2718-4249-9663-CA65C04E64CC}" type="presOf" srcId="{A9AC40EE-D06D-0046-B078-69126F449220}" destId="{787B709F-FCB6-C844-995D-BEFDE295EB71}" srcOrd="0" destOrd="0" presId="urn:microsoft.com/office/officeart/2005/8/layout/hierarchy2"/>
    <dgm:cxn modelId="{8B74B366-9184-CB45-A7C9-2A01B0B853B5}" type="presOf" srcId="{774D7BB5-4262-3C43-8346-11A24295D488}" destId="{60EF75FD-DBBA-8843-8A0D-4D5F4BB62121}" srcOrd="1" destOrd="0" presId="urn:microsoft.com/office/officeart/2005/8/layout/hierarchy2"/>
    <dgm:cxn modelId="{263DC37B-A435-1643-ACE8-1F6396318645}" type="presOf" srcId="{F02DC9A4-B5F3-444C-AC03-E491390E300C}" destId="{231A8A5A-AF8D-2545-8360-331DA8227CFA}" srcOrd="1" destOrd="0" presId="urn:microsoft.com/office/officeart/2005/8/layout/hierarchy2"/>
    <dgm:cxn modelId="{25967F85-ECFD-B146-A350-D975FC14CDA1}" type="presOf" srcId="{82903C63-806A-2B4A-B3CA-8C120461B48A}" destId="{611FEFB9-8276-2D46-A468-2F6192B529B2}" srcOrd="0" destOrd="0" presId="urn:microsoft.com/office/officeart/2005/8/layout/hierarchy2"/>
    <dgm:cxn modelId="{D845758F-16BB-774C-9265-81CF8C983057}" type="presOf" srcId="{ECCD5CF1-D2F0-3E45-B3EF-5ACFCB2677DE}" destId="{55F4C432-D1A2-B74C-9CFB-E788C96BBA87}" srcOrd="0" destOrd="0" presId="urn:microsoft.com/office/officeart/2005/8/layout/hierarchy2"/>
    <dgm:cxn modelId="{3244D89D-49EA-5B44-B8FD-E74263058D63}" type="presOf" srcId="{51357DF8-49C5-B64C-84AE-93D6E9933444}" destId="{98F87FE1-1344-DC44-A1F1-4040CF229041}" srcOrd="0" destOrd="0" presId="urn:microsoft.com/office/officeart/2005/8/layout/hierarchy2"/>
    <dgm:cxn modelId="{13E606A6-F454-CE40-9C3B-116B6E51CEAA}" srcId="{D90A2D85-CDE9-334B-A752-DE951397694A}" destId="{82903C63-806A-2B4A-B3CA-8C120461B48A}" srcOrd="1" destOrd="0" parTransId="{6F0BE04D-E355-4943-85D7-CB89DB3A5828}" sibTransId="{20EA187A-54E9-944C-9B36-2E25D5BBB26A}"/>
    <dgm:cxn modelId="{99DB0DA6-25DE-C44C-9A78-5F25664E738B}" type="presOf" srcId="{1EA854E2-AFCC-B945-A7ED-688C3E77AB46}" destId="{E11777B0-D05C-8448-9ADF-7C4165796D6F}" srcOrd="0" destOrd="0" presId="urn:microsoft.com/office/officeart/2005/8/layout/hierarchy2"/>
    <dgm:cxn modelId="{0AF801B1-D1C0-084B-AEFB-15C203269CE0}" type="presOf" srcId="{D90A2D85-CDE9-334B-A752-DE951397694A}" destId="{CCE785D4-7C62-5A42-9708-109FA4610D84}" srcOrd="0" destOrd="0" presId="urn:microsoft.com/office/officeart/2005/8/layout/hierarchy2"/>
    <dgm:cxn modelId="{8CCDA5BB-3BDC-4C47-8D08-ABD2032828F1}" type="presOf" srcId="{0465A7B7-9BA9-2E44-B66E-AF61364C753B}" destId="{0AAA1132-0FF5-5E47-9B2D-5D6A5D6EC7EE}" srcOrd="0" destOrd="0" presId="urn:microsoft.com/office/officeart/2005/8/layout/hierarchy2"/>
    <dgm:cxn modelId="{61638ED1-7C66-C344-BFD2-A6E0670D0BDE}" srcId="{A9AC40EE-D06D-0046-B078-69126F449220}" destId="{D90A2D85-CDE9-334B-A752-DE951397694A}" srcOrd="0" destOrd="0" parTransId="{C6E87C6B-A0EF-6A4D-9AF9-5A49A1BB7333}" sibTransId="{3141F694-1C70-BB49-999D-66DB47ED24B5}"/>
    <dgm:cxn modelId="{BCA395E0-B63C-0644-89B1-2E69E0C91099}" type="presOf" srcId="{CDB944EA-F2FE-1444-BBB6-A39A6684CA1A}" destId="{2E9A5D07-ACA6-2242-96E1-C96B66A0550C}" srcOrd="0" destOrd="0" presId="urn:microsoft.com/office/officeart/2005/8/layout/hierarchy2"/>
    <dgm:cxn modelId="{E899CFE7-C0FF-7B49-9F06-678E15E75FA1}" type="presOf" srcId="{3A7AC7F3-DF9B-3346-81A0-2F28068603CD}" destId="{DC69C6F0-825B-A64E-9D07-5739B61801ED}" srcOrd="1" destOrd="0" presId="urn:microsoft.com/office/officeart/2005/8/layout/hierarchy2"/>
    <dgm:cxn modelId="{8968FCF6-7BA8-794F-8F1D-1C9A7D4AEDAE}" type="presOf" srcId="{F02DC9A4-B5F3-444C-AC03-E491390E300C}" destId="{D09A00B3-0E50-DA47-93DD-0CBA88539AA8}" srcOrd="0" destOrd="0" presId="urn:microsoft.com/office/officeart/2005/8/layout/hierarchy2"/>
    <dgm:cxn modelId="{3FCCBBFD-B988-564B-825D-2B7C428F8F21}" type="presOf" srcId="{774D7BB5-4262-3C43-8346-11A24295D488}" destId="{87C7C1BA-3003-2647-B63F-9C574592E53F}" srcOrd="0" destOrd="0" presId="urn:microsoft.com/office/officeart/2005/8/layout/hierarchy2"/>
    <dgm:cxn modelId="{648540EC-0A42-C445-A64A-BE27FF824B06}" type="presParOf" srcId="{787B709F-FCB6-C844-995D-BEFDE295EB71}" destId="{3C02E217-2BFD-1B4A-A2B0-AE8284E21D27}" srcOrd="0" destOrd="0" presId="urn:microsoft.com/office/officeart/2005/8/layout/hierarchy2"/>
    <dgm:cxn modelId="{4A3C1719-B0DB-5847-9D9F-569B376B3EFC}" type="presParOf" srcId="{3C02E217-2BFD-1B4A-A2B0-AE8284E21D27}" destId="{CCE785D4-7C62-5A42-9708-109FA4610D84}" srcOrd="0" destOrd="0" presId="urn:microsoft.com/office/officeart/2005/8/layout/hierarchy2"/>
    <dgm:cxn modelId="{D743BA5B-942F-D242-9D7B-3AB7AA4FFBDE}" type="presParOf" srcId="{3C02E217-2BFD-1B4A-A2B0-AE8284E21D27}" destId="{BA8F7000-F482-4C43-8161-C2A5A0A3927E}" srcOrd="1" destOrd="0" presId="urn:microsoft.com/office/officeart/2005/8/layout/hierarchy2"/>
    <dgm:cxn modelId="{F1C5EA1B-012E-A548-9261-54CFE2BE1911}" type="presParOf" srcId="{BA8F7000-F482-4C43-8161-C2A5A0A3927E}" destId="{803FDB02-1552-AE4C-BC6F-E08C52852C24}" srcOrd="0" destOrd="0" presId="urn:microsoft.com/office/officeart/2005/8/layout/hierarchy2"/>
    <dgm:cxn modelId="{D37F725E-E6CC-7C47-8C3F-966B1984281D}" type="presParOf" srcId="{803FDB02-1552-AE4C-BC6F-E08C52852C24}" destId="{DC69C6F0-825B-A64E-9D07-5739B61801ED}" srcOrd="0" destOrd="0" presId="urn:microsoft.com/office/officeart/2005/8/layout/hierarchy2"/>
    <dgm:cxn modelId="{CB1F7677-D97C-6447-A021-C4C3AFFC261D}" type="presParOf" srcId="{BA8F7000-F482-4C43-8161-C2A5A0A3927E}" destId="{02F46C0F-FD2A-9B4F-A829-EA72DB09D02F}" srcOrd="1" destOrd="0" presId="urn:microsoft.com/office/officeart/2005/8/layout/hierarchy2"/>
    <dgm:cxn modelId="{CBA6BC43-890F-A342-9CA2-37C71B3DB058}" type="presParOf" srcId="{02F46C0F-FD2A-9B4F-A829-EA72DB09D02F}" destId="{98F87FE1-1344-DC44-A1F1-4040CF229041}" srcOrd="0" destOrd="0" presId="urn:microsoft.com/office/officeart/2005/8/layout/hierarchy2"/>
    <dgm:cxn modelId="{72172E6C-7BEB-154B-8366-BDA75C7D980D}" type="presParOf" srcId="{02F46C0F-FD2A-9B4F-A829-EA72DB09D02F}" destId="{7E4E4965-24D8-F347-B02F-8A1B4A3AAFFE}" srcOrd="1" destOrd="0" presId="urn:microsoft.com/office/officeart/2005/8/layout/hierarchy2"/>
    <dgm:cxn modelId="{32EE356D-A796-844C-9FE5-DFB27AA76D83}" type="presParOf" srcId="{7E4E4965-24D8-F347-B02F-8A1B4A3AAFFE}" destId="{87C7C1BA-3003-2647-B63F-9C574592E53F}" srcOrd="0" destOrd="0" presId="urn:microsoft.com/office/officeart/2005/8/layout/hierarchy2"/>
    <dgm:cxn modelId="{327901EC-C874-CB45-A6FA-7EE9015EF3D7}" type="presParOf" srcId="{87C7C1BA-3003-2647-B63F-9C574592E53F}" destId="{60EF75FD-DBBA-8843-8A0D-4D5F4BB62121}" srcOrd="0" destOrd="0" presId="urn:microsoft.com/office/officeart/2005/8/layout/hierarchy2"/>
    <dgm:cxn modelId="{6F04CE0A-FB33-2F47-B0D0-98D709FF3267}" type="presParOf" srcId="{7E4E4965-24D8-F347-B02F-8A1B4A3AAFFE}" destId="{79766625-46A7-EF47-95C2-EA2956136D1B}" srcOrd="1" destOrd="0" presId="urn:microsoft.com/office/officeart/2005/8/layout/hierarchy2"/>
    <dgm:cxn modelId="{F6E1F3AD-CA44-7640-A556-2D28912B7ABA}" type="presParOf" srcId="{79766625-46A7-EF47-95C2-EA2956136D1B}" destId="{2E9A5D07-ACA6-2242-96E1-C96B66A0550C}" srcOrd="0" destOrd="0" presId="urn:microsoft.com/office/officeart/2005/8/layout/hierarchy2"/>
    <dgm:cxn modelId="{1434FD82-1E30-CB40-A4F2-3FAE3319F5AD}" type="presParOf" srcId="{79766625-46A7-EF47-95C2-EA2956136D1B}" destId="{C0920AD9-D850-7F48-9E33-DC1B0CD214D0}" srcOrd="1" destOrd="0" presId="urn:microsoft.com/office/officeart/2005/8/layout/hierarchy2"/>
    <dgm:cxn modelId="{87A06DB7-6FB3-6A40-B596-F5DECDC5A26A}" type="presParOf" srcId="{7E4E4965-24D8-F347-B02F-8A1B4A3AAFFE}" destId="{D09A00B3-0E50-DA47-93DD-0CBA88539AA8}" srcOrd="2" destOrd="0" presId="urn:microsoft.com/office/officeart/2005/8/layout/hierarchy2"/>
    <dgm:cxn modelId="{B47BC363-0000-194A-9BD6-09AA621A8262}" type="presParOf" srcId="{D09A00B3-0E50-DA47-93DD-0CBA88539AA8}" destId="{231A8A5A-AF8D-2545-8360-331DA8227CFA}" srcOrd="0" destOrd="0" presId="urn:microsoft.com/office/officeart/2005/8/layout/hierarchy2"/>
    <dgm:cxn modelId="{94F0BEA8-7349-4B40-B944-91D0FD6BE082}" type="presParOf" srcId="{7E4E4965-24D8-F347-B02F-8A1B4A3AAFFE}" destId="{C3E076C9-ED1F-C64D-A98D-72B354BF4592}" srcOrd="3" destOrd="0" presId="urn:microsoft.com/office/officeart/2005/8/layout/hierarchy2"/>
    <dgm:cxn modelId="{2CB43838-CE6C-3B4F-A1B9-F59C01DD556A}" type="presParOf" srcId="{C3E076C9-ED1F-C64D-A98D-72B354BF4592}" destId="{74F46CD8-DFFF-ED49-9AD0-4BA4EF68C12A}" srcOrd="0" destOrd="0" presId="urn:microsoft.com/office/officeart/2005/8/layout/hierarchy2"/>
    <dgm:cxn modelId="{53E33791-8DD5-5C4B-B4F0-BD384D00206B}" type="presParOf" srcId="{C3E076C9-ED1F-C64D-A98D-72B354BF4592}" destId="{D005D7BF-2BC1-284D-8986-C7E362A65E89}" srcOrd="1" destOrd="0" presId="urn:microsoft.com/office/officeart/2005/8/layout/hierarchy2"/>
    <dgm:cxn modelId="{4754EBC5-2168-4E45-95C9-BE2732F67259}" type="presParOf" srcId="{BA8F7000-F482-4C43-8161-C2A5A0A3927E}" destId="{74E18FE8-418B-A844-AF9F-4D75C016ADE6}" srcOrd="2" destOrd="0" presId="urn:microsoft.com/office/officeart/2005/8/layout/hierarchy2"/>
    <dgm:cxn modelId="{9C418E5E-AAAA-8A42-ABAB-00E15119E0B6}" type="presParOf" srcId="{74E18FE8-418B-A844-AF9F-4D75C016ADE6}" destId="{405DAD79-764C-0142-8151-E244117A747E}" srcOrd="0" destOrd="0" presId="urn:microsoft.com/office/officeart/2005/8/layout/hierarchy2"/>
    <dgm:cxn modelId="{C4D80B32-9BCE-D848-AC79-84AB6FE2503D}" type="presParOf" srcId="{BA8F7000-F482-4C43-8161-C2A5A0A3927E}" destId="{E6A0DB1E-BAB9-9F4A-AF46-1A28C5325D95}" srcOrd="3" destOrd="0" presId="urn:microsoft.com/office/officeart/2005/8/layout/hierarchy2"/>
    <dgm:cxn modelId="{721B639E-5571-B543-BA9C-184447E87321}" type="presParOf" srcId="{E6A0DB1E-BAB9-9F4A-AF46-1A28C5325D95}" destId="{611FEFB9-8276-2D46-A468-2F6192B529B2}" srcOrd="0" destOrd="0" presId="urn:microsoft.com/office/officeart/2005/8/layout/hierarchy2"/>
    <dgm:cxn modelId="{DB30C4CE-2FCF-B444-85E3-EC69DC59E926}" type="presParOf" srcId="{E6A0DB1E-BAB9-9F4A-AF46-1A28C5325D95}" destId="{C9DB46EE-553D-D54A-83F1-39B918458782}" srcOrd="1" destOrd="0" presId="urn:microsoft.com/office/officeart/2005/8/layout/hierarchy2"/>
    <dgm:cxn modelId="{E64FB425-B74B-944E-8494-A40EAC60A59B}" type="presParOf" srcId="{C9DB46EE-553D-D54A-83F1-39B918458782}" destId="{2A08971C-690F-A24D-A4E8-2F6810645D1E}" srcOrd="0" destOrd="0" presId="urn:microsoft.com/office/officeart/2005/8/layout/hierarchy2"/>
    <dgm:cxn modelId="{0FAD47B9-9540-7842-8282-E6F2F43C4412}" type="presParOf" srcId="{2A08971C-690F-A24D-A4E8-2F6810645D1E}" destId="{4F2CA45E-E754-374F-BB81-7C86CE6CEF31}" srcOrd="0" destOrd="0" presId="urn:microsoft.com/office/officeart/2005/8/layout/hierarchy2"/>
    <dgm:cxn modelId="{12421B83-C423-474D-A976-E2F82DE1CBAF}" type="presParOf" srcId="{C9DB46EE-553D-D54A-83F1-39B918458782}" destId="{16514721-232A-6F4B-BBA3-8B85A2EF623C}" srcOrd="1" destOrd="0" presId="urn:microsoft.com/office/officeart/2005/8/layout/hierarchy2"/>
    <dgm:cxn modelId="{83DA3358-CA52-ED4B-A985-0E23A753EE4B}" type="presParOf" srcId="{16514721-232A-6F4B-BBA3-8B85A2EF623C}" destId="{0AAA1132-0FF5-5E47-9B2D-5D6A5D6EC7EE}" srcOrd="0" destOrd="0" presId="urn:microsoft.com/office/officeart/2005/8/layout/hierarchy2"/>
    <dgm:cxn modelId="{92E17920-6AA1-7745-B5B2-D3C5BC64DB23}" type="presParOf" srcId="{16514721-232A-6F4B-BBA3-8B85A2EF623C}" destId="{12D33B2B-104D-7641-9B22-6208E1F6733F}" srcOrd="1" destOrd="0" presId="urn:microsoft.com/office/officeart/2005/8/layout/hierarchy2"/>
    <dgm:cxn modelId="{0588BFF3-23F8-1F4F-AB7A-E472421295B9}" type="presParOf" srcId="{C9DB46EE-553D-D54A-83F1-39B918458782}" destId="{E11777B0-D05C-8448-9ADF-7C4165796D6F}" srcOrd="2" destOrd="0" presId="urn:microsoft.com/office/officeart/2005/8/layout/hierarchy2"/>
    <dgm:cxn modelId="{60F4A342-7045-C84A-945F-1D61C47E2CBB}" type="presParOf" srcId="{E11777B0-D05C-8448-9ADF-7C4165796D6F}" destId="{E728E08C-0629-AB41-BE66-DC1FBA0566C0}" srcOrd="0" destOrd="0" presId="urn:microsoft.com/office/officeart/2005/8/layout/hierarchy2"/>
    <dgm:cxn modelId="{D2C4B7EE-8257-C744-A8B1-0EB0ECDDABED}" type="presParOf" srcId="{C9DB46EE-553D-D54A-83F1-39B918458782}" destId="{DDE03381-50B1-934A-9E71-7E59060189FE}" srcOrd="3" destOrd="0" presId="urn:microsoft.com/office/officeart/2005/8/layout/hierarchy2"/>
    <dgm:cxn modelId="{72361AE3-6609-3242-9AD4-0F749612294D}" type="presParOf" srcId="{DDE03381-50B1-934A-9E71-7E59060189FE}" destId="{55F4C432-D1A2-B74C-9CFB-E788C96BBA87}" srcOrd="0" destOrd="0" presId="urn:microsoft.com/office/officeart/2005/8/layout/hierarchy2"/>
    <dgm:cxn modelId="{AF1CA8A3-74C2-0E44-A4D9-9D33E8DA9734}" type="presParOf" srcId="{DDE03381-50B1-934A-9E71-7E59060189FE}" destId="{92D777A6-A0C9-7A46-84B5-0B3B54767AE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2462069-E807-E547-BC56-073CB8CC82E9}" type="doc">
      <dgm:prSet loTypeId="urn:microsoft.com/office/officeart/2005/8/layout/hierarchy1" loCatId="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A2B271BF-0546-324D-9C58-3D022486E6D7}">
      <dgm:prSet phldrT="[Text]" custT="1"/>
      <dgm:spPr/>
      <dgm:t>
        <a:bodyPr/>
        <a:lstStyle/>
        <a:p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EXPRESSING IDEAS</a:t>
          </a:r>
        </a:p>
      </dgm:t>
    </dgm:pt>
    <dgm:pt modelId="{0DD1A626-9913-314D-B5BA-0D76A7C1945B}" type="parTrans" cxnId="{C03BF60D-900B-7A42-BC93-CC3306A42B7D}">
      <dgm:prSet/>
      <dgm:spPr/>
      <dgm:t>
        <a:bodyPr/>
        <a:lstStyle/>
        <a:p>
          <a:endParaRPr lang="en-US"/>
        </a:p>
      </dgm:t>
    </dgm:pt>
    <dgm:pt modelId="{59CCB83D-F5B1-024F-984E-6521D8AEDDD4}" type="sibTrans" cxnId="{C03BF60D-900B-7A42-BC93-CC3306A42B7D}">
      <dgm:prSet/>
      <dgm:spPr/>
      <dgm:t>
        <a:bodyPr/>
        <a:lstStyle/>
        <a:p>
          <a:endParaRPr lang="en-US"/>
        </a:p>
      </dgm:t>
    </dgm:pt>
    <dgm:pt modelId="{0220C460-F1FF-5C4D-9250-FA91FED6D7D6}">
      <dgm:prSet phldrT="[Text]" custT="1"/>
      <dgm:spPr/>
      <dgm:t>
        <a:bodyPr/>
        <a:lstStyle/>
        <a:p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Speed/tone</a:t>
          </a:r>
        </a:p>
      </dgm:t>
    </dgm:pt>
    <dgm:pt modelId="{D22C926A-8931-4349-97B2-313C1C320740}" type="parTrans" cxnId="{7FFC3BC5-CAEE-BD46-ADBE-3EAB41D7DBA2}">
      <dgm:prSet/>
      <dgm:spPr/>
      <dgm:t>
        <a:bodyPr/>
        <a:lstStyle/>
        <a:p>
          <a:endParaRPr lang="en-US"/>
        </a:p>
      </dgm:t>
    </dgm:pt>
    <dgm:pt modelId="{97544FEF-3EF7-E944-8A7E-3ABCE81AEC09}" type="sibTrans" cxnId="{7FFC3BC5-CAEE-BD46-ADBE-3EAB41D7DBA2}">
      <dgm:prSet/>
      <dgm:spPr/>
      <dgm:t>
        <a:bodyPr/>
        <a:lstStyle/>
        <a:p>
          <a:endParaRPr lang="en-US"/>
        </a:p>
      </dgm:t>
    </dgm:pt>
    <dgm:pt modelId="{7D1EF375-D794-DC46-AA0E-9B7CD2C2D03E}">
      <dgm:prSet phldrT="[Text]" custT="1"/>
      <dgm:spPr/>
      <dgm:t>
        <a:bodyPr/>
        <a:lstStyle/>
        <a:p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Speak too fast</a:t>
          </a:r>
        </a:p>
      </dgm:t>
    </dgm:pt>
    <dgm:pt modelId="{2EF60CB9-B1C3-F143-908E-65B00027ABA2}" type="parTrans" cxnId="{2D265C26-B957-9F48-889D-80318FA2FB2A}">
      <dgm:prSet/>
      <dgm:spPr/>
      <dgm:t>
        <a:bodyPr/>
        <a:lstStyle/>
        <a:p>
          <a:endParaRPr lang="en-US"/>
        </a:p>
      </dgm:t>
    </dgm:pt>
    <dgm:pt modelId="{2963150B-E7A3-8743-85F3-47312FE53528}" type="sibTrans" cxnId="{2D265C26-B957-9F48-889D-80318FA2FB2A}">
      <dgm:prSet/>
      <dgm:spPr/>
      <dgm:t>
        <a:bodyPr/>
        <a:lstStyle/>
        <a:p>
          <a:endParaRPr lang="en-US"/>
        </a:p>
      </dgm:t>
    </dgm:pt>
    <dgm:pt modelId="{12F38E9F-C17F-6245-B6E4-059ED697DF81}">
      <dgm:prSet phldrT="[Text]" custT="1"/>
      <dgm:spPr/>
      <dgm:t>
        <a:bodyPr/>
        <a:lstStyle/>
        <a:p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Monotone</a:t>
          </a:r>
        </a:p>
      </dgm:t>
    </dgm:pt>
    <dgm:pt modelId="{C81C5956-F24F-BD48-A5EA-A5776260D49F}" type="parTrans" cxnId="{1B35C204-B623-B948-BBF1-036E9211D791}">
      <dgm:prSet/>
      <dgm:spPr/>
      <dgm:t>
        <a:bodyPr/>
        <a:lstStyle/>
        <a:p>
          <a:endParaRPr lang="en-US"/>
        </a:p>
      </dgm:t>
    </dgm:pt>
    <dgm:pt modelId="{7089C2BF-6A28-AC4E-8BC4-06AC5E171E15}" type="sibTrans" cxnId="{1B35C204-B623-B948-BBF1-036E9211D791}">
      <dgm:prSet/>
      <dgm:spPr/>
      <dgm:t>
        <a:bodyPr/>
        <a:lstStyle/>
        <a:p>
          <a:endParaRPr lang="en-US"/>
        </a:p>
      </dgm:t>
    </dgm:pt>
    <dgm:pt modelId="{C570931F-34BE-C642-BAC5-E6C8417B3E5C}">
      <dgm:prSet phldrT="[Text]" custT="1"/>
      <dgm:spPr/>
      <dgm:t>
        <a:bodyPr/>
        <a:lstStyle/>
        <a:p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Signposting</a:t>
          </a:r>
        </a:p>
      </dgm:t>
    </dgm:pt>
    <dgm:pt modelId="{489A6ED5-967E-CE40-9244-F364176BC0C3}" type="parTrans" cxnId="{5AF8244A-A40C-8949-81D7-D75240EBD448}">
      <dgm:prSet/>
      <dgm:spPr/>
      <dgm:t>
        <a:bodyPr/>
        <a:lstStyle/>
        <a:p>
          <a:endParaRPr lang="en-US"/>
        </a:p>
      </dgm:t>
    </dgm:pt>
    <dgm:pt modelId="{83E06185-A0E9-8344-92FA-99D637B573A1}" type="sibTrans" cxnId="{5AF8244A-A40C-8949-81D7-D75240EBD448}">
      <dgm:prSet/>
      <dgm:spPr/>
      <dgm:t>
        <a:bodyPr/>
        <a:lstStyle/>
        <a:p>
          <a:endParaRPr lang="en-US"/>
        </a:p>
      </dgm:t>
    </dgm:pt>
    <dgm:pt modelId="{729FBAAD-5C5A-044E-B307-CFF7B193CDE4}">
      <dgm:prSet phldrT="[Text]" custT="1"/>
      <dgm:spPr/>
      <dgm:t>
        <a:bodyPr/>
        <a:lstStyle/>
        <a:p>
          <a:r>
            <a:rPr lang="en-US" sz="3200" dirty="0">
              <a:latin typeface="Times New Roman" panose="02020603050405020304" pitchFamily="18" charset="0"/>
              <a:cs typeface="Times New Roman" panose="02020603050405020304" pitchFamily="18" charset="0"/>
            </a:rPr>
            <a:t>Misinform the route</a:t>
          </a:r>
        </a:p>
      </dgm:t>
    </dgm:pt>
    <dgm:pt modelId="{B59DC050-675C-9B48-8DFE-A6AACD0047B0}" type="parTrans" cxnId="{9CFF138F-807E-DF40-BAE9-0E3203A920EB}">
      <dgm:prSet/>
      <dgm:spPr/>
      <dgm:t>
        <a:bodyPr/>
        <a:lstStyle/>
        <a:p>
          <a:endParaRPr lang="en-US"/>
        </a:p>
      </dgm:t>
    </dgm:pt>
    <dgm:pt modelId="{7CEFC178-8A57-FF41-AC02-455363A0D82E}" type="sibTrans" cxnId="{9CFF138F-807E-DF40-BAE9-0E3203A920EB}">
      <dgm:prSet/>
      <dgm:spPr/>
      <dgm:t>
        <a:bodyPr/>
        <a:lstStyle/>
        <a:p>
          <a:endParaRPr lang="en-US"/>
        </a:p>
      </dgm:t>
    </dgm:pt>
    <dgm:pt modelId="{DD8473A0-37B5-DE4B-8DD3-D959588B7F1E}" type="pres">
      <dgm:prSet presAssocID="{92462069-E807-E547-BC56-073CB8CC82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D78ABD1-64AD-2F4F-B226-B23104F37D80}" type="pres">
      <dgm:prSet presAssocID="{A2B271BF-0546-324D-9C58-3D022486E6D7}" presName="hierRoot1" presStyleCnt="0"/>
      <dgm:spPr/>
    </dgm:pt>
    <dgm:pt modelId="{0C28421F-859E-994F-B237-7AEBB971DEB5}" type="pres">
      <dgm:prSet presAssocID="{A2B271BF-0546-324D-9C58-3D022486E6D7}" presName="composite" presStyleCnt="0"/>
      <dgm:spPr/>
    </dgm:pt>
    <dgm:pt modelId="{5D09EF67-A40D-244E-B956-7BC812565235}" type="pres">
      <dgm:prSet presAssocID="{A2B271BF-0546-324D-9C58-3D022486E6D7}" presName="background" presStyleLbl="node0" presStyleIdx="0" presStyleCnt="1"/>
      <dgm:spPr/>
    </dgm:pt>
    <dgm:pt modelId="{A1F39D0A-F93C-6A49-A7FA-D50CBC13CDBF}" type="pres">
      <dgm:prSet presAssocID="{A2B271BF-0546-324D-9C58-3D022486E6D7}" presName="text" presStyleLbl="fgAcc0" presStyleIdx="0" presStyleCnt="1" custScaleX="199263">
        <dgm:presLayoutVars>
          <dgm:chPref val="3"/>
        </dgm:presLayoutVars>
      </dgm:prSet>
      <dgm:spPr/>
    </dgm:pt>
    <dgm:pt modelId="{8B5AF229-CCAF-7D47-A263-BCCF169FE199}" type="pres">
      <dgm:prSet presAssocID="{A2B271BF-0546-324D-9C58-3D022486E6D7}" presName="hierChild2" presStyleCnt="0"/>
      <dgm:spPr/>
    </dgm:pt>
    <dgm:pt modelId="{07D6E70F-32F8-AF43-AE7C-5C8C0B522F5B}" type="pres">
      <dgm:prSet presAssocID="{D22C926A-8931-4349-97B2-313C1C320740}" presName="Name10" presStyleLbl="parChTrans1D2" presStyleIdx="0" presStyleCnt="2"/>
      <dgm:spPr/>
    </dgm:pt>
    <dgm:pt modelId="{9F996644-52CA-BD4A-A71C-4062AFF40AB9}" type="pres">
      <dgm:prSet presAssocID="{0220C460-F1FF-5C4D-9250-FA91FED6D7D6}" presName="hierRoot2" presStyleCnt="0"/>
      <dgm:spPr/>
    </dgm:pt>
    <dgm:pt modelId="{4DD7E78D-B9E7-2441-83D1-6BA4560DAA23}" type="pres">
      <dgm:prSet presAssocID="{0220C460-F1FF-5C4D-9250-FA91FED6D7D6}" presName="composite2" presStyleCnt="0"/>
      <dgm:spPr/>
    </dgm:pt>
    <dgm:pt modelId="{D7CDBD2A-87DA-244B-BB1E-792956877A74}" type="pres">
      <dgm:prSet presAssocID="{0220C460-F1FF-5C4D-9250-FA91FED6D7D6}" presName="background2" presStyleLbl="node2" presStyleIdx="0" presStyleCnt="2"/>
      <dgm:spPr/>
    </dgm:pt>
    <dgm:pt modelId="{EFA80DF3-931D-964A-BC9E-93579868B065}" type="pres">
      <dgm:prSet presAssocID="{0220C460-F1FF-5C4D-9250-FA91FED6D7D6}" presName="text2" presStyleLbl="fgAcc2" presStyleIdx="0" presStyleCnt="2" custScaleX="183889">
        <dgm:presLayoutVars>
          <dgm:chPref val="3"/>
        </dgm:presLayoutVars>
      </dgm:prSet>
      <dgm:spPr/>
    </dgm:pt>
    <dgm:pt modelId="{BA3FD6B3-D2A5-BC40-AE67-071F0188E24A}" type="pres">
      <dgm:prSet presAssocID="{0220C460-F1FF-5C4D-9250-FA91FED6D7D6}" presName="hierChild3" presStyleCnt="0"/>
      <dgm:spPr/>
    </dgm:pt>
    <dgm:pt modelId="{4EC34B13-D9DD-404F-B082-E67253C0BFA5}" type="pres">
      <dgm:prSet presAssocID="{2EF60CB9-B1C3-F143-908E-65B00027ABA2}" presName="Name17" presStyleLbl="parChTrans1D3" presStyleIdx="0" presStyleCnt="3"/>
      <dgm:spPr/>
    </dgm:pt>
    <dgm:pt modelId="{EC42384B-D780-5042-AE54-EC6073E0EB2B}" type="pres">
      <dgm:prSet presAssocID="{7D1EF375-D794-DC46-AA0E-9B7CD2C2D03E}" presName="hierRoot3" presStyleCnt="0"/>
      <dgm:spPr/>
    </dgm:pt>
    <dgm:pt modelId="{34A712A1-B4D1-9C43-9A46-BA0FADE43861}" type="pres">
      <dgm:prSet presAssocID="{7D1EF375-D794-DC46-AA0E-9B7CD2C2D03E}" presName="composite3" presStyleCnt="0"/>
      <dgm:spPr/>
    </dgm:pt>
    <dgm:pt modelId="{E646DAE2-1EB4-C441-AF22-DC8635DEF64B}" type="pres">
      <dgm:prSet presAssocID="{7D1EF375-D794-DC46-AA0E-9B7CD2C2D03E}" presName="background3" presStyleLbl="node3" presStyleIdx="0" presStyleCnt="3"/>
      <dgm:spPr/>
    </dgm:pt>
    <dgm:pt modelId="{C8C15E48-4A9A-FE4B-BEC7-3C199654139E}" type="pres">
      <dgm:prSet presAssocID="{7D1EF375-D794-DC46-AA0E-9B7CD2C2D03E}" presName="text3" presStyleLbl="fgAcc3" presStyleIdx="0" presStyleCnt="3" custScaleX="162765">
        <dgm:presLayoutVars>
          <dgm:chPref val="3"/>
        </dgm:presLayoutVars>
      </dgm:prSet>
      <dgm:spPr/>
    </dgm:pt>
    <dgm:pt modelId="{A067F3B8-1E50-844A-A74E-8318742453CE}" type="pres">
      <dgm:prSet presAssocID="{7D1EF375-D794-DC46-AA0E-9B7CD2C2D03E}" presName="hierChild4" presStyleCnt="0"/>
      <dgm:spPr/>
    </dgm:pt>
    <dgm:pt modelId="{0835857A-B5D9-344F-868F-8616463F4BE8}" type="pres">
      <dgm:prSet presAssocID="{C81C5956-F24F-BD48-A5EA-A5776260D49F}" presName="Name17" presStyleLbl="parChTrans1D3" presStyleIdx="1" presStyleCnt="3"/>
      <dgm:spPr/>
    </dgm:pt>
    <dgm:pt modelId="{3337655A-BA98-A84C-AC0B-60562D5E3659}" type="pres">
      <dgm:prSet presAssocID="{12F38E9F-C17F-6245-B6E4-059ED697DF81}" presName="hierRoot3" presStyleCnt="0"/>
      <dgm:spPr/>
    </dgm:pt>
    <dgm:pt modelId="{64681D93-0142-1D40-BE1D-3C2D498C4E95}" type="pres">
      <dgm:prSet presAssocID="{12F38E9F-C17F-6245-B6E4-059ED697DF81}" presName="composite3" presStyleCnt="0"/>
      <dgm:spPr/>
    </dgm:pt>
    <dgm:pt modelId="{8ED96A40-CC2F-DA4C-8833-3DF29C7BE72F}" type="pres">
      <dgm:prSet presAssocID="{12F38E9F-C17F-6245-B6E4-059ED697DF81}" presName="background3" presStyleLbl="node3" presStyleIdx="1" presStyleCnt="3"/>
      <dgm:spPr/>
    </dgm:pt>
    <dgm:pt modelId="{1C56D8A6-7C06-5A45-8F93-499776F03572}" type="pres">
      <dgm:prSet presAssocID="{12F38E9F-C17F-6245-B6E4-059ED697DF81}" presName="text3" presStyleLbl="fgAcc3" presStyleIdx="1" presStyleCnt="3" custScaleX="187235">
        <dgm:presLayoutVars>
          <dgm:chPref val="3"/>
        </dgm:presLayoutVars>
      </dgm:prSet>
      <dgm:spPr/>
    </dgm:pt>
    <dgm:pt modelId="{45AC9CC6-9561-6F40-806A-DD70951152B7}" type="pres">
      <dgm:prSet presAssocID="{12F38E9F-C17F-6245-B6E4-059ED697DF81}" presName="hierChild4" presStyleCnt="0"/>
      <dgm:spPr/>
    </dgm:pt>
    <dgm:pt modelId="{5C3F1550-B08C-364F-8E96-5BAA9B68B9E1}" type="pres">
      <dgm:prSet presAssocID="{489A6ED5-967E-CE40-9244-F364176BC0C3}" presName="Name10" presStyleLbl="parChTrans1D2" presStyleIdx="1" presStyleCnt="2"/>
      <dgm:spPr/>
    </dgm:pt>
    <dgm:pt modelId="{9208F7E2-B069-B747-9E4C-275D503A34EB}" type="pres">
      <dgm:prSet presAssocID="{C570931F-34BE-C642-BAC5-E6C8417B3E5C}" presName="hierRoot2" presStyleCnt="0"/>
      <dgm:spPr/>
    </dgm:pt>
    <dgm:pt modelId="{341AE801-22AF-EE4F-977F-F1E3B54FF80A}" type="pres">
      <dgm:prSet presAssocID="{C570931F-34BE-C642-BAC5-E6C8417B3E5C}" presName="composite2" presStyleCnt="0"/>
      <dgm:spPr/>
    </dgm:pt>
    <dgm:pt modelId="{74A8D5BD-E33E-A24E-BEB1-E75A9EC87D3D}" type="pres">
      <dgm:prSet presAssocID="{C570931F-34BE-C642-BAC5-E6C8417B3E5C}" presName="background2" presStyleLbl="node2" presStyleIdx="1" presStyleCnt="2"/>
      <dgm:spPr/>
    </dgm:pt>
    <dgm:pt modelId="{29CD3BD3-DE33-B348-ACD0-102729DEF804}" type="pres">
      <dgm:prSet presAssocID="{C570931F-34BE-C642-BAC5-E6C8417B3E5C}" presName="text2" presStyleLbl="fgAcc2" presStyleIdx="1" presStyleCnt="2" custScaleX="176256">
        <dgm:presLayoutVars>
          <dgm:chPref val="3"/>
        </dgm:presLayoutVars>
      </dgm:prSet>
      <dgm:spPr/>
    </dgm:pt>
    <dgm:pt modelId="{C77A89AD-432E-154F-8215-D8E5447A8EFB}" type="pres">
      <dgm:prSet presAssocID="{C570931F-34BE-C642-BAC5-E6C8417B3E5C}" presName="hierChild3" presStyleCnt="0"/>
      <dgm:spPr/>
    </dgm:pt>
    <dgm:pt modelId="{14BA8929-E8C4-CD43-A2D9-CE8B3764F662}" type="pres">
      <dgm:prSet presAssocID="{B59DC050-675C-9B48-8DFE-A6AACD0047B0}" presName="Name17" presStyleLbl="parChTrans1D3" presStyleIdx="2" presStyleCnt="3"/>
      <dgm:spPr/>
    </dgm:pt>
    <dgm:pt modelId="{738D2890-F560-7E49-B10D-54ADABBE4A0F}" type="pres">
      <dgm:prSet presAssocID="{729FBAAD-5C5A-044E-B307-CFF7B193CDE4}" presName="hierRoot3" presStyleCnt="0"/>
      <dgm:spPr/>
    </dgm:pt>
    <dgm:pt modelId="{58D3DC7D-D1D4-CB42-9D4E-A724384FEB03}" type="pres">
      <dgm:prSet presAssocID="{729FBAAD-5C5A-044E-B307-CFF7B193CDE4}" presName="composite3" presStyleCnt="0"/>
      <dgm:spPr/>
    </dgm:pt>
    <dgm:pt modelId="{B0EB1E3D-53CF-6A41-A99A-AB34F48839B8}" type="pres">
      <dgm:prSet presAssocID="{729FBAAD-5C5A-044E-B307-CFF7B193CDE4}" presName="background3" presStyleLbl="node3" presStyleIdx="2" presStyleCnt="3"/>
      <dgm:spPr/>
    </dgm:pt>
    <dgm:pt modelId="{B2F1FC65-E88A-3E4C-9F56-D1C17F62D6F0}" type="pres">
      <dgm:prSet presAssocID="{729FBAAD-5C5A-044E-B307-CFF7B193CDE4}" presName="text3" presStyleLbl="fgAcc3" presStyleIdx="2" presStyleCnt="3" custScaleX="183684">
        <dgm:presLayoutVars>
          <dgm:chPref val="3"/>
        </dgm:presLayoutVars>
      </dgm:prSet>
      <dgm:spPr/>
    </dgm:pt>
    <dgm:pt modelId="{95445823-653B-ED4B-B54F-E2F003D30461}" type="pres">
      <dgm:prSet presAssocID="{729FBAAD-5C5A-044E-B307-CFF7B193CDE4}" presName="hierChild4" presStyleCnt="0"/>
      <dgm:spPr/>
    </dgm:pt>
  </dgm:ptLst>
  <dgm:cxnLst>
    <dgm:cxn modelId="{1B35C204-B623-B948-BBF1-036E9211D791}" srcId="{0220C460-F1FF-5C4D-9250-FA91FED6D7D6}" destId="{12F38E9F-C17F-6245-B6E4-059ED697DF81}" srcOrd="1" destOrd="0" parTransId="{C81C5956-F24F-BD48-A5EA-A5776260D49F}" sibTransId="{7089C2BF-6A28-AC4E-8BC4-06AC5E171E15}"/>
    <dgm:cxn modelId="{3F78720D-06D8-3C44-AEE0-7CC50571F211}" type="presOf" srcId="{C81C5956-F24F-BD48-A5EA-A5776260D49F}" destId="{0835857A-B5D9-344F-868F-8616463F4BE8}" srcOrd="0" destOrd="0" presId="urn:microsoft.com/office/officeart/2005/8/layout/hierarchy1"/>
    <dgm:cxn modelId="{C03BF60D-900B-7A42-BC93-CC3306A42B7D}" srcId="{92462069-E807-E547-BC56-073CB8CC82E9}" destId="{A2B271BF-0546-324D-9C58-3D022486E6D7}" srcOrd="0" destOrd="0" parTransId="{0DD1A626-9913-314D-B5BA-0D76A7C1945B}" sibTransId="{59CCB83D-F5B1-024F-984E-6521D8AEDDD4}"/>
    <dgm:cxn modelId="{C717280F-71D5-6A44-A126-304A54E6709E}" type="presOf" srcId="{489A6ED5-967E-CE40-9244-F364176BC0C3}" destId="{5C3F1550-B08C-364F-8E96-5BAA9B68B9E1}" srcOrd="0" destOrd="0" presId="urn:microsoft.com/office/officeart/2005/8/layout/hierarchy1"/>
    <dgm:cxn modelId="{664F4514-6D41-8446-86D8-DD761E174ED0}" type="presOf" srcId="{729FBAAD-5C5A-044E-B307-CFF7B193CDE4}" destId="{B2F1FC65-E88A-3E4C-9F56-D1C17F62D6F0}" srcOrd="0" destOrd="0" presId="urn:microsoft.com/office/officeart/2005/8/layout/hierarchy1"/>
    <dgm:cxn modelId="{2D265C26-B957-9F48-889D-80318FA2FB2A}" srcId="{0220C460-F1FF-5C4D-9250-FA91FED6D7D6}" destId="{7D1EF375-D794-DC46-AA0E-9B7CD2C2D03E}" srcOrd="0" destOrd="0" parTransId="{2EF60CB9-B1C3-F143-908E-65B00027ABA2}" sibTransId="{2963150B-E7A3-8743-85F3-47312FE53528}"/>
    <dgm:cxn modelId="{27C4652A-6667-4944-A43E-25CB4AA2AE38}" type="presOf" srcId="{B59DC050-675C-9B48-8DFE-A6AACD0047B0}" destId="{14BA8929-E8C4-CD43-A2D9-CE8B3764F662}" srcOrd="0" destOrd="0" presId="urn:microsoft.com/office/officeart/2005/8/layout/hierarchy1"/>
    <dgm:cxn modelId="{AEF5F52F-7F45-504B-ACC3-4246288F0C72}" type="presOf" srcId="{2EF60CB9-B1C3-F143-908E-65B00027ABA2}" destId="{4EC34B13-D9DD-404F-B082-E67253C0BFA5}" srcOrd="0" destOrd="0" presId="urn:microsoft.com/office/officeart/2005/8/layout/hierarchy1"/>
    <dgm:cxn modelId="{5AF8244A-A40C-8949-81D7-D75240EBD448}" srcId="{A2B271BF-0546-324D-9C58-3D022486E6D7}" destId="{C570931F-34BE-C642-BAC5-E6C8417B3E5C}" srcOrd="1" destOrd="0" parTransId="{489A6ED5-967E-CE40-9244-F364176BC0C3}" sibTransId="{83E06185-A0E9-8344-92FA-99D637B573A1}"/>
    <dgm:cxn modelId="{87998859-50C3-8140-B299-BE91C8D4EA3C}" type="presOf" srcId="{A2B271BF-0546-324D-9C58-3D022486E6D7}" destId="{A1F39D0A-F93C-6A49-A7FA-D50CBC13CDBF}" srcOrd="0" destOrd="0" presId="urn:microsoft.com/office/officeart/2005/8/layout/hierarchy1"/>
    <dgm:cxn modelId="{5F2CD763-ED29-D641-A56A-2FE34B797C6F}" type="presOf" srcId="{92462069-E807-E547-BC56-073CB8CC82E9}" destId="{DD8473A0-37B5-DE4B-8DD3-D959588B7F1E}" srcOrd="0" destOrd="0" presId="urn:microsoft.com/office/officeart/2005/8/layout/hierarchy1"/>
    <dgm:cxn modelId="{30F72076-68BB-E545-96BA-3BF19123B979}" type="presOf" srcId="{12F38E9F-C17F-6245-B6E4-059ED697DF81}" destId="{1C56D8A6-7C06-5A45-8F93-499776F03572}" srcOrd="0" destOrd="0" presId="urn:microsoft.com/office/officeart/2005/8/layout/hierarchy1"/>
    <dgm:cxn modelId="{42032679-4D97-9041-BCEE-A373FDB30958}" type="presOf" srcId="{0220C460-F1FF-5C4D-9250-FA91FED6D7D6}" destId="{EFA80DF3-931D-964A-BC9E-93579868B065}" srcOrd="0" destOrd="0" presId="urn:microsoft.com/office/officeart/2005/8/layout/hierarchy1"/>
    <dgm:cxn modelId="{F9C36385-5DC4-8047-829E-981FF6D210D5}" type="presOf" srcId="{C570931F-34BE-C642-BAC5-E6C8417B3E5C}" destId="{29CD3BD3-DE33-B348-ACD0-102729DEF804}" srcOrd="0" destOrd="0" presId="urn:microsoft.com/office/officeart/2005/8/layout/hierarchy1"/>
    <dgm:cxn modelId="{9CFF138F-807E-DF40-BAE9-0E3203A920EB}" srcId="{C570931F-34BE-C642-BAC5-E6C8417B3E5C}" destId="{729FBAAD-5C5A-044E-B307-CFF7B193CDE4}" srcOrd="0" destOrd="0" parTransId="{B59DC050-675C-9B48-8DFE-A6AACD0047B0}" sibTransId="{7CEFC178-8A57-FF41-AC02-455363A0D82E}"/>
    <dgm:cxn modelId="{C44D92B9-C604-1E47-B30B-283036E0CECF}" type="presOf" srcId="{7D1EF375-D794-DC46-AA0E-9B7CD2C2D03E}" destId="{C8C15E48-4A9A-FE4B-BEC7-3C199654139E}" srcOrd="0" destOrd="0" presId="urn:microsoft.com/office/officeart/2005/8/layout/hierarchy1"/>
    <dgm:cxn modelId="{7FFC3BC5-CAEE-BD46-ADBE-3EAB41D7DBA2}" srcId="{A2B271BF-0546-324D-9C58-3D022486E6D7}" destId="{0220C460-F1FF-5C4D-9250-FA91FED6D7D6}" srcOrd="0" destOrd="0" parTransId="{D22C926A-8931-4349-97B2-313C1C320740}" sibTransId="{97544FEF-3EF7-E944-8A7E-3ABCE81AEC09}"/>
    <dgm:cxn modelId="{2521E2DB-A13A-2C4B-9812-249894CF50C0}" type="presOf" srcId="{D22C926A-8931-4349-97B2-313C1C320740}" destId="{07D6E70F-32F8-AF43-AE7C-5C8C0B522F5B}" srcOrd="0" destOrd="0" presId="urn:microsoft.com/office/officeart/2005/8/layout/hierarchy1"/>
    <dgm:cxn modelId="{96100155-65A0-044C-B495-7D2EC1F17AC9}" type="presParOf" srcId="{DD8473A0-37B5-DE4B-8DD3-D959588B7F1E}" destId="{2D78ABD1-64AD-2F4F-B226-B23104F37D80}" srcOrd="0" destOrd="0" presId="urn:microsoft.com/office/officeart/2005/8/layout/hierarchy1"/>
    <dgm:cxn modelId="{DA800C38-8FEC-E64A-8FB9-4B7C2DD93E21}" type="presParOf" srcId="{2D78ABD1-64AD-2F4F-B226-B23104F37D80}" destId="{0C28421F-859E-994F-B237-7AEBB971DEB5}" srcOrd="0" destOrd="0" presId="urn:microsoft.com/office/officeart/2005/8/layout/hierarchy1"/>
    <dgm:cxn modelId="{26954591-9277-D143-B4BD-D39E36D663F1}" type="presParOf" srcId="{0C28421F-859E-994F-B237-7AEBB971DEB5}" destId="{5D09EF67-A40D-244E-B956-7BC812565235}" srcOrd="0" destOrd="0" presId="urn:microsoft.com/office/officeart/2005/8/layout/hierarchy1"/>
    <dgm:cxn modelId="{12FD744A-E922-D14D-B4E8-2EECD5A6FF60}" type="presParOf" srcId="{0C28421F-859E-994F-B237-7AEBB971DEB5}" destId="{A1F39D0A-F93C-6A49-A7FA-D50CBC13CDBF}" srcOrd="1" destOrd="0" presId="urn:microsoft.com/office/officeart/2005/8/layout/hierarchy1"/>
    <dgm:cxn modelId="{3FE5C6EC-6DD8-5440-BE91-CAAFDC04DFE9}" type="presParOf" srcId="{2D78ABD1-64AD-2F4F-B226-B23104F37D80}" destId="{8B5AF229-CCAF-7D47-A263-BCCF169FE199}" srcOrd="1" destOrd="0" presId="urn:microsoft.com/office/officeart/2005/8/layout/hierarchy1"/>
    <dgm:cxn modelId="{8EA3A210-CF8B-4C4B-9536-7D5EDEE65BF4}" type="presParOf" srcId="{8B5AF229-CCAF-7D47-A263-BCCF169FE199}" destId="{07D6E70F-32F8-AF43-AE7C-5C8C0B522F5B}" srcOrd="0" destOrd="0" presId="urn:microsoft.com/office/officeart/2005/8/layout/hierarchy1"/>
    <dgm:cxn modelId="{0C7C249E-A9EE-6E4B-80C8-70E4AB640D66}" type="presParOf" srcId="{8B5AF229-CCAF-7D47-A263-BCCF169FE199}" destId="{9F996644-52CA-BD4A-A71C-4062AFF40AB9}" srcOrd="1" destOrd="0" presId="urn:microsoft.com/office/officeart/2005/8/layout/hierarchy1"/>
    <dgm:cxn modelId="{BADE3A46-163A-744F-B3C3-EBBC1744E37E}" type="presParOf" srcId="{9F996644-52CA-BD4A-A71C-4062AFF40AB9}" destId="{4DD7E78D-B9E7-2441-83D1-6BA4560DAA23}" srcOrd="0" destOrd="0" presId="urn:microsoft.com/office/officeart/2005/8/layout/hierarchy1"/>
    <dgm:cxn modelId="{83F77C7D-763D-DF4B-9AEB-9B91BCCDC155}" type="presParOf" srcId="{4DD7E78D-B9E7-2441-83D1-6BA4560DAA23}" destId="{D7CDBD2A-87DA-244B-BB1E-792956877A74}" srcOrd="0" destOrd="0" presId="urn:microsoft.com/office/officeart/2005/8/layout/hierarchy1"/>
    <dgm:cxn modelId="{E5A6AFC9-ED3B-1642-997D-0588418A088F}" type="presParOf" srcId="{4DD7E78D-B9E7-2441-83D1-6BA4560DAA23}" destId="{EFA80DF3-931D-964A-BC9E-93579868B065}" srcOrd="1" destOrd="0" presId="urn:microsoft.com/office/officeart/2005/8/layout/hierarchy1"/>
    <dgm:cxn modelId="{5060C34D-8965-9842-B73C-C03B892FFFB6}" type="presParOf" srcId="{9F996644-52CA-BD4A-A71C-4062AFF40AB9}" destId="{BA3FD6B3-D2A5-BC40-AE67-071F0188E24A}" srcOrd="1" destOrd="0" presId="urn:microsoft.com/office/officeart/2005/8/layout/hierarchy1"/>
    <dgm:cxn modelId="{DCCEED7D-901C-DB49-AABE-C46418125933}" type="presParOf" srcId="{BA3FD6B3-D2A5-BC40-AE67-071F0188E24A}" destId="{4EC34B13-D9DD-404F-B082-E67253C0BFA5}" srcOrd="0" destOrd="0" presId="urn:microsoft.com/office/officeart/2005/8/layout/hierarchy1"/>
    <dgm:cxn modelId="{F64261CF-DCCB-104D-82D9-B528FB1B6679}" type="presParOf" srcId="{BA3FD6B3-D2A5-BC40-AE67-071F0188E24A}" destId="{EC42384B-D780-5042-AE54-EC6073E0EB2B}" srcOrd="1" destOrd="0" presId="urn:microsoft.com/office/officeart/2005/8/layout/hierarchy1"/>
    <dgm:cxn modelId="{16C9127C-6C45-994C-8D77-76B99F69BC9D}" type="presParOf" srcId="{EC42384B-D780-5042-AE54-EC6073E0EB2B}" destId="{34A712A1-B4D1-9C43-9A46-BA0FADE43861}" srcOrd="0" destOrd="0" presId="urn:microsoft.com/office/officeart/2005/8/layout/hierarchy1"/>
    <dgm:cxn modelId="{2BEDDCC6-E3CA-1E49-AE07-8E951C5EE1A1}" type="presParOf" srcId="{34A712A1-B4D1-9C43-9A46-BA0FADE43861}" destId="{E646DAE2-1EB4-C441-AF22-DC8635DEF64B}" srcOrd="0" destOrd="0" presId="urn:microsoft.com/office/officeart/2005/8/layout/hierarchy1"/>
    <dgm:cxn modelId="{6FECAFBF-753E-C043-839B-60BE6745F62E}" type="presParOf" srcId="{34A712A1-B4D1-9C43-9A46-BA0FADE43861}" destId="{C8C15E48-4A9A-FE4B-BEC7-3C199654139E}" srcOrd="1" destOrd="0" presId="urn:microsoft.com/office/officeart/2005/8/layout/hierarchy1"/>
    <dgm:cxn modelId="{5DE1773C-D6D1-D14B-A3D4-6E551C902FFA}" type="presParOf" srcId="{EC42384B-D780-5042-AE54-EC6073E0EB2B}" destId="{A067F3B8-1E50-844A-A74E-8318742453CE}" srcOrd="1" destOrd="0" presId="urn:microsoft.com/office/officeart/2005/8/layout/hierarchy1"/>
    <dgm:cxn modelId="{4989F0C3-74FA-C940-BE7B-5555CD352E90}" type="presParOf" srcId="{BA3FD6B3-D2A5-BC40-AE67-071F0188E24A}" destId="{0835857A-B5D9-344F-868F-8616463F4BE8}" srcOrd="2" destOrd="0" presId="urn:microsoft.com/office/officeart/2005/8/layout/hierarchy1"/>
    <dgm:cxn modelId="{35EB04ED-BC8D-DC43-B9DB-E0E42E5B8583}" type="presParOf" srcId="{BA3FD6B3-D2A5-BC40-AE67-071F0188E24A}" destId="{3337655A-BA98-A84C-AC0B-60562D5E3659}" srcOrd="3" destOrd="0" presId="urn:microsoft.com/office/officeart/2005/8/layout/hierarchy1"/>
    <dgm:cxn modelId="{ADDF9B77-362D-9648-9F3F-61AD75E5AF55}" type="presParOf" srcId="{3337655A-BA98-A84C-AC0B-60562D5E3659}" destId="{64681D93-0142-1D40-BE1D-3C2D498C4E95}" srcOrd="0" destOrd="0" presId="urn:microsoft.com/office/officeart/2005/8/layout/hierarchy1"/>
    <dgm:cxn modelId="{A1009637-7299-FA47-97E1-4AA60946E976}" type="presParOf" srcId="{64681D93-0142-1D40-BE1D-3C2D498C4E95}" destId="{8ED96A40-CC2F-DA4C-8833-3DF29C7BE72F}" srcOrd="0" destOrd="0" presId="urn:microsoft.com/office/officeart/2005/8/layout/hierarchy1"/>
    <dgm:cxn modelId="{D1603B0D-B030-D043-8B9E-79701C2558C2}" type="presParOf" srcId="{64681D93-0142-1D40-BE1D-3C2D498C4E95}" destId="{1C56D8A6-7C06-5A45-8F93-499776F03572}" srcOrd="1" destOrd="0" presId="urn:microsoft.com/office/officeart/2005/8/layout/hierarchy1"/>
    <dgm:cxn modelId="{297B13CA-FB84-2543-A15D-94AB1539209E}" type="presParOf" srcId="{3337655A-BA98-A84C-AC0B-60562D5E3659}" destId="{45AC9CC6-9561-6F40-806A-DD70951152B7}" srcOrd="1" destOrd="0" presId="urn:microsoft.com/office/officeart/2005/8/layout/hierarchy1"/>
    <dgm:cxn modelId="{981A8181-6ED6-D947-8212-831F5E291DAE}" type="presParOf" srcId="{8B5AF229-CCAF-7D47-A263-BCCF169FE199}" destId="{5C3F1550-B08C-364F-8E96-5BAA9B68B9E1}" srcOrd="2" destOrd="0" presId="urn:microsoft.com/office/officeart/2005/8/layout/hierarchy1"/>
    <dgm:cxn modelId="{8464A950-BD2E-6740-859C-564B4D4574F1}" type="presParOf" srcId="{8B5AF229-CCAF-7D47-A263-BCCF169FE199}" destId="{9208F7E2-B069-B747-9E4C-275D503A34EB}" srcOrd="3" destOrd="0" presId="urn:microsoft.com/office/officeart/2005/8/layout/hierarchy1"/>
    <dgm:cxn modelId="{CB946C5D-6949-A449-8C28-D02D4B8146FB}" type="presParOf" srcId="{9208F7E2-B069-B747-9E4C-275D503A34EB}" destId="{341AE801-22AF-EE4F-977F-F1E3B54FF80A}" srcOrd="0" destOrd="0" presId="urn:microsoft.com/office/officeart/2005/8/layout/hierarchy1"/>
    <dgm:cxn modelId="{8A259FAD-8D1F-8C4B-BAD1-6DBEAA6A87F9}" type="presParOf" srcId="{341AE801-22AF-EE4F-977F-F1E3B54FF80A}" destId="{74A8D5BD-E33E-A24E-BEB1-E75A9EC87D3D}" srcOrd="0" destOrd="0" presId="urn:microsoft.com/office/officeart/2005/8/layout/hierarchy1"/>
    <dgm:cxn modelId="{43B05A5B-904A-6141-B1DB-E039655F1D63}" type="presParOf" srcId="{341AE801-22AF-EE4F-977F-F1E3B54FF80A}" destId="{29CD3BD3-DE33-B348-ACD0-102729DEF804}" srcOrd="1" destOrd="0" presId="urn:microsoft.com/office/officeart/2005/8/layout/hierarchy1"/>
    <dgm:cxn modelId="{254D7B14-ADAA-B24A-BA73-ED12D6B04386}" type="presParOf" srcId="{9208F7E2-B069-B747-9E4C-275D503A34EB}" destId="{C77A89AD-432E-154F-8215-D8E5447A8EFB}" srcOrd="1" destOrd="0" presId="urn:microsoft.com/office/officeart/2005/8/layout/hierarchy1"/>
    <dgm:cxn modelId="{78CC796E-1B2C-AC44-B374-0075690C0AB9}" type="presParOf" srcId="{C77A89AD-432E-154F-8215-D8E5447A8EFB}" destId="{14BA8929-E8C4-CD43-A2D9-CE8B3764F662}" srcOrd="0" destOrd="0" presId="urn:microsoft.com/office/officeart/2005/8/layout/hierarchy1"/>
    <dgm:cxn modelId="{7B50AF8C-CBEE-CB42-ACBC-6E43B73C1AE0}" type="presParOf" srcId="{C77A89AD-432E-154F-8215-D8E5447A8EFB}" destId="{738D2890-F560-7E49-B10D-54ADABBE4A0F}" srcOrd="1" destOrd="0" presId="urn:microsoft.com/office/officeart/2005/8/layout/hierarchy1"/>
    <dgm:cxn modelId="{327D0DC3-F2FB-D942-A0B5-CE3B92B4CFC2}" type="presParOf" srcId="{738D2890-F560-7E49-B10D-54ADABBE4A0F}" destId="{58D3DC7D-D1D4-CB42-9D4E-A724384FEB03}" srcOrd="0" destOrd="0" presId="urn:microsoft.com/office/officeart/2005/8/layout/hierarchy1"/>
    <dgm:cxn modelId="{A17F87A0-E1C7-9B41-BCF8-427BE72DDAFB}" type="presParOf" srcId="{58D3DC7D-D1D4-CB42-9D4E-A724384FEB03}" destId="{B0EB1E3D-53CF-6A41-A99A-AB34F48839B8}" srcOrd="0" destOrd="0" presId="urn:microsoft.com/office/officeart/2005/8/layout/hierarchy1"/>
    <dgm:cxn modelId="{8C7A5AA5-35B5-9247-90FA-61EEC461EE95}" type="presParOf" srcId="{58D3DC7D-D1D4-CB42-9D4E-A724384FEB03}" destId="{B2F1FC65-E88A-3E4C-9F56-D1C17F62D6F0}" srcOrd="1" destOrd="0" presId="urn:microsoft.com/office/officeart/2005/8/layout/hierarchy1"/>
    <dgm:cxn modelId="{D67F76B5-BA09-4C46-9396-2A1FDA78994E}" type="presParOf" srcId="{738D2890-F560-7E49-B10D-54ADABBE4A0F}" destId="{95445823-653B-ED4B-B54F-E2F003D3046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D119C0-6943-D84F-AA07-518303C2A868}" type="doc">
      <dgm:prSet loTypeId="urn:microsoft.com/office/officeart/2008/layout/LinedList" loCatId="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6138F504-38A4-7443-993E-6AB1C1FA0150}">
      <dgm:prSet phldrT="[Text]"/>
      <dgm:spPr/>
      <dgm:t>
        <a:bodyPr/>
        <a:lstStyle/>
        <a:p>
          <a:r>
            <a:rPr lang="en-US" dirty="0"/>
            <a:t>VISUAL AIDS</a:t>
          </a:r>
        </a:p>
      </dgm:t>
    </dgm:pt>
    <dgm:pt modelId="{C01E79BC-F6E9-0D4B-89ED-48C580BCE894}" type="parTrans" cxnId="{7AEA6C91-27BB-0749-B2A2-846957E6C8BC}">
      <dgm:prSet/>
      <dgm:spPr/>
      <dgm:t>
        <a:bodyPr/>
        <a:lstStyle/>
        <a:p>
          <a:endParaRPr lang="en-US"/>
        </a:p>
      </dgm:t>
    </dgm:pt>
    <dgm:pt modelId="{31F96048-03CA-304B-B456-2D8880C31E89}" type="sibTrans" cxnId="{7AEA6C91-27BB-0749-B2A2-846957E6C8BC}">
      <dgm:prSet/>
      <dgm:spPr/>
      <dgm:t>
        <a:bodyPr/>
        <a:lstStyle/>
        <a:p>
          <a:endParaRPr lang="en-US"/>
        </a:p>
      </dgm:t>
    </dgm:pt>
    <dgm:pt modelId="{4FFE6503-A954-6544-A4F6-78392F8258E5}">
      <dgm:prSet phldrT="[Text]"/>
      <dgm:spPr/>
      <dgm:t>
        <a:bodyPr/>
        <a:lstStyle/>
        <a:p>
          <a:r>
            <a:rPr lang="en-US" dirty="0"/>
            <a:t>Unable to narrow content down to create slides</a:t>
          </a:r>
        </a:p>
      </dgm:t>
    </dgm:pt>
    <dgm:pt modelId="{C7B112D6-6367-4C43-B408-2E109418C546}" type="parTrans" cxnId="{84E55293-9FA3-614D-A397-A59C54219C8A}">
      <dgm:prSet/>
      <dgm:spPr/>
      <dgm:t>
        <a:bodyPr/>
        <a:lstStyle/>
        <a:p>
          <a:endParaRPr lang="en-US"/>
        </a:p>
      </dgm:t>
    </dgm:pt>
    <dgm:pt modelId="{EFDB02C8-F5A6-6044-B0F4-08650AD45EB7}" type="sibTrans" cxnId="{84E55293-9FA3-614D-A397-A59C54219C8A}">
      <dgm:prSet/>
      <dgm:spPr/>
      <dgm:t>
        <a:bodyPr/>
        <a:lstStyle/>
        <a:p>
          <a:endParaRPr lang="en-US"/>
        </a:p>
      </dgm:t>
    </dgm:pt>
    <dgm:pt modelId="{A6A225A3-4657-8A4E-B2D4-2D798E52E2A3}">
      <dgm:prSet phldrT="[Text]"/>
      <dgm:spPr/>
      <dgm:t>
        <a:bodyPr/>
        <a:lstStyle/>
        <a:p>
          <a:r>
            <a:rPr lang="en-US" dirty="0"/>
            <a:t>Using incorrect or misleading graphics  </a:t>
          </a:r>
        </a:p>
      </dgm:t>
    </dgm:pt>
    <dgm:pt modelId="{35A611B6-ACFB-B449-9131-46DBA7C7722F}" type="parTrans" cxnId="{81B9D05A-35DA-A143-9B7A-0EF4E8F903B7}">
      <dgm:prSet/>
      <dgm:spPr/>
      <dgm:t>
        <a:bodyPr/>
        <a:lstStyle/>
        <a:p>
          <a:endParaRPr lang="en-US"/>
        </a:p>
      </dgm:t>
    </dgm:pt>
    <dgm:pt modelId="{809166BC-A341-8140-BE7F-1B28CC4A9F28}" type="sibTrans" cxnId="{81B9D05A-35DA-A143-9B7A-0EF4E8F903B7}">
      <dgm:prSet/>
      <dgm:spPr/>
      <dgm:t>
        <a:bodyPr/>
        <a:lstStyle/>
        <a:p>
          <a:endParaRPr lang="en-US"/>
        </a:p>
      </dgm:t>
    </dgm:pt>
    <dgm:pt modelId="{B644315B-69A2-AE4F-A028-3FFFA10590E0}" type="pres">
      <dgm:prSet presAssocID="{FBD119C0-6943-D84F-AA07-518303C2A868}" presName="vert0" presStyleCnt="0">
        <dgm:presLayoutVars>
          <dgm:dir/>
          <dgm:animOne val="branch"/>
          <dgm:animLvl val="lvl"/>
        </dgm:presLayoutVars>
      </dgm:prSet>
      <dgm:spPr/>
    </dgm:pt>
    <dgm:pt modelId="{FF919C7B-940B-214B-81C3-772D7040EE28}" type="pres">
      <dgm:prSet presAssocID="{6138F504-38A4-7443-993E-6AB1C1FA0150}" presName="thickLine" presStyleLbl="alignNode1" presStyleIdx="0" presStyleCnt="1"/>
      <dgm:spPr/>
    </dgm:pt>
    <dgm:pt modelId="{ECE305FD-E23F-AF4F-9A6C-C35EED6B925D}" type="pres">
      <dgm:prSet presAssocID="{6138F504-38A4-7443-993E-6AB1C1FA0150}" presName="horz1" presStyleCnt="0"/>
      <dgm:spPr/>
    </dgm:pt>
    <dgm:pt modelId="{ED9F4227-9C14-5C4B-B9D8-ED49E61FFA1F}" type="pres">
      <dgm:prSet presAssocID="{6138F504-38A4-7443-993E-6AB1C1FA0150}" presName="tx1" presStyleLbl="revTx" presStyleIdx="0" presStyleCnt="3"/>
      <dgm:spPr/>
    </dgm:pt>
    <dgm:pt modelId="{2343E546-E531-384C-9AED-033F1ED33CD5}" type="pres">
      <dgm:prSet presAssocID="{6138F504-38A4-7443-993E-6AB1C1FA0150}" presName="vert1" presStyleCnt="0"/>
      <dgm:spPr/>
    </dgm:pt>
    <dgm:pt modelId="{CEF72785-0FC4-F448-8181-BA0EA2EF3176}" type="pres">
      <dgm:prSet presAssocID="{4FFE6503-A954-6544-A4F6-78392F8258E5}" presName="vertSpace2a" presStyleCnt="0"/>
      <dgm:spPr/>
    </dgm:pt>
    <dgm:pt modelId="{3CF5F1FA-F547-E64C-B844-64E55C3C696A}" type="pres">
      <dgm:prSet presAssocID="{4FFE6503-A954-6544-A4F6-78392F8258E5}" presName="horz2" presStyleCnt="0"/>
      <dgm:spPr/>
    </dgm:pt>
    <dgm:pt modelId="{A235436D-C316-0447-8B36-D68B8B224FD0}" type="pres">
      <dgm:prSet presAssocID="{4FFE6503-A954-6544-A4F6-78392F8258E5}" presName="horzSpace2" presStyleCnt="0"/>
      <dgm:spPr/>
    </dgm:pt>
    <dgm:pt modelId="{012B69D9-F786-F246-8A8C-1365731411DE}" type="pres">
      <dgm:prSet presAssocID="{4FFE6503-A954-6544-A4F6-78392F8258E5}" presName="tx2" presStyleLbl="revTx" presStyleIdx="1" presStyleCnt="3"/>
      <dgm:spPr/>
    </dgm:pt>
    <dgm:pt modelId="{33564D04-D70A-E645-AE59-E63F9BEEEC55}" type="pres">
      <dgm:prSet presAssocID="{4FFE6503-A954-6544-A4F6-78392F8258E5}" presName="vert2" presStyleCnt="0"/>
      <dgm:spPr/>
    </dgm:pt>
    <dgm:pt modelId="{1270764C-8938-384A-B995-90FCCB23EC7D}" type="pres">
      <dgm:prSet presAssocID="{4FFE6503-A954-6544-A4F6-78392F8258E5}" presName="thinLine2b" presStyleLbl="callout" presStyleIdx="0" presStyleCnt="2"/>
      <dgm:spPr/>
    </dgm:pt>
    <dgm:pt modelId="{7F7479E1-B902-974B-925D-ED211D4CD36B}" type="pres">
      <dgm:prSet presAssocID="{4FFE6503-A954-6544-A4F6-78392F8258E5}" presName="vertSpace2b" presStyleCnt="0"/>
      <dgm:spPr/>
    </dgm:pt>
    <dgm:pt modelId="{008DCA0E-0BCD-8548-AD7E-F1E79D170D8D}" type="pres">
      <dgm:prSet presAssocID="{A6A225A3-4657-8A4E-B2D4-2D798E52E2A3}" presName="horz2" presStyleCnt="0"/>
      <dgm:spPr/>
    </dgm:pt>
    <dgm:pt modelId="{956F4A29-FCCE-304F-A3DA-C06B4CB84323}" type="pres">
      <dgm:prSet presAssocID="{A6A225A3-4657-8A4E-B2D4-2D798E52E2A3}" presName="horzSpace2" presStyleCnt="0"/>
      <dgm:spPr/>
    </dgm:pt>
    <dgm:pt modelId="{DCC539FD-85FD-684F-AE1E-4BF94F39BACF}" type="pres">
      <dgm:prSet presAssocID="{A6A225A3-4657-8A4E-B2D4-2D798E52E2A3}" presName="tx2" presStyleLbl="revTx" presStyleIdx="2" presStyleCnt="3"/>
      <dgm:spPr/>
    </dgm:pt>
    <dgm:pt modelId="{9B4AAADB-B746-F243-ADDF-0B1AE1D44C5F}" type="pres">
      <dgm:prSet presAssocID="{A6A225A3-4657-8A4E-B2D4-2D798E52E2A3}" presName="vert2" presStyleCnt="0"/>
      <dgm:spPr/>
    </dgm:pt>
    <dgm:pt modelId="{C0240B99-7376-1A49-A69A-E0DDB22543BF}" type="pres">
      <dgm:prSet presAssocID="{A6A225A3-4657-8A4E-B2D4-2D798E52E2A3}" presName="thinLine2b" presStyleLbl="callout" presStyleIdx="1" presStyleCnt="2"/>
      <dgm:spPr/>
    </dgm:pt>
    <dgm:pt modelId="{4A4BF5D1-5A2E-A440-ABFB-008629DD5663}" type="pres">
      <dgm:prSet presAssocID="{A6A225A3-4657-8A4E-B2D4-2D798E52E2A3}" presName="vertSpace2b" presStyleCnt="0"/>
      <dgm:spPr/>
    </dgm:pt>
  </dgm:ptLst>
  <dgm:cxnLst>
    <dgm:cxn modelId="{0979310C-728D-DA44-AF4C-27FD8B1E038B}" type="presOf" srcId="{FBD119C0-6943-D84F-AA07-518303C2A868}" destId="{B644315B-69A2-AE4F-A028-3FFFA10590E0}" srcOrd="0" destOrd="0" presId="urn:microsoft.com/office/officeart/2008/layout/LinedList"/>
    <dgm:cxn modelId="{81B9D05A-35DA-A143-9B7A-0EF4E8F903B7}" srcId="{6138F504-38A4-7443-993E-6AB1C1FA0150}" destId="{A6A225A3-4657-8A4E-B2D4-2D798E52E2A3}" srcOrd="1" destOrd="0" parTransId="{35A611B6-ACFB-B449-9131-46DBA7C7722F}" sibTransId="{809166BC-A341-8140-BE7F-1B28CC4A9F28}"/>
    <dgm:cxn modelId="{7AEA6C91-27BB-0749-B2A2-846957E6C8BC}" srcId="{FBD119C0-6943-D84F-AA07-518303C2A868}" destId="{6138F504-38A4-7443-993E-6AB1C1FA0150}" srcOrd="0" destOrd="0" parTransId="{C01E79BC-F6E9-0D4B-89ED-48C580BCE894}" sibTransId="{31F96048-03CA-304B-B456-2D8880C31E89}"/>
    <dgm:cxn modelId="{60458091-1332-564C-AA05-DCFD72735F88}" type="presOf" srcId="{4FFE6503-A954-6544-A4F6-78392F8258E5}" destId="{012B69D9-F786-F246-8A8C-1365731411DE}" srcOrd="0" destOrd="0" presId="urn:microsoft.com/office/officeart/2008/layout/LinedList"/>
    <dgm:cxn modelId="{84E55293-9FA3-614D-A397-A59C54219C8A}" srcId="{6138F504-38A4-7443-993E-6AB1C1FA0150}" destId="{4FFE6503-A954-6544-A4F6-78392F8258E5}" srcOrd="0" destOrd="0" parTransId="{C7B112D6-6367-4C43-B408-2E109418C546}" sibTransId="{EFDB02C8-F5A6-6044-B0F4-08650AD45EB7}"/>
    <dgm:cxn modelId="{3CFA07A0-5F42-ED45-BEB4-85DF22936197}" type="presOf" srcId="{A6A225A3-4657-8A4E-B2D4-2D798E52E2A3}" destId="{DCC539FD-85FD-684F-AE1E-4BF94F39BACF}" srcOrd="0" destOrd="0" presId="urn:microsoft.com/office/officeart/2008/layout/LinedList"/>
    <dgm:cxn modelId="{6B2546BF-A135-7241-A48D-63B7FBCBD05E}" type="presOf" srcId="{6138F504-38A4-7443-993E-6AB1C1FA0150}" destId="{ED9F4227-9C14-5C4B-B9D8-ED49E61FFA1F}" srcOrd="0" destOrd="0" presId="urn:microsoft.com/office/officeart/2008/layout/LinedList"/>
    <dgm:cxn modelId="{99B692BF-7011-7146-9B87-C301E003A9CE}" type="presParOf" srcId="{B644315B-69A2-AE4F-A028-3FFFA10590E0}" destId="{FF919C7B-940B-214B-81C3-772D7040EE28}" srcOrd="0" destOrd="0" presId="urn:microsoft.com/office/officeart/2008/layout/LinedList"/>
    <dgm:cxn modelId="{6A29D9E8-C5E8-D546-8258-ADAEE2E13DD6}" type="presParOf" srcId="{B644315B-69A2-AE4F-A028-3FFFA10590E0}" destId="{ECE305FD-E23F-AF4F-9A6C-C35EED6B925D}" srcOrd="1" destOrd="0" presId="urn:microsoft.com/office/officeart/2008/layout/LinedList"/>
    <dgm:cxn modelId="{2363D345-4CD8-CD4B-A23F-8891C4635CAC}" type="presParOf" srcId="{ECE305FD-E23F-AF4F-9A6C-C35EED6B925D}" destId="{ED9F4227-9C14-5C4B-B9D8-ED49E61FFA1F}" srcOrd="0" destOrd="0" presId="urn:microsoft.com/office/officeart/2008/layout/LinedList"/>
    <dgm:cxn modelId="{2064B273-1066-1C47-B590-C317343D0568}" type="presParOf" srcId="{ECE305FD-E23F-AF4F-9A6C-C35EED6B925D}" destId="{2343E546-E531-384C-9AED-033F1ED33CD5}" srcOrd="1" destOrd="0" presId="urn:microsoft.com/office/officeart/2008/layout/LinedList"/>
    <dgm:cxn modelId="{19A83C53-19B0-6443-BC0B-079C3B6F9F3C}" type="presParOf" srcId="{2343E546-E531-384C-9AED-033F1ED33CD5}" destId="{CEF72785-0FC4-F448-8181-BA0EA2EF3176}" srcOrd="0" destOrd="0" presId="urn:microsoft.com/office/officeart/2008/layout/LinedList"/>
    <dgm:cxn modelId="{C3A47485-FE8B-2C45-831E-AF6A697C22BF}" type="presParOf" srcId="{2343E546-E531-384C-9AED-033F1ED33CD5}" destId="{3CF5F1FA-F547-E64C-B844-64E55C3C696A}" srcOrd="1" destOrd="0" presId="urn:microsoft.com/office/officeart/2008/layout/LinedList"/>
    <dgm:cxn modelId="{2A41D5DC-72A2-434D-9ADB-22520507FF3F}" type="presParOf" srcId="{3CF5F1FA-F547-E64C-B844-64E55C3C696A}" destId="{A235436D-C316-0447-8B36-D68B8B224FD0}" srcOrd="0" destOrd="0" presId="urn:microsoft.com/office/officeart/2008/layout/LinedList"/>
    <dgm:cxn modelId="{63726C2D-809B-0440-89B0-1C0E207158EB}" type="presParOf" srcId="{3CF5F1FA-F547-E64C-B844-64E55C3C696A}" destId="{012B69D9-F786-F246-8A8C-1365731411DE}" srcOrd="1" destOrd="0" presId="urn:microsoft.com/office/officeart/2008/layout/LinedList"/>
    <dgm:cxn modelId="{B8FCD3DD-A05B-9E43-850E-22ECD6505197}" type="presParOf" srcId="{3CF5F1FA-F547-E64C-B844-64E55C3C696A}" destId="{33564D04-D70A-E645-AE59-E63F9BEEEC55}" srcOrd="2" destOrd="0" presId="urn:microsoft.com/office/officeart/2008/layout/LinedList"/>
    <dgm:cxn modelId="{49393BC9-FFE0-354E-94AB-1EAD0E31C13F}" type="presParOf" srcId="{2343E546-E531-384C-9AED-033F1ED33CD5}" destId="{1270764C-8938-384A-B995-90FCCB23EC7D}" srcOrd="2" destOrd="0" presId="urn:microsoft.com/office/officeart/2008/layout/LinedList"/>
    <dgm:cxn modelId="{ABB3ECA2-F2E1-4549-80EB-166EB0933678}" type="presParOf" srcId="{2343E546-E531-384C-9AED-033F1ED33CD5}" destId="{7F7479E1-B902-974B-925D-ED211D4CD36B}" srcOrd="3" destOrd="0" presId="urn:microsoft.com/office/officeart/2008/layout/LinedList"/>
    <dgm:cxn modelId="{5AB1F435-42E1-1841-8880-D9A2D8FDC934}" type="presParOf" srcId="{2343E546-E531-384C-9AED-033F1ED33CD5}" destId="{008DCA0E-0BCD-8548-AD7E-F1E79D170D8D}" srcOrd="4" destOrd="0" presId="urn:microsoft.com/office/officeart/2008/layout/LinedList"/>
    <dgm:cxn modelId="{5FA12A34-F130-5943-BC62-01BBA67A8329}" type="presParOf" srcId="{008DCA0E-0BCD-8548-AD7E-F1E79D170D8D}" destId="{956F4A29-FCCE-304F-A3DA-C06B4CB84323}" srcOrd="0" destOrd="0" presId="urn:microsoft.com/office/officeart/2008/layout/LinedList"/>
    <dgm:cxn modelId="{1FB61D1A-D7B3-744D-871B-038187902CD2}" type="presParOf" srcId="{008DCA0E-0BCD-8548-AD7E-F1E79D170D8D}" destId="{DCC539FD-85FD-684F-AE1E-4BF94F39BACF}" srcOrd="1" destOrd="0" presId="urn:microsoft.com/office/officeart/2008/layout/LinedList"/>
    <dgm:cxn modelId="{A973D71B-6BD3-1E41-BED1-BDED684715B5}" type="presParOf" srcId="{008DCA0E-0BCD-8548-AD7E-F1E79D170D8D}" destId="{9B4AAADB-B746-F243-ADDF-0B1AE1D44C5F}" srcOrd="2" destOrd="0" presId="urn:microsoft.com/office/officeart/2008/layout/LinedList"/>
    <dgm:cxn modelId="{61315B1D-646C-7D48-96C0-480CA1B87264}" type="presParOf" srcId="{2343E546-E531-384C-9AED-033F1ED33CD5}" destId="{C0240B99-7376-1A49-A69A-E0DDB22543BF}" srcOrd="5" destOrd="0" presId="urn:microsoft.com/office/officeart/2008/layout/LinedList"/>
    <dgm:cxn modelId="{ED5B3210-42CF-FE4E-8F1A-50A28A3DCD16}" type="presParOf" srcId="{2343E546-E531-384C-9AED-033F1ED33CD5}" destId="{4A4BF5D1-5A2E-A440-ABFB-008629DD5663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D119C0-6943-D84F-AA07-518303C2A868}" type="doc">
      <dgm:prSet loTypeId="urn:microsoft.com/office/officeart/2008/layout/LinedList" loCatId="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6138F504-38A4-7443-993E-6AB1C1FA0150}">
      <dgm:prSet phldrT="[Text]"/>
      <dgm:spPr/>
      <dgm:t>
        <a:bodyPr/>
        <a:lstStyle/>
        <a:p>
          <a:r>
            <a:rPr lang="en-US" dirty="0"/>
            <a:t>INVOLVING THE AUDIENCE</a:t>
          </a:r>
        </a:p>
      </dgm:t>
    </dgm:pt>
    <dgm:pt modelId="{C01E79BC-F6E9-0D4B-89ED-48C580BCE894}" type="parTrans" cxnId="{7AEA6C91-27BB-0749-B2A2-846957E6C8BC}">
      <dgm:prSet/>
      <dgm:spPr/>
      <dgm:t>
        <a:bodyPr/>
        <a:lstStyle/>
        <a:p>
          <a:endParaRPr lang="en-US"/>
        </a:p>
      </dgm:t>
    </dgm:pt>
    <dgm:pt modelId="{31F96048-03CA-304B-B456-2D8880C31E89}" type="sibTrans" cxnId="{7AEA6C91-27BB-0749-B2A2-846957E6C8BC}">
      <dgm:prSet/>
      <dgm:spPr/>
      <dgm:t>
        <a:bodyPr/>
        <a:lstStyle/>
        <a:p>
          <a:endParaRPr lang="en-US"/>
        </a:p>
      </dgm:t>
    </dgm:pt>
    <dgm:pt modelId="{4FFE6503-A954-6544-A4F6-78392F8258E5}">
      <dgm:prSet phldrT="[Text]"/>
      <dgm:spPr/>
      <dgm:t>
        <a:bodyPr/>
        <a:lstStyle/>
        <a:p>
          <a:r>
            <a:rPr lang="en-US" dirty="0"/>
            <a:t>Irrelevant approaches to attract audience at the beginning</a:t>
          </a:r>
        </a:p>
      </dgm:t>
    </dgm:pt>
    <dgm:pt modelId="{C7B112D6-6367-4C43-B408-2E109418C546}" type="parTrans" cxnId="{84E55293-9FA3-614D-A397-A59C54219C8A}">
      <dgm:prSet/>
      <dgm:spPr/>
      <dgm:t>
        <a:bodyPr/>
        <a:lstStyle/>
        <a:p>
          <a:endParaRPr lang="en-US"/>
        </a:p>
      </dgm:t>
    </dgm:pt>
    <dgm:pt modelId="{EFDB02C8-F5A6-6044-B0F4-08650AD45EB7}" type="sibTrans" cxnId="{84E55293-9FA3-614D-A397-A59C54219C8A}">
      <dgm:prSet/>
      <dgm:spPr/>
      <dgm:t>
        <a:bodyPr/>
        <a:lstStyle/>
        <a:p>
          <a:endParaRPr lang="en-US"/>
        </a:p>
      </dgm:t>
    </dgm:pt>
    <dgm:pt modelId="{A6A225A3-4657-8A4E-B2D4-2D798E52E2A3}">
      <dgm:prSet phldrT="[Text]"/>
      <dgm:spPr/>
      <dgm:t>
        <a:bodyPr/>
        <a:lstStyle/>
        <a:p>
          <a:r>
            <a:rPr lang="en-US" dirty="0"/>
            <a:t>Difficulties in getting audience focused throughout the presentation</a:t>
          </a:r>
        </a:p>
      </dgm:t>
    </dgm:pt>
    <dgm:pt modelId="{35A611B6-ACFB-B449-9131-46DBA7C7722F}" type="parTrans" cxnId="{81B9D05A-35DA-A143-9B7A-0EF4E8F903B7}">
      <dgm:prSet/>
      <dgm:spPr/>
      <dgm:t>
        <a:bodyPr/>
        <a:lstStyle/>
        <a:p>
          <a:endParaRPr lang="en-US"/>
        </a:p>
      </dgm:t>
    </dgm:pt>
    <dgm:pt modelId="{809166BC-A341-8140-BE7F-1B28CC4A9F28}" type="sibTrans" cxnId="{81B9D05A-35DA-A143-9B7A-0EF4E8F903B7}">
      <dgm:prSet/>
      <dgm:spPr/>
      <dgm:t>
        <a:bodyPr/>
        <a:lstStyle/>
        <a:p>
          <a:endParaRPr lang="en-US"/>
        </a:p>
      </dgm:t>
    </dgm:pt>
    <dgm:pt modelId="{ADCEB927-C152-A945-8998-623CBF999E37}">
      <dgm:prSet phldrT="[Text]"/>
      <dgm:spPr/>
      <dgm:t>
        <a:bodyPr/>
        <a:lstStyle/>
        <a:p>
          <a:r>
            <a:rPr lang="en-US" dirty="0"/>
            <a:t>Silence in Q&amp;A sections</a:t>
          </a:r>
        </a:p>
      </dgm:t>
    </dgm:pt>
    <dgm:pt modelId="{15C2EBD1-C10F-4645-BA55-A44876FC4B09}" type="parTrans" cxnId="{29AE8641-7AB9-D044-A2A8-18777251A028}">
      <dgm:prSet/>
      <dgm:spPr/>
      <dgm:t>
        <a:bodyPr/>
        <a:lstStyle/>
        <a:p>
          <a:endParaRPr lang="en-US"/>
        </a:p>
      </dgm:t>
    </dgm:pt>
    <dgm:pt modelId="{5979349E-44C8-7145-8262-7DBA56DBD1B6}" type="sibTrans" cxnId="{29AE8641-7AB9-D044-A2A8-18777251A028}">
      <dgm:prSet/>
      <dgm:spPr/>
      <dgm:t>
        <a:bodyPr/>
        <a:lstStyle/>
        <a:p>
          <a:endParaRPr lang="en-US"/>
        </a:p>
      </dgm:t>
    </dgm:pt>
    <dgm:pt modelId="{B644315B-69A2-AE4F-A028-3FFFA10590E0}" type="pres">
      <dgm:prSet presAssocID="{FBD119C0-6943-D84F-AA07-518303C2A868}" presName="vert0" presStyleCnt="0">
        <dgm:presLayoutVars>
          <dgm:dir/>
          <dgm:animOne val="branch"/>
          <dgm:animLvl val="lvl"/>
        </dgm:presLayoutVars>
      </dgm:prSet>
      <dgm:spPr/>
    </dgm:pt>
    <dgm:pt modelId="{FF919C7B-940B-214B-81C3-772D7040EE28}" type="pres">
      <dgm:prSet presAssocID="{6138F504-38A4-7443-993E-6AB1C1FA0150}" presName="thickLine" presStyleLbl="alignNode1" presStyleIdx="0" presStyleCnt="1"/>
      <dgm:spPr/>
    </dgm:pt>
    <dgm:pt modelId="{ECE305FD-E23F-AF4F-9A6C-C35EED6B925D}" type="pres">
      <dgm:prSet presAssocID="{6138F504-38A4-7443-993E-6AB1C1FA0150}" presName="horz1" presStyleCnt="0"/>
      <dgm:spPr/>
    </dgm:pt>
    <dgm:pt modelId="{ED9F4227-9C14-5C4B-B9D8-ED49E61FFA1F}" type="pres">
      <dgm:prSet presAssocID="{6138F504-38A4-7443-993E-6AB1C1FA0150}" presName="tx1" presStyleLbl="revTx" presStyleIdx="0" presStyleCnt="4"/>
      <dgm:spPr/>
    </dgm:pt>
    <dgm:pt modelId="{2343E546-E531-384C-9AED-033F1ED33CD5}" type="pres">
      <dgm:prSet presAssocID="{6138F504-38A4-7443-993E-6AB1C1FA0150}" presName="vert1" presStyleCnt="0"/>
      <dgm:spPr/>
    </dgm:pt>
    <dgm:pt modelId="{CEF72785-0FC4-F448-8181-BA0EA2EF3176}" type="pres">
      <dgm:prSet presAssocID="{4FFE6503-A954-6544-A4F6-78392F8258E5}" presName="vertSpace2a" presStyleCnt="0"/>
      <dgm:spPr/>
    </dgm:pt>
    <dgm:pt modelId="{3CF5F1FA-F547-E64C-B844-64E55C3C696A}" type="pres">
      <dgm:prSet presAssocID="{4FFE6503-A954-6544-A4F6-78392F8258E5}" presName="horz2" presStyleCnt="0"/>
      <dgm:spPr/>
    </dgm:pt>
    <dgm:pt modelId="{A235436D-C316-0447-8B36-D68B8B224FD0}" type="pres">
      <dgm:prSet presAssocID="{4FFE6503-A954-6544-A4F6-78392F8258E5}" presName="horzSpace2" presStyleCnt="0"/>
      <dgm:spPr/>
    </dgm:pt>
    <dgm:pt modelId="{012B69D9-F786-F246-8A8C-1365731411DE}" type="pres">
      <dgm:prSet presAssocID="{4FFE6503-A954-6544-A4F6-78392F8258E5}" presName="tx2" presStyleLbl="revTx" presStyleIdx="1" presStyleCnt="4"/>
      <dgm:spPr/>
    </dgm:pt>
    <dgm:pt modelId="{33564D04-D70A-E645-AE59-E63F9BEEEC55}" type="pres">
      <dgm:prSet presAssocID="{4FFE6503-A954-6544-A4F6-78392F8258E5}" presName="vert2" presStyleCnt="0"/>
      <dgm:spPr/>
    </dgm:pt>
    <dgm:pt modelId="{1270764C-8938-384A-B995-90FCCB23EC7D}" type="pres">
      <dgm:prSet presAssocID="{4FFE6503-A954-6544-A4F6-78392F8258E5}" presName="thinLine2b" presStyleLbl="callout" presStyleIdx="0" presStyleCnt="3"/>
      <dgm:spPr/>
    </dgm:pt>
    <dgm:pt modelId="{7F7479E1-B902-974B-925D-ED211D4CD36B}" type="pres">
      <dgm:prSet presAssocID="{4FFE6503-A954-6544-A4F6-78392F8258E5}" presName="vertSpace2b" presStyleCnt="0"/>
      <dgm:spPr/>
    </dgm:pt>
    <dgm:pt modelId="{008DCA0E-0BCD-8548-AD7E-F1E79D170D8D}" type="pres">
      <dgm:prSet presAssocID="{A6A225A3-4657-8A4E-B2D4-2D798E52E2A3}" presName="horz2" presStyleCnt="0"/>
      <dgm:spPr/>
    </dgm:pt>
    <dgm:pt modelId="{956F4A29-FCCE-304F-A3DA-C06B4CB84323}" type="pres">
      <dgm:prSet presAssocID="{A6A225A3-4657-8A4E-B2D4-2D798E52E2A3}" presName="horzSpace2" presStyleCnt="0"/>
      <dgm:spPr/>
    </dgm:pt>
    <dgm:pt modelId="{DCC539FD-85FD-684F-AE1E-4BF94F39BACF}" type="pres">
      <dgm:prSet presAssocID="{A6A225A3-4657-8A4E-B2D4-2D798E52E2A3}" presName="tx2" presStyleLbl="revTx" presStyleIdx="2" presStyleCnt="4"/>
      <dgm:spPr/>
    </dgm:pt>
    <dgm:pt modelId="{9B4AAADB-B746-F243-ADDF-0B1AE1D44C5F}" type="pres">
      <dgm:prSet presAssocID="{A6A225A3-4657-8A4E-B2D4-2D798E52E2A3}" presName="vert2" presStyleCnt="0"/>
      <dgm:spPr/>
    </dgm:pt>
    <dgm:pt modelId="{C0240B99-7376-1A49-A69A-E0DDB22543BF}" type="pres">
      <dgm:prSet presAssocID="{A6A225A3-4657-8A4E-B2D4-2D798E52E2A3}" presName="thinLine2b" presStyleLbl="callout" presStyleIdx="1" presStyleCnt="3"/>
      <dgm:spPr/>
    </dgm:pt>
    <dgm:pt modelId="{4A4BF5D1-5A2E-A440-ABFB-008629DD5663}" type="pres">
      <dgm:prSet presAssocID="{A6A225A3-4657-8A4E-B2D4-2D798E52E2A3}" presName="vertSpace2b" presStyleCnt="0"/>
      <dgm:spPr/>
    </dgm:pt>
    <dgm:pt modelId="{514107F3-A020-2942-A70C-DB402A440574}" type="pres">
      <dgm:prSet presAssocID="{ADCEB927-C152-A945-8998-623CBF999E37}" presName="horz2" presStyleCnt="0"/>
      <dgm:spPr/>
    </dgm:pt>
    <dgm:pt modelId="{6C4823EF-7229-044F-B39F-2C3DA531D631}" type="pres">
      <dgm:prSet presAssocID="{ADCEB927-C152-A945-8998-623CBF999E37}" presName="horzSpace2" presStyleCnt="0"/>
      <dgm:spPr/>
    </dgm:pt>
    <dgm:pt modelId="{08DF7407-6DA8-ED40-8116-D8F0E73FEA63}" type="pres">
      <dgm:prSet presAssocID="{ADCEB927-C152-A945-8998-623CBF999E37}" presName="tx2" presStyleLbl="revTx" presStyleIdx="3" presStyleCnt="4"/>
      <dgm:spPr/>
    </dgm:pt>
    <dgm:pt modelId="{A2F4A800-E4D7-1D40-8AF3-42DCE8307881}" type="pres">
      <dgm:prSet presAssocID="{ADCEB927-C152-A945-8998-623CBF999E37}" presName="vert2" presStyleCnt="0"/>
      <dgm:spPr/>
    </dgm:pt>
    <dgm:pt modelId="{88D95747-DEF3-9642-8887-1E1E23C9CAD5}" type="pres">
      <dgm:prSet presAssocID="{ADCEB927-C152-A945-8998-623CBF999E37}" presName="thinLine2b" presStyleLbl="callout" presStyleIdx="2" presStyleCnt="3"/>
      <dgm:spPr/>
    </dgm:pt>
    <dgm:pt modelId="{56DF3CF0-980B-6946-B9EF-1F7C2D3F98F4}" type="pres">
      <dgm:prSet presAssocID="{ADCEB927-C152-A945-8998-623CBF999E37}" presName="vertSpace2b" presStyleCnt="0"/>
      <dgm:spPr/>
    </dgm:pt>
  </dgm:ptLst>
  <dgm:cxnLst>
    <dgm:cxn modelId="{0979310C-728D-DA44-AF4C-27FD8B1E038B}" type="presOf" srcId="{FBD119C0-6943-D84F-AA07-518303C2A868}" destId="{B644315B-69A2-AE4F-A028-3FFFA10590E0}" srcOrd="0" destOrd="0" presId="urn:microsoft.com/office/officeart/2008/layout/LinedList"/>
    <dgm:cxn modelId="{29AE8641-7AB9-D044-A2A8-18777251A028}" srcId="{6138F504-38A4-7443-993E-6AB1C1FA0150}" destId="{ADCEB927-C152-A945-8998-623CBF999E37}" srcOrd="2" destOrd="0" parTransId="{15C2EBD1-C10F-4645-BA55-A44876FC4B09}" sibTransId="{5979349E-44C8-7145-8262-7DBA56DBD1B6}"/>
    <dgm:cxn modelId="{81B9D05A-35DA-A143-9B7A-0EF4E8F903B7}" srcId="{6138F504-38A4-7443-993E-6AB1C1FA0150}" destId="{A6A225A3-4657-8A4E-B2D4-2D798E52E2A3}" srcOrd="1" destOrd="0" parTransId="{35A611B6-ACFB-B449-9131-46DBA7C7722F}" sibTransId="{809166BC-A341-8140-BE7F-1B28CC4A9F28}"/>
    <dgm:cxn modelId="{7AEA6C91-27BB-0749-B2A2-846957E6C8BC}" srcId="{FBD119C0-6943-D84F-AA07-518303C2A868}" destId="{6138F504-38A4-7443-993E-6AB1C1FA0150}" srcOrd="0" destOrd="0" parTransId="{C01E79BC-F6E9-0D4B-89ED-48C580BCE894}" sibTransId="{31F96048-03CA-304B-B456-2D8880C31E89}"/>
    <dgm:cxn modelId="{60458091-1332-564C-AA05-DCFD72735F88}" type="presOf" srcId="{4FFE6503-A954-6544-A4F6-78392F8258E5}" destId="{012B69D9-F786-F246-8A8C-1365731411DE}" srcOrd="0" destOrd="0" presId="urn:microsoft.com/office/officeart/2008/layout/LinedList"/>
    <dgm:cxn modelId="{84E55293-9FA3-614D-A397-A59C54219C8A}" srcId="{6138F504-38A4-7443-993E-6AB1C1FA0150}" destId="{4FFE6503-A954-6544-A4F6-78392F8258E5}" srcOrd="0" destOrd="0" parTransId="{C7B112D6-6367-4C43-B408-2E109418C546}" sibTransId="{EFDB02C8-F5A6-6044-B0F4-08650AD45EB7}"/>
    <dgm:cxn modelId="{3CFA07A0-5F42-ED45-BEB4-85DF22936197}" type="presOf" srcId="{A6A225A3-4657-8A4E-B2D4-2D798E52E2A3}" destId="{DCC539FD-85FD-684F-AE1E-4BF94F39BACF}" srcOrd="0" destOrd="0" presId="urn:microsoft.com/office/officeart/2008/layout/LinedList"/>
    <dgm:cxn modelId="{6B2546BF-A135-7241-A48D-63B7FBCBD05E}" type="presOf" srcId="{6138F504-38A4-7443-993E-6AB1C1FA0150}" destId="{ED9F4227-9C14-5C4B-B9D8-ED49E61FFA1F}" srcOrd="0" destOrd="0" presId="urn:microsoft.com/office/officeart/2008/layout/LinedList"/>
    <dgm:cxn modelId="{68B1E1EF-3FFD-D640-B594-FEF4EAAAC627}" type="presOf" srcId="{ADCEB927-C152-A945-8998-623CBF999E37}" destId="{08DF7407-6DA8-ED40-8116-D8F0E73FEA63}" srcOrd="0" destOrd="0" presId="urn:microsoft.com/office/officeart/2008/layout/LinedList"/>
    <dgm:cxn modelId="{99B692BF-7011-7146-9B87-C301E003A9CE}" type="presParOf" srcId="{B644315B-69A2-AE4F-A028-3FFFA10590E0}" destId="{FF919C7B-940B-214B-81C3-772D7040EE28}" srcOrd="0" destOrd="0" presId="urn:microsoft.com/office/officeart/2008/layout/LinedList"/>
    <dgm:cxn modelId="{6A29D9E8-C5E8-D546-8258-ADAEE2E13DD6}" type="presParOf" srcId="{B644315B-69A2-AE4F-A028-3FFFA10590E0}" destId="{ECE305FD-E23F-AF4F-9A6C-C35EED6B925D}" srcOrd="1" destOrd="0" presId="urn:microsoft.com/office/officeart/2008/layout/LinedList"/>
    <dgm:cxn modelId="{2363D345-4CD8-CD4B-A23F-8891C4635CAC}" type="presParOf" srcId="{ECE305FD-E23F-AF4F-9A6C-C35EED6B925D}" destId="{ED9F4227-9C14-5C4B-B9D8-ED49E61FFA1F}" srcOrd="0" destOrd="0" presId="urn:microsoft.com/office/officeart/2008/layout/LinedList"/>
    <dgm:cxn modelId="{2064B273-1066-1C47-B590-C317343D0568}" type="presParOf" srcId="{ECE305FD-E23F-AF4F-9A6C-C35EED6B925D}" destId="{2343E546-E531-384C-9AED-033F1ED33CD5}" srcOrd="1" destOrd="0" presId="urn:microsoft.com/office/officeart/2008/layout/LinedList"/>
    <dgm:cxn modelId="{19A83C53-19B0-6443-BC0B-079C3B6F9F3C}" type="presParOf" srcId="{2343E546-E531-384C-9AED-033F1ED33CD5}" destId="{CEF72785-0FC4-F448-8181-BA0EA2EF3176}" srcOrd="0" destOrd="0" presId="urn:microsoft.com/office/officeart/2008/layout/LinedList"/>
    <dgm:cxn modelId="{C3A47485-FE8B-2C45-831E-AF6A697C22BF}" type="presParOf" srcId="{2343E546-E531-384C-9AED-033F1ED33CD5}" destId="{3CF5F1FA-F547-E64C-B844-64E55C3C696A}" srcOrd="1" destOrd="0" presId="urn:microsoft.com/office/officeart/2008/layout/LinedList"/>
    <dgm:cxn modelId="{2A41D5DC-72A2-434D-9ADB-22520507FF3F}" type="presParOf" srcId="{3CF5F1FA-F547-E64C-B844-64E55C3C696A}" destId="{A235436D-C316-0447-8B36-D68B8B224FD0}" srcOrd="0" destOrd="0" presId="urn:microsoft.com/office/officeart/2008/layout/LinedList"/>
    <dgm:cxn modelId="{63726C2D-809B-0440-89B0-1C0E207158EB}" type="presParOf" srcId="{3CF5F1FA-F547-E64C-B844-64E55C3C696A}" destId="{012B69D9-F786-F246-8A8C-1365731411DE}" srcOrd="1" destOrd="0" presId="urn:microsoft.com/office/officeart/2008/layout/LinedList"/>
    <dgm:cxn modelId="{B8FCD3DD-A05B-9E43-850E-22ECD6505197}" type="presParOf" srcId="{3CF5F1FA-F547-E64C-B844-64E55C3C696A}" destId="{33564D04-D70A-E645-AE59-E63F9BEEEC55}" srcOrd="2" destOrd="0" presId="urn:microsoft.com/office/officeart/2008/layout/LinedList"/>
    <dgm:cxn modelId="{49393BC9-FFE0-354E-94AB-1EAD0E31C13F}" type="presParOf" srcId="{2343E546-E531-384C-9AED-033F1ED33CD5}" destId="{1270764C-8938-384A-B995-90FCCB23EC7D}" srcOrd="2" destOrd="0" presId="urn:microsoft.com/office/officeart/2008/layout/LinedList"/>
    <dgm:cxn modelId="{ABB3ECA2-F2E1-4549-80EB-166EB0933678}" type="presParOf" srcId="{2343E546-E531-384C-9AED-033F1ED33CD5}" destId="{7F7479E1-B902-974B-925D-ED211D4CD36B}" srcOrd="3" destOrd="0" presId="urn:microsoft.com/office/officeart/2008/layout/LinedList"/>
    <dgm:cxn modelId="{5AB1F435-42E1-1841-8880-D9A2D8FDC934}" type="presParOf" srcId="{2343E546-E531-384C-9AED-033F1ED33CD5}" destId="{008DCA0E-0BCD-8548-AD7E-F1E79D170D8D}" srcOrd="4" destOrd="0" presId="urn:microsoft.com/office/officeart/2008/layout/LinedList"/>
    <dgm:cxn modelId="{5FA12A34-F130-5943-BC62-01BBA67A8329}" type="presParOf" srcId="{008DCA0E-0BCD-8548-AD7E-F1E79D170D8D}" destId="{956F4A29-FCCE-304F-A3DA-C06B4CB84323}" srcOrd="0" destOrd="0" presId="urn:microsoft.com/office/officeart/2008/layout/LinedList"/>
    <dgm:cxn modelId="{1FB61D1A-D7B3-744D-871B-038187902CD2}" type="presParOf" srcId="{008DCA0E-0BCD-8548-AD7E-F1E79D170D8D}" destId="{DCC539FD-85FD-684F-AE1E-4BF94F39BACF}" srcOrd="1" destOrd="0" presId="urn:microsoft.com/office/officeart/2008/layout/LinedList"/>
    <dgm:cxn modelId="{A973D71B-6BD3-1E41-BED1-BDED684715B5}" type="presParOf" srcId="{008DCA0E-0BCD-8548-AD7E-F1E79D170D8D}" destId="{9B4AAADB-B746-F243-ADDF-0B1AE1D44C5F}" srcOrd="2" destOrd="0" presId="urn:microsoft.com/office/officeart/2008/layout/LinedList"/>
    <dgm:cxn modelId="{61315B1D-646C-7D48-96C0-480CA1B87264}" type="presParOf" srcId="{2343E546-E531-384C-9AED-033F1ED33CD5}" destId="{C0240B99-7376-1A49-A69A-E0DDB22543BF}" srcOrd="5" destOrd="0" presId="urn:microsoft.com/office/officeart/2008/layout/LinedList"/>
    <dgm:cxn modelId="{ED5B3210-42CF-FE4E-8F1A-50A28A3DCD16}" type="presParOf" srcId="{2343E546-E531-384C-9AED-033F1ED33CD5}" destId="{4A4BF5D1-5A2E-A440-ABFB-008629DD5663}" srcOrd="6" destOrd="0" presId="urn:microsoft.com/office/officeart/2008/layout/LinedList"/>
    <dgm:cxn modelId="{B6C8D283-E2B6-6E42-9613-0BF839334C63}" type="presParOf" srcId="{2343E546-E531-384C-9AED-033F1ED33CD5}" destId="{514107F3-A020-2942-A70C-DB402A440574}" srcOrd="7" destOrd="0" presId="urn:microsoft.com/office/officeart/2008/layout/LinedList"/>
    <dgm:cxn modelId="{133DCA9E-01B3-0240-A812-F4A1F9AED1AF}" type="presParOf" srcId="{514107F3-A020-2942-A70C-DB402A440574}" destId="{6C4823EF-7229-044F-B39F-2C3DA531D631}" srcOrd="0" destOrd="0" presId="urn:microsoft.com/office/officeart/2008/layout/LinedList"/>
    <dgm:cxn modelId="{7F432B67-026C-404E-80FB-C930C90913A4}" type="presParOf" srcId="{514107F3-A020-2942-A70C-DB402A440574}" destId="{08DF7407-6DA8-ED40-8116-D8F0E73FEA63}" srcOrd="1" destOrd="0" presId="urn:microsoft.com/office/officeart/2008/layout/LinedList"/>
    <dgm:cxn modelId="{D779DC1F-394E-2341-AC80-3600BDF48AB6}" type="presParOf" srcId="{514107F3-A020-2942-A70C-DB402A440574}" destId="{A2F4A800-E4D7-1D40-8AF3-42DCE8307881}" srcOrd="2" destOrd="0" presId="urn:microsoft.com/office/officeart/2008/layout/LinedList"/>
    <dgm:cxn modelId="{F02BD5ED-A411-2A40-A8B7-CD70D3EC0C5E}" type="presParOf" srcId="{2343E546-E531-384C-9AED-033F1ED33CD5}" destId="{88D95747-DEF3-9642-8887-1E1E23C9CAD5}" srcOrd="8" destOrd="0" presId="urn:microsoft.com/office/officeart/2008/layout/LinedList"/>
    <dgm:cxn modelId="{3CE4DE29-2B3B-9A47-811B-AA3C882DB6A5}" type="presParOf" srcId="{2343E546-E531-384C-9AED-033F1ED33CD5}" destId="{56DF3CF0-980B-6946-B9EF-1F7C2D3F98F4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7E2B41-4F9B-8F48-9B14-A34481F54795}">
      <dsp:nvSpPr>
        <dsp:cNvPr id="0" name=""/>
        <dsp:cNvSpPr/>
      </dsp:nvSpPr>
      <dsp:spPr>
        <a:xfrm>
          <a:off x="0" y="3884082"/>
          <a:ext cx="6273799" cy="352799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161800" extrusionH="10600" prstMaterial="matte">
          <a:bevelT w="90600" h="18600" prst="softRound"/>
          <a:bevelB w="48600" h="8600" prst="relaxedInset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231FCD-85D2-EF41-B491-9EB7BD030682}">
      <dsp:nvSpPr>
        <dsp:cNvPr id="0" name=""/>
        <dsp:cNvSpPr/>
      </dsp:nvSpPr>
      <dsp:spPr>
        <a:xfrm>
          <a:off x="298679" y="114455"/>
          <a:ext cx="5973582" cy="39762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994" tIns="0" rIns="165994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VN" sz="4000" kern="1200" dirty="0"/>
            <a:t>of the population has a fear of public speaking to a certain degree</a:t>
          </a:r>
          <a:endParaRPr lang="en-US" sz="4000" kern="1200" dirty="0"/>
        </a:p>
      </dsp:txBody>
      <dsp:txXfrm>
        <a:off x="492784" y="308560"/>
        <a:ext cx="5585372" cy="358805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241AE-3621-E646-9442-609CFAF2EDB9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A58E23-CF4C-5E4D-A53B-078B8CC1256C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Lack of presenting strategies</a:t>
          </a:r>
        </a:p>
      </dsp:txBody>
      <dsp:txXfrm>
        <a:off x="492024" y="334530"/>
        <a:ext cx="9963850" cy="669409"/>
      </dsp:txXfrm>
    </dsp:sp>
    <dsp:sp modelId="{D569E3A0-A42F-994F-8287-E5FEEBEB95A3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12231-86E5-0D45-9F4E-BB9596D329B6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Lack of confidence</a:t>
          </a:r>
        </a:p>
      </dsp:txBody>
      <dsp:txXfrm>
        <a:off x="875812" y="1338819"/>
        <a:ext cx="9580062" cy="669409"/>
      </dsp:txXfrm>
    </dsp:sp>
    <dsp:sp modelId="{1E6FC58E-C2E0-CE40-9892-30502FBA5A65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27C9C-9A4C-BF41-AE50-1FFC41BF8DB2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Lack of feedbacks</a:t>
          </a:r>
        </a:p>
      </dsp:txBody>
      <dsp:txXfrm>
        <a:off x="875812" y="2343108"/>
        <a:ext cx="9580062" cy="669409"/>
      </dsp:txXfrm>
    </dsp:sp>
    <dsp:sp modelId="{1B3D2D4E-17B1-6043-A0FD-1DE9522609B1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66527-EE25-614F-8B65-93BD46F80663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Lack of time for rehearing</a:t>
          </a:r>
        </a:p>
      </dsp:txBody>
      <dsp:txXfrm>
        <a:off x="492024" y="3347397"/>
        <a:ext cx="9963850" cy="669409"/>
      </dsp:txXfrm>
    </dsp:sp>
    <dsp:sp modelId="{3DCC42A9-CE53-F74C-90E5-0B71E384AEBA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241AE-3621-E646-9442-609CFAF2EDB9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A58E23-CF4C-5E4D-A53B-078B8CC1256C}">
      <dsp:nvSpPr>
        <dsp:cNvPr id="0" name=""/>
        <dsp:cNvSpPr/>
      </dsp:nvSpPr>
      <dsp:spPr>
        <a:xfrm>
          <a:off x="604289" y="435133"/>
          <a:ext cx="9851585" cy="870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Students should be equipped with more strategies in presenting, teaching methodology should be based more on practical approach.</a:t>
          </a:r>
        </a:p>
      </dsp:txBody>
      <dsp:txXfrm>
        <a:off x="604289" y="435133"/>
        <a:ext cx="9851585" cy="870267"/>
      </dsp:txXfrm>
    </dsp:sp>
    <dsp:sp modelId="{D569E3A0-A42F-994F-8287-E5FEEBEB95A3}">
      <dsp:nvSpPr>
        <dsp:cNvPr id="0" name=""/>
        <dsp:cNvSpPr/>
      </dsp:nvSpPr>
      <dsp:spPr>
        <a:xfrm>
          <a:off x="60372" y="326350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F12231-86E5-0D45-9F4E-BB9596D329B6}">
      <dsp:nvSpPr>
        <dsp:cNvPr id="0" name=""/>
        <dsp:cNvSpPr/>
      </dsp:nvSpPr>
      <dsp:spPr>
        <a:xfrm>
          <a:off x="920631" y="1740535"/>
          <a:ext cx="9535243" cy="870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More activities which involve students in public speaking should be organized to help students overcome glossophobia.</a:t>
          </a:r>
        </a:p>
      </dsp:txBody>
      <dsp:txXfrm>
        <a:off x="920631" y="1740535"/>
        <a:ext cx="9535243" cy="870267"/>
      </dsp:txXfrm>
    </dsp:sp>
    <dsp:sp modelId="{1E6FC58E-C2E0-CE40-9892-30502FBA5A65}">
      <dsp:nvSpPr>
        <dsp:cNvPr id="0" name=""/>
        <dsp:cNvSpPr/>
      </dsp:nvSpPr>
      <dsp:spPr>
        <a:xfrm>
          <a:off x="376714" y="1631751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E27C9C-9A4C-BF41-AE50-1FFC41BF8DB2}">
      <dsp:nvSpPr>
        <dsp:cNvPr id="0" name=""/>
        <dsp:cNvSpPr/>
      </dsp:nvSpPr>
      <dsp:spPr>
        <a:xfrm>
          <a:off x="604289" y="3045936"/>
          <a:ext cx="9851585" cy="870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0775" tIns="63500" rIns="63500" bIns="6350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Self-checked criteria in performing presentations should be provided to students for more feedbacks. </a:t>
          </a:r>
          <a:endParaRPr lang="en-US" sz="2500" kern="1200" noProof="0" dirty="0"/>
        </a:p>
      </dsp:txBody>
      <dsp:txXfrm>
        <a:off x="604289" y="3045936"/>
        <a:ext cx="9851585" cy="870267"/>
      </dsp:txXfrm>
    </dsp:sp>
    <dsp:sp modelId="{1B3D2D4E-17B1-6043-A0FD-1DE9522609B1}">
      <dsp:nvSpPr>
        <dsp:cNvPr id="0" name=""/>
        <dsp:cNvSpPr/>
      </dsp:nvSpPr>
      <dsp:spPr>
        <a:xfrm>
          <a:off x="60372" y="2937153"/>
          <a:ext cx="1087834" cy="1087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7D982-97AD-404B-BE54-7B602C79B105}">
      <dsp:nvSpPr>
        <dsp:cNvPr id="0" name=""/>
        <dsp:cNvSpPr/>
      </dsp:nvSpPr>
      <dsp:spPr>
        <a:xfrm>
          <a:off x="0" y="30264"/>
          <a:ext cx="8128000" cy="10313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Aims of Study</a:t>
          </a:r>
        </a:p>
      </dsp:txBody>
      <dsp:txXfrm>
        <a:off x="50347" y="80611"/>
        <a:ext cx="8027306" cy="930660"/>
      </dsp:txXfrm>
    </dsp:sp>
    <dsp:sp modelId="{4E9F2430-96F8-E546-A2ED-A86BF7B636F4}">
      <dsp:nvSpPr>
        <dsp:cNvPr id="0" name=""/>
        <dsp:cNvSpPr/>
      </dsp:nvSpPr>
      <dsp:spPr>
        <a:xfrm>
          <a:off x="0" y="1185459"/>
          <a:ext cx="8128000" cy="10313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Research Questions</a:t>
          </a:r>
        </a:p>
      </dsp:txBody>
      <dsp:txXfrm>
        <a:off x="50347" y="1235806"/>
        <a:ext cx="8027306" cy="930660"/>
      </dsp:txXfrm>
    </dsp:sp>
    <dsp:sp modelId="{35507E21-8F3C-5A4D-83BD-03AE200F2B09}">
      <dsp:nvSpPr>
        <dsp:cNvPr id="0" name=""/>
        <dsp:cNvSpPr/>
      </dsp:nvSpPr>
      <dsp:spPr>
        <a:xfrm>
          <a:off x="0" y="2340654"/>
          <a:ext cx="8128000" cy="10313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Methodology</a:t>
          </a:r>
        </a:p>
      </dsp:txBody>
      <dsp:txXfrm>
        <a:off x="50347" y="2391001"/>
        <a:ext cx="8027306" cy="930660"/>
      </dsp:txXfrm>
    </dsp:sp>
    <dsp:sp modelId="{ED1E6701-AD77-5140-87F7-00B239814E77}">
      <dsp:nvSpPr>
        <dsp:cNvPr id="0" name=""/>
        <dsp:cNvSpPr/>
      </dsp:nvSpPr>
      <dsp:spPr>
        <a:xfrm>
          <a:off x="0" y="3495849"/>
          <a:ext cx="8128000" cy="10313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Main Findings</a:t>
          </a:r>
        </a:p>
      </dsp:txBody>
      <dsp:txXfrm>
        <a:off x="50347" y="3546196"/>
        <a:ext cx="8027306" cy="930660"/>
      </dsp:txXfrm>
    </dsp:sp>
    <dsp:sp modelId="{772EAA56-4C01-F64B-A706-88CC0BBA5A17}">
      <dsp:nvSpPr>
        <dsp:cNvPr id="0" name=""/>
        <dsp:cNvSpPr/>
      </dsp:nvSpPr>
      <dsp:spPr>
        <a:xfrm>
          <a:off x="0" y="4651044"/>
          <a:ext cx="8128000" cy="103135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 dirty="0"/>
            <a:t>Implications</a:t>
          </a:r>
        </a:p>
      </dsp:txBody>
      <dsp:txXfrm>
        <a:off x="50347" y="4701391"/>
        <a:ext cx="8027306" cy="93066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CDFE5-D069-4342-8CB9-698D4BACE561}">
      <dsp:nvSpPr>
        <dsp:cNvPr id="0" name=""/>
        <dsp:cNvSpPr/>
      </dsp:nvSpPr>
      <dsp:spPr>
        <a:xfrm rot="5400000">
          <a:off x="-236795" y="238852"/>
          <a:ext cx="1578634" cy="1105044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1</a:t>
          </a:r>
        </a:p>
      </dsp:txBody>
      <dsp:txXfrm rot="-5400000">
        <a:off x="0" y="554579"/>
        <a:ext cx="1105044" cy="473590"/>
      </dsp:txXfrm>
    </dsp:sp>
    <dsp:sp modelId="{B2AD7DEA-F094-B54D-AEE4-B5E8A4B0795F}">
      <dsp:nvSpPr>
        <dsp:cNvPr id="0" name=""/>
        <dsp:cNvSpPr/>
      </dsp:nvSpPr>
      <dsp:spPr>
        <a:xfrm rot="5400000">
          <a:off x="5297265" y="-4190163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What problems did English major face when performing oral presentations?</a:t>
          </a:r>
        </a:p>
      </dsp:txBody>
      <dsp:txXfrm rot="-5400000">
        <a:off x="1105044" y="52149"/>
        <a:ext cx="9360464" cy="925930"/>
      </dsp:txXfrm>
    </dsp:sp>
    <dsp:sp modelId="{BB30AE9F-15F7-9644-8991-BF6E761317BB}">
      <dsp:nvSpPr>
        <dsp:cNvPr id="0" name=""/>
        <dsp:cNvSpPr/>
      </dsp:nvSpPr>
      <dsp:spPr>
        <a:xfrm rot="5400000">
          <a:off x="-236795" y="1623146"/>
          <a:ext cx="1578634" cy="1105044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2</a:t>
          </a:r>
        </a:p>
      </dsp:txBody>
      <dsp:txXfrm rot="-5400000">
        <a:off x="0" y="1938873"/>
        <a:ext cx="1105044" cy="473590"/>
      </dsp:txXfrm>
    </dsp:sp>
    <dsp:sp modelId="{EC723BD1-A72C-EA4C-BBC3-CA791DEB0202}">
      <dsp:nvSpPr>
        <dsp:cNvPr id="0" name=""/>
        <dsp:cNvSpPr/>
      </dsp:nvSpPr>
      <dsp:spPr>
        <a:xfrm rot="5400000">
          <a:off x="5297265" y="-2805869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What are the causes to these problems?</a:t>
          </a:r>
        </a:p>
      </dsp:txBody>
      <dsp:txXfrm rot="-5400000">
        <a:off x="1105044" y="1436443"/>
        <a:ext cx="9360464" cy="925930"/>
      </dsp:txXfrm>
    </dsp:sp>
    <dsp:sp modelId="{1929C94D-0069-464E-85DC-D2B83D9CA3F6}">
      <dsp:nvSpPr>
        <dsp:cNvPr id="0" name=""/>
        <dsp:cNvSpPr/>
      </dsp:nvSpPr>
      <dsp:spPr>
        <a:xfrm rot="5400000">
          <a:off x="-236795" y="3007440"/>
          <a:ext cx="1578634" cy="1105044"/>
        </a:xfrm>
        <a:prstGeom prst="chevron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3</a:t>
          </a:r>
        </a:p>
      </dsp:txBody>
      <dsp:txXfrm rot="-5400000">
        <a:off x="0" y="3323167"/>
        <a:ext cx="1105044" cy="473590"/>
      </dsp:txXfrm>
    </dsp:sp>
    <dsp:sp modelId="{F0426BDD-894A-A444-B629-157F1BDEE44C}">
      <dsp:nvSpPr>
        <dsp:cNvPr id="0" name=""/>
        <dsp:cNvSpPr/>
      </dsp:nvSpPr>
      <dsp:spPr>
        <a:xfrm rot="5400000">
          <a:off x="5297265" y="-1421576"/>
          <a:ext cx="1026112" cy="94105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472" tIns="19685" rIns="19685" bIns="19685" numCol="1" spcCol="1270" anchor="ctr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What should be done to improve the situation?</a:t>
          </a:r>
        </a:p>
      </dsp:txBody>
      <dsp:txXfrm rot="-5400000">
        <a:off x="1105044" y="2820736"/>
        <a:ext cx="9360464" cy="9259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EE2857-2C5B-6B49-A6CC-D23BD698EF22}">
      <dsp:nvSpPr>
        <dsp:cNvPr id="0" name=""/>
        <dsp:cNvSpPr/>
      </dsp:nvSpPr>
      <dsp:spPr>
        <a:xfrm>
          <a:off x="597540" y="0"/>
          <a:ext cx="3475452" cy="13200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3825" tIns="82550" rIns="123825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68</a:t>
          </a:r>
        </a:p>
      </dsp:txBody>
      <dsp:txXfrm>
        <a:off x="636203" y="38663"/>
        <a:ext cx="3398126" cy="1242723"/>
      </dsp:txXfrm>
    </dsp:sp>
    <dsp:sp modelId="{45AEC2D6-F021-3A42-AA50-A4D615D38499}">
      <dsp:nvSpPr>
        <dsp:cNvPr id="0" name=""/>
        <dsp:cNvSpPr/>
      </dsp:nvSpPr>
      <dsp:spPr>
        <a:xfrm>
          <a:off x="945086" y="1320049"/>
          <a:ext cx="1907619" cy="5957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5707"/>
              </a:lnTo>
              <a:lnTo>
                <a:pt x="1907619" y="595707"/>
              </a:lnTo>
            </a:path>
          </a:pathLst>
        </a:custGeom>
        <a:noFill/>
        <a:ln w="127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1CC2C4-FD0A-C640-916B-7FE6B323E856}">
      <dsp:nvSpPr>
        <dsp:cNvPr id="0" name=""/>
        <dsp:cNvSpPr/>
      </dsp:nvSpPr>
      <dsp:spPr>
        <a:xfrm>
          <a:off x="2852705" y="1446278"/>
          <a:ext cx="6740355" cy="9389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VN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juniors and seniors</a:t>
          </a:r>
          <a:r>
            <a:rPr lang="en-VN" sz="1700" kern="1200" dirty="0"/>
            <a:t> </a:t>
          </a:r>
        </a:p>
      </dsp:txBody>
      <dsp:txXfrm>
        <a:off x="2880206" y="1473779"/>
        <a:ext cx="6685353" cy="883954"/>
      </dsp:txXfrm>
    </dsp:sp>
    <dsp:sp modelId="{E05FA523-25D6-6744-83BF-8F00D7C296FF}">
      <dsp:nvSpPr>
        <dsp:cNvPr id="0" name=""/>
        <dsp:cNvSpPr/>
      </dsp:nvSpPr>
      <dsp:spPr>
        <a:xfrm>
          <a:off x="945086" y="1320049"/>
          <a:ext cx="1878164" cy="18275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7507"/>
              </a:lnTo>
              <a:lnTo>
                <a:pt x="1878164" y="1827507"/>
              </a:lnTo>
            </a:path>
          </a:pathLst>
        </a:custGeom>
        <a:noFill/>
        <a:ln w="127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4A662-720E-6746-96B0-F7527E869651}">
      <dsp:nvSpPr>
        <dsp:cNvPr id="0" name=""/>
        <dsp:cNvSpPr/>
      </dsp:nvSpPr>
      <dsp:spPr>
        <a:xfrm>
          <a:off x="2823250" y="2696356"/>
          <a:ext cx="6607536" cy="902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majoring in English language</a:t>
          </a:r>
        </a:p>
      </dsp:txBody>
      <dsp:txXfrm>
        <a:off x="2849680" y="2722786"/>
        <a:ext cx="6554676" cy="849540"/>
      </dsp:txXfrm>
    </dsp:sp>
    <dsp:sp modelId="{08D9A96F-6C44-E04F-80D9-08DFA41E34FA}">
      <dsp:nvSpPr>
        <dsp:cNvPr id="0" name=""/>
        <dsp:cNvSpPr/>
      </dsp:nvSpPr>
      <dsp:spPr>
        <a:xfrm>
          <a:off x="945086" y="1320049"/>
          <a:ext cx="1857084" cy="29599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9938"/>
              </a:lnTo>
              <a:lnTo>
                <a:pt x="1857084" y="2959938"/>
              </a:lnTo>
            </a:path>
          </a:pathLst>
        </a:custGeom>
        <a:noFill/>
        <a:ln w="12700" cap="flat" cmpd="sng" algn="ctr">
          <a:solidFill>
            <a:schemeClr val="accent4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EDB12C-0D81-8C48-9D93-5FBED2960385}">
      <dsp:nvSpPr>
        <dsp:cNvPr id="0" name=""/>
        <dsp:cNvSpPr/>
      </dsp:nvSpPr>
      <dsp:spPr>
        <a:xfrm>
          <a:off x="2802170" y="3720996"/>
          <a:ext cx="6807162" cy="11179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Hung Vuong University</a:t>
          </a:r>
        </a:p>
      </dsp:txBody>
      <dsp:txXfrm>
        <a:off x="2834915" y="3753741"/>
        <a:ext cx="6741672" cy="10524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2EA660-8DE5-5348-9F38-25523DE670AD}">
      <dsp:nvSpPr>
        <dsp:cNvPr id="0" name=""/>
        <dsp:cNvSpPr/>
      </dsp:nvSpPr>
      <dsp:spPr>
        <a:xfrm>
          <a:off x="-292335" y="0"/>
          <a:ext cx="4351338" cy="4351338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1099C-F7CD-0A41-8F10-5BEEF16B9343}">
      <dsp:nvSpPr>
        <dsp:cNvPr id="0" name=""/>
        <dsp:cNvSpPr/>
      </dsp:nvSpPr>
      <dsp:spPr>
        <a:xfrm>
          <a:off x="1313132" y="0"/>
          <a:ext cx="9480333" cy="43513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 survey questionnaire</a:t>
          </a:r>
        </a:p>
      </dsp:txBody>
      <dsp:txXfrm>
        <a:off x="1313132" y="0"/>
        <a:ext cx="4740166" cy="1305404"/>
      </dsp:txXfrm>
    </dsp:sp>
    <dsp:sp modelId="{73961C06-0B95-C347-9F0D-10D18A6291F3}">
      <dsp:nvSpPr>
        <dsp:cNvPr id="0" name=""/>
        <dsp:cNvSpPr/>
      </dsp:nvSpPr>
      <dsp:spPr>
        <a:xfrm>
          <a:off x="421859" y="1289650"/>
          <a:ext cx="2828366" cy="2828366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shade val="50000"/>
            <a:hueOff val="-396136"/>
            <a:satOff val="0"/>
            <a:lumOff val="32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36BA18-7D9F-F646-A445-3A6C4330C7F5}">
      <dsp:nvSpPr>
        <dsp:cNvPr id="0" name=""/>
        <dsp:cNvSpPr/>
      </dsp:nvSpPr>
      <dsp:spPr>
        <a:xfrm>
          <a:off x="1314425" y="1316166"/>
          <a:ext cx="9477747" cy="28068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-396136"/>
              <a:satOff val="0"/>
              <a:lumOff val="322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An Interview</a:t>
          </a:r>
        </a:p>
      </dsp:txBody>
      <dsp:txXfrm>
        <a:off x="1314425" y="1316166"/>
        <a:ext cx="4738873" cy="1295465"/>
      </dsp:txXfrm>
    </dsp:sp>
    <dsp:sp modelId="{6A696071-19BA-4D4C-94EC-78CA67585626}">
      <dsp:nvSpPr>
        <dsp:cNvPr id="0" name=""/>
        <dsp:cNvSpPr/>
      </dsp:nvSpPr>
      <dsp:spPr>
        <a:xfrm>
          <a:off x="1230633" y="2610804"/>
          <a:ext cx="1305400" cy="1305400"/>
        </a:xfrm>
        <a:prstGeom prst="pie">
          <a:avLst>
            <a:gd name="adj1" fmla="val 5400000"/>
            <a:gd name="adj2" fmla="val 16200000"/>
          </a:avLst>
        </a:prstGeom>
        <a:solidFill>
          <a:schemeClr val="accent4">
            <a:shade val="50000"/>
            <a:hueOff val="-396136"/>
            <a:satOff val="0"/>
            <a:lumOff val="322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86C452-77C4-9E4A-81E2-A30EF75ADAB4}">
      <dsp:nvSpPr>
        <dsp:cNvPr id="0" name=""/>
        <dsp:cNvSpPr/>
      </dsp:nvSpPr>
      <dsp:spPr>
        <a:xfrm>
          <a:off x="1298662" y="2610804"/>
          <a:ext cx="9509272" cy="1305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-396136"/>
              <a:satOff val="0"/>
              <a:lumOff val="322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End-of-Term Test Result</a:t>
          </a:r>
        </a:p>
      </dsp:txBody>
      <dsp:txXfrm>
        <a:off x="1298662" y="2610804"/>
        <a:ext cx="4754636" cy="1305400"/>
      </dsp:txXfrm>
    </dsp:sp>
    <dsp:sp modelId="{AD842461-495A-8A4C-821C-C06ED8993D05}">
      <dsp:nvSpPr>
        <dsp:cNvPr id="0" name=""/>
        <dsp:cNvSpPr/>
      </dsp:nvSpPr>
      <dsp:spPr>
        <a:xfrm>
          <a:off x="5846385" y="0"/>
          <a:ext cx="4583792" cy="130540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To all participants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Presenting problems and causes identification</a:t>
          </a:r>
        </a:p>
      </dsp:txBody>
      <dsp:txXfrm>
        <a:off x="5846385" y="0"/>
        <a:ext cx="4583792" cy="1305404"/>
      </dsp:txXfrm>
    </dsp:sp>
    <dsp:sp modelId="{482B5DE8-F92B-1F47-8D41-0B5116C87330}">
      <dsp:nvSpPr>
        <dsp:cNvPr id="0" name=""/>
        <dsp:cNvSpPr/>
      </dsp:nvSpPr>
      <dsp:spPr>
        <a:xfrm>
          <a:off x="5846385" y="1305404"/>
          <a:ext cx="4583792" cy="1305399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18 randomly-selected participants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Intensive identification of problems and causes</a:t>
          </a:r>
        </a:p>
      </dsp:txBody>
      <dsp:txXfrm>
        <a:off x="5846385" y="1305404"/>
        <a:ext cx="4583792" cy="1305399"/>
      </dsp:txXfrm>
    </dsp:sp>
    <dsp:sp modelId="{AF00B898-7D60-D84E-A7AB-2662CAD743D4}">
      <dsp:nvSpPr>
        <dsp:cNvPr id="0" name=""/>
        <dsp:cNvSpPr/>
      </dsp:nvSpPr>
      <dsp:spPr>
        <a:xfrm>
          <a:off x="5956743" y="2610804"/>
          <a:ext cx="4363076" cy="130540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Of all participants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Further analysis of problems</a:t>
          </a:r>
        </a:p>
      </dsp:txBody>
      <dsp:txXfrm>
        <a:off x="5956743" y="2610804"/>
        <a:ext cx="4363076" cy="13054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785D4-7C62-5A42-9708-109FA4610D84}">
      <dsp:nvSpPr>
        <dsp:cNvPr id="0" name=""/>
        <dsp:cNvSpPr/>
      </dsp:nvSpPr>
      <dsp:spPr>
        <a:xfrm>
          <a:off x="0" y="1603371"/>
          <a:ext cx="1954702" cy="977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ANXIETY</a:t>
          </a:r>
        </a:p>
      </dsp:txBody>
      <dsp:txXfrm>
        <a:off x="28626" y="1631997"/>
        <a:ext cx="1897450" cy="920099"/>
      </dsp:txXfrm>
    </dsp:sp>
    <dsp:sp modelId="{803FDB02-1552-AE4C-BC6F-E08C52852C24}">
      <dsp:nvSpPr>
        <dsp:cNvPr id="0" name=""/>
        <dsp:cNvSpPr/>
      </dsp:nvSpPr>
      <dsp:spPr>
        <a:xfrm rot="16501669">
          <a:off x="1429022" y="1497872"/>
          <a:ext cx="1152352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52352" y="20214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76389" y="1489278"/>
        <a:ext cx="57617" cy="57617"/>
      </dsp:txXfrm>
    </dsp:sp>
    <dsp:sp modelId="{98F87FE1-1344-DC44-A1F1-4040CF229041}">
      <dsp:nvSpPr>
        <dsp:cNvPr id="0" name=""/>
        <dsp:cNvSpPr/>
      </dsp:nvSpPr>
      <dsp:spPr>
        <a:xfrm>
          <a:off x="2055694" y="455452"/>
          <a:ext cx="1954702" cy="977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Physically</a:t>
          </a:r>
        </a:p>
      </dsp:txBody>
      <dsp:txXfrm>
        <a:off x="2084320" y="484078"/>
        <a:ext cx="1897450" cy="920099"/>
      </dsp:txXfrm>
    </dsp:sp>
    <dsp:sp modelId="{87C7C1BA-3003-2647-B63F-9C574592E53F}">
      <dsp:nvSpPr>
        <dsp:cNvPr id="0" name=""/>
        <dsp:cNvSpPr/>
      </dsp:nvSpPr>
      <dsp:spPr>
        <a:xfrm rot="20713757">
          <a:off x="3980948" y="696718"/>
          <a:ext cx="178226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82260" y="2021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827522" y="672376"/>
        <a:ext cx="89113" cy="89113"/>
      </dsp:txXfrm>
    </dsp:sp>
    <dsp:sp modelId="{2E9A5D07-ACA6-2242-96E1-C96B66A0550C}">
      <dsp:nvSpPr>
        <dsp:cNvPr id="0" name=""/>
        <dsp:cNvSpPr/>
      </dsp:nvSpPr>
      <dsp:spPr>
        <a:xfrm>
          <a:off x="5733760" y="1062"/>
          <a:ext cx="1954702" cy="977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Sweating</a:t>
          </a:r>
        </a:p>
      </dsp:txBody>
      <dsp:txXfrm>
        <a:off x="5762386" y="29688"/>
        <a:ext cx="1897450" cy="920099"/>
      </dsp:txXfrm>
    </dsp:sp>
    <dsp:sp modelId="{D09A00B3-0E50-DA47-93DD-0CBA88539AA8}">
      <dsp:nvSpPr>
        <dsp:cNvPr id="0" name=""/>
        <dsp:cNvSpPr/>
      </dsp:nvSpPr>
      <dsp:spPr>
        <a:xfrm rot="1273933">
          <a:off x="3947646" y="1258695"/>
          <a:ext cx="1848863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848863" y="2021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825856" y="1232688"/>
        <a:ext cx="92443" cy="92443"/>
      </dsp:txXfrm>
    </dsp:sp>
    <dsp:sp modelId="{74F46CD8-DFFF-ED49-9AD0-4BA4EF68C12A}">
      <dsp:nvSpPr>
        <dsp:cNvPr id="0" name=""/>
        <dsp:cNvSpPr/>
      </dsp:nvSpPr>
      <dsp:spPr>
        <a:xfrm>
          <a:off x="5733760" y="1125016"/>
          <a:ext cx="3097089" cy="977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Irregular breathing</a:t>
          </a:r>
        </a:p>
      </dsp:txBody>
      <dsp:txXfrm>
        <a:off x="5762386" y="1153642"/>
        <a:ext cx="3039837" cy="920099"/>
      </dsp:txXfrm>
    </dsp:sp>
    <dsp:sp modelId="{74E18FE8-418B-A844-AF9F-4D75C016ADE6}">
      <dsp:nvSpPr>
        <dsp:cNvPr id="0" name=""/>
        <dsp:cNvSpPr/>
      </dsp:nvSpPr>
      <dsp:spPr>
        <a:xfrm rot="4973821">
          <a:off x="1437312" y="2657695"/>
          <a:ext cx="1180788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180788" y="20214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998187" y="2648390"/>
        <a:ext cx="59039" cy="59039"/>
      </dsp:txXfrm>
    </dsp:sp>
    <dsp:sp modelId="{611FEFB9-8276-2D46-A468-2F6192B529B2}">
      <dsp:nvSpPr>
        <dsp:cNvPr id="0" name=""/>
        <dsp:cNvSpPr/>
      </dsp:nvSpPr>
      <dsp:spPr>
        <a:xfrm>
          <a:off x="2100710" y="2775098"/>
          <a:ext cx="1954702" cy="977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Emotionally</a:t>
          </a:r>
        </a:p>
      </dsp:txBody>
      <dsp:txXfrm>
        <a:off x="2129336" y="2803724"/>
        <a:ext cx="1897450" cy="920099"/>
      </dsp:txXfrm>
    </dsp:sp>
    <dsp:sp modelId="{2A08971C-690F-A24D-A4E8-2F6810645D1E}">
      <dsp:nvSpPr>
        <dsp:cNvPr id="0" name=""/>
        <dsp:cNvSpPr/>
      </dsp:nvSpPr>
      <dsp:spPr>
        <a:xfrm rot="20555691">
          <a:off x="4015147" y="2980495"/>
          <a:ext cx="1758879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58879" y="2021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850614" y="2956737"/>
        <a:ext cx="87943" cy="87943"/>
      </dsp:txXfrm>
    </dsp:sp>
    <dsp:sp modelId="{0AAA1132-0FF5-5E47-9B2D-5D6A5D6EC7EE}">
      <dsp:nvSpPr>
        <dsp:cNvPr id="0" name=""/>
        <dsp:cNvSpPr/>
      </dsp:nvSpPr>
      <dsp:spPr>
        <a:xfrm>
          <a:off x="5733760" y="2248970"/>
          <a:ext cx="4024322" cy="977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Feeling of humiliation</a:t>
          </a:r>
        </a:p>
      </dsp:txBody>
      <dsp:txXfrm>
        <a:off x="5762386" y="2277596"/>
        <a:ext cx="3967070" cy="920099"/>
      </dsp:txXfrm>
    </dsp:sp>
    <dsp:sp modelId="{E11777B0-D05C-8448-9ADF-7C4165796D6F}">
      <dsp:nvSpPr>
        <dsp:cNvPr id="0" name=""/>
        <dsp:cNvSpPr/>
      </dsp:nvSpPr>
      <dsp:spPr>
        <a:xfrm rot="1176352">
          <a:off x="4003766" y="3542472"/>
          <a:ext cx="178164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781640" y="20214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4850045" y="3518145"/>
        <a:ext cx="89082" cy="89082"/>
      </dsp:txXfrm>
    </dsp:sp>
    <dsp:sp modelId="{55F4C432-D1A2-B74C-9CFB-E788C96BBA87}">
      <dsp:nvSpPr>
        <dsp:cNvPr id="0" name=""/>
        <dsp:cNvSpPr/>
      </dsp:nvSpPr>
      <dsp:spPr>
        <a:xfrm>
          <a:off x="5733760" y="3372924"/>
          <a:ext cx="4521246" cy="9773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Concerns about looking foolish</a:t>
          </a:r>
        </a:p>
      </dsp:txBody>
      <dsp:txXfrm>
        <a:off x="5762386" y="3401550"/>
        <a:ext cx="4463994" cy="92009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BA8929-E8C4-CD43-A2D9-CE8B3764F662}">
      <dsp:nvSpPr>
        <dsp:cNvPr id="0" name=""/>
        <dsp:cNvSpPr/>
      </dsp:nvSpPr>
      <dsp:spPr>
        <a:xfrm>
          <a:off x="8427219" y="2619731"/>
          <a:ext cx="91440" cy="487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862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3F1550-B08C-364F-8E96-5BAA9B68B9E1}">
      <dsp:nvSpPr>
        <dsp:cNvPr id="0" name=""/>
        <dsp:cNvSpPr/>
      </dsp:nvSpPr>
      <dsp:spPr>
        <a:xfrm>
          <a:off x="5923262" y="1066678"/>
          <a:ext cx="254967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2549676" y="332464"/>
              </a:lnTo>
              <a:lnTo>
                <a:pt x="2549676" y="487862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5857A-B5D9-344F-868F-8616463F4BE8}">
      <dsp:nvSpPr>
        <dsp:cNvPr id="0" name=""/>
        <dsp:cNvSpPr/>
      </dsp:nvSpPr>
      <dsp:spPr>
        <a:xfrm>
          <a:off x="3437606" y="2619731"/>
          <a:ext cx="1551547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551547" y="332464"/>
              </a:lnTo>
              <a:lnTo>
                <a:pt x="1551547" y="487862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34B13-D9DD-404F-B082-E67253C0BFA5}">
      <dsp:nvSpPr>
        <dsp:cNvPr id="0" name=""/>
        <dsp:cNvSpPr/>
      </dsp:nvSpPr>
      <dsp:spPr>
        <a:xfrm>
          <a:off x="1680821" y="2619731"/>
          <a:ext cx="1756784" cy="487862"/>
        </a:xfrm>
        <a:custGeom>
          <a:avLst/>
          <a:gdLst/>
          <a:ahLst/>
          <a:cxnLst/>
          <a:rect l="0" t="0" r="0" b="0"/>
          <a:pathLst>
            <a:path>
              <a:moveTo>
                <a:pt x="1756784" y="0"/>
              </a:moveTo>
              <a:lnTo>
                <a:pt x="1756784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6E70F-32F8-AF43-AE7C-5C8C0B522F5B}">
      <dsp:nvSpPr>
        <dsp:cNvPr id="0" name=""/>
        <dsp:cNvSpPr/>
      </dsp:nvSpPr>
      <dsp:spPr>
        <a:xfrm>
          <a:off x="3437606" y="1066678"/>
          <a:ext cx="2485656" cy="487862"/>
        </a:xfrm>
        <a:custGeom>
          <a:avLst/>
          <a:gdLst/>
          <a:ahLst/>
          <a:cxnLst/>
          <a:rect l="0" t="0" r="0" b="0"/>
          <a:pathLst>
            <a:path>
              <a:moveTo>
                <a:pt x="2485656" y="0"/>
              </a:moveTo>
              <a:lnTo>
                <a:pt x="248565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09EF67-A40D-244E-B956-7BC812565235}">
      <dsp:nvSpPr>
        <dsp:cNvPr id="0" name=""/>
        <dsp:cNvSpPr/>
      </dsp:nvSpPr>
      <dsp:spPr>
        <a:xfrm>
          <a:off x="4251979" y="1489"/>
          <a:ext cx="3342565" cy="10651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39D0A-F93C-6A49-A7FA-D50CBC13CDBF}">
      <dsp:nvSpPr>
        <dsp:cNvPr id="0" name=""/>
        <dsp:cNvSpPr/>
      </dsp:nvSpPr>
      <dsp:spPr>
        <a:xfrm>
          <a:off x="4438364" y="178554"/>
          <a:ext cx="3342565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EXPRESSING IDEAS</a:t>
          </a:r>
        </a:p>
      </dsp:txBody>
      <dsp:txXfrm>
        <a:off x="4469562" y="209752"/>
        <a:ext cx="3280169" cy="1002793"/>
      </dsp:txXfrm>
    </dsp:sp>
    <dsp:sp modelId="{D7CDBD2A-87DA-244B-BB1E-792956877A74}">
      <dsp:nvSpPr>
        <dsp:cNvPr id="0" name=""/>
        <dsp:cNvSpPr/>
      </dsp:nvSpPr>
      <dsp:spPr>
        <a:xfrm>
          <a:off x="1895270" y="1554541"/>
          <a:ext cx="3084671" cy="10651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A80DF3-931D-964A-BC9E-93579868B065}">
      <dsp:nvSpPr>
        <dsp:cNvPr id="0" name=""/>
        <dsp:cNvSpPr/>
      </dsp:nvSpPr>
      <dsp:spPr>
        <a:xfrm>
          <a:off x="2081654" y="1731606"/>
          <a:ext cx="3084671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Speed/tone</a:t>
          </a:r>
        </a:p>
      </dsp:txBody>
      <dsp:txXfrm>
        <a:off x="2112852" y="1762804"/>
        <a:ext cx="3022275" cy="1002793"/>
      </dsp:txXfrm>
    </dsp:sp>
    <dsp:sp modelId="{E646DAE2-1EB4-C441-AF22-DC8635DEF64B}">
      <dsp:nvSpPr>
        <dsp:cNvPr id="0" name=""/>
        <dsp:cNvSpPr/>
      </dsp:nvSpPr>
      <dsp:spPr>
        <a:xfrm>
          <a:off x="315658" y="3107593"/>
          <a:ext cx="2730324" cy="10651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C15E48-4A9A-FE4B-BEC7-3C199654139E}">
      <dsp:nvSpPr>
        <dsp:cNvPr id="0" name=""/>
        <dsp:cNvSpPr/>
      </dsp:nvSpPr>
      <dsp:spPr>
        <a:xfrm>
          <a:off x="502043" y="3284659"/>
          <a:ext cx="273032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Speak too fast</a:t>
          </a:r>
        </a:p>
      </dsp:txBody>
      <dsp:txXfrm>
        <a:off x="533241" y="3315857"/>
        <a:ext cx="2667928" cy="1002793"/>
      </dsp:txXfrm>
    </dsp:sp>
    <dsp:sp modelId="{8ED96A40-CC2F-DA4C-8833-3DF29C7BE72F}">
      <dsp:nvSpPr>
        <dsp:cNvPr id="0" name=""/>
        <dsp:cNvSpPr/>
      </dsp:nvSpPr>
      <dsp:spPr>
        <a:xfrm>
          <a:off x="3418753" y="3107593"/>
          <a:ext cx="3140799" cy="10651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56D8A6-7C06-5A45-8F93-499776F03572}">
      <dsp:nvSpPr>
        <dsp:cNvPr id="0" name=""/>
        <dsp:cNvSpPr/>
      </dsp:nvSpPr>
      <dsp:spPr>
        <a:xfrm>
          <a:off x="3605138" y="3284659"/>
          <a:ext cx="3140799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Monotone</a:t>
          </a:r>
        </a:p>
      </dsp:txBody>
      <dsp:txXfrm>
        <a:off x="3636336" y="3315857"/>
        <a:ext cx="3078403" cy="1002793"/>
      </dsp:txXfrm>
    </dsp:sp>
    <dsp:sp modelId="{74A8D5BD-E33E-A24E-BEB1-E75A9EC87D3D}">
      <dsp:nvSpPr>
        <dsp:cNvPr id="0" name=""/>
        <dsp:cNvSpPr/>
      </dsp:nvSpPr>
      <dsp:spPr>
        <a:xfrm>
          <a:off x="6994623" y="1554541"/>
          <a:ext cx="2956631" cy="10651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D3BD3-DE33-B348-ACD0-102729DEF804}">
      <dsp:nvSpPr>
        <dsp:cNvPr id="0" name=""/>
        <dsp:cNvSpPr/>
      </dsp:nvSpPr>
      <dsp:spPr>
        <a:xfrm>
          <a:off x="7181008" y="1731606"/>
          <a:ext cx="2956631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Signposting</a:t>
          </a:r>
        </a:p>
      </dsp:txBody>
      <dsp:txXfrm>
        <a:off x="7212206" y="1762804"/>
        <a:ext cx="2894235" cy="1002793"/>
      </dsp:txXfrm>
    </dsp:sp>
    <dsp:sp modelId="{B0EB1E3D-53CF-6A41-A99A-AB34F48839B8}">
      <dsp:nvSpPr>
        <dsp:cNvPr id="0" name=""/>
        <dsp:cNvSpPr/>
      </dsp:nvSpPr>
      <dsp:spPr>
        <a:xfrm>
          <a:off x="6932322" y="3107593"/>
          <a:ext cx="3081233" cy="106518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1FC65-E88A-3E4C-9F56-D1C17F62D6F0}">
      <dsp:nvSpPr>
        <dsp:cNvPr id="0" name=""/>
        <dsp:cNvSpPr/>
      </dsp:nvSpPr>
      <dsp:spPr>
        <a:xfrm>
          <a:off x="7118707" y="3284659"/>
          <a:ext cx="3081233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Misinform the route</a:t>
          </a:r>
        </a:p>
      </dsp:txBody>
      <dsp:txXfrm>
        <a:off x="7149905" y="3315857"/>
        <a:ext cx="3018837" cy="100279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19C7B-940B-214B-81C3-772D7040EE28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F4227-9C14-5C4B-B9D8-ED49E61FFA1F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/>
            <a:t>VISUAL AIDS</a:t>
          </a:r>
        </a:p>
      </dsp:txBody>
      <dsp:txXfrm>
        <a:off x="0" y="0"/>
        <a:ext cx="2103120" cy="4351338"/>
      </dsp:txXfrm>
    </dsp:sp>
    <dsp:sp modelId="{012B69D9-F786-F246-8A8C-1365731411DE}">
      <dsp:nvSpPr>
        <dsp:cNvPr id="0" name=""/>
        <dsp:cNvSpPr/>
      </dsp:nvSpPr>
      <dsp:spPr>
        <a:xfrm>
          <a:off x="2260854" y="101134"/>
          <a:ext cx="8254746" cy="2022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Unable to narrow content down to create slides</a:t>
          </a:r>
        </a:p>
      </dsp:txBody>
      <dsp:txXfrm>
        <a:off x="2260854" y="101134"/>
        <a:ext cx="8254746" cy="2022692"/>
      </dsp:txXfrm>
    </dsp:sp>
    <dsp:sp modelId="{1270764C-8938-384A-B995-90FCCB23EC7D}">
      <dsp:nvSpPr>
        <dsp:cNvPr id="0" name=""/>
        <dsp:cNvSpPr/>
      </dsp:nvSpPr>
      <dsp:spPr>
        <a:xfrm>
          <a:off x="2103120" y="2123826"/>
          <a:ext cx="84124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C539FD-85FD-684F-AE1E-4BF94F39BACF}">
      <dsp:nvSpPr>
        <dsp:cNvPr id="0" name=""/>
        <dsp:cNvSpPr/>
      </dsp:nvSpPr>
      <dsp:spPr>
        <a:xfrm>
          <a:off x="2260854" y="2224961"/>
          <a:ext cx="8254746" cy="2022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t" anchorCtr="0">
          <a:noAutofit/>
        </a:bodyPr>
        <a:lstStyle/>
        <a:p>
          <a:pPr marL="0" lvl="0" indent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600" kern="1200" dirty="0"/>
            <a:t>Using incorrect or misleading graphics  </a:t>
          </a:r>
        </a:p>
      </dsp:txBody>
      <dsp:txXfrm>
        <a:off x="2260854" y="2224961"/>
        <a:ext cx="8254746" cy="2022692"/>
      </dsp:txXfrm>
    </dsp:sp>
    <dsp:sp modelId="{C0240B99-7376-1A49-A69A-E0DDB22543BF}">
      <dsp:nvSpPr>
        <dsp:cNvPr id="0" name=""/>
        <dsp:cNvSpPr/>
      </dsp:nvSpPr>
      <dsp:spPr>
        <a:xfrm>
          <a:off x="2103120" y="4247653"/>
          <a:ext cx="84124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19C7B-940B-214B-81C3-772D7040EE28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9F4227-9C14-5C4B-B9D8-ED49E61FFA1F}">
      <dsp:nvSpPr>
        <dsp:cNvPr id="0" name=""/>
        <dsp:cNvSpPr/>
      </dsp:nvSpPr>
      <dsp:spPr>
        <a:xfrm>
          <a:off x="0" y="0"/>
          <a:ext cx="2103120" cy="4351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INVOLVING THE AUDIENCE</a:t>
          </a:r>
        </a:p>
      </dsp:txBody>
      <dsp:txXfrm>
        <a:off x="0" y="0"/>
        <a:ext cx="2103120" cy="4351338"/>
      </dsp:txXfrm>
    </dsp:sp>
    <dsp:sp modelId="{012B69D9-F786-F246-8A8C-1365731411DE}">
      <dsp:nvSpPr>
        <dsp:cNvPr id="0" name=""/>
        <dsp:cNvSpPr/>
      </dsp:nvSpPr>
      <dsp:spPr>
        <a:xfrm>
          <a:off x="2260854" y="67989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Irrelevant approaches to attract audience at the beginning</a:t>
          </a:r>
        </a:p>
      </dsp:txBody>
      <dsp:txXfrm>
        <a:off x="2260854" y="67989"/>
        <a:ext cx="8254746" cy="1359793"/>
      </dsp:txXfrm>
    </dsp:sp>
    <dsp:sp modelId="{1270764C-8938-384A-B995-90FCCB23EC7D}">
      <dsp:nvSpPr>
        <dsp:cNvPr id="0" name=""/>
        <dsp:cNvSpPr/>
      </dsp:nvSpPr>
      <dsp:spPr>
        <a:xfrm>
          <a:off x="2103120" y="1427782"/>
          <a:ext cx="84124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C539FD-85FD-684F-AE1E-4BF94F39BACF}">
      <dsp:nvSpPr>
        <dsp:cNvPr id="0" name=""/>
        <dsp:cNvSpPr/>
      </dsp:nvSpPr>
      <dsp:spPr>
        <a:xfrm>
          <a:off x="2260854" y="1495772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Difficulties in getting audience focused throughout the presentation</a:t>
          </a:r>
        </a:p>
      </dsp:txBody>
      <dsp:txXfrm>
        <a:off x="2260854" y="1495772"/>
        <a:ext cx="8254746" cy="1359793"/>
      </dsp:txXfrm>
    </dsp:sp>
    <dsp:sp modelId="{C0240B99-7376-1A49-A69A-E0DDB22543BF}">
      <dsp:nvSpPr>
        <dsp:cNvPr id="0" name=""/>
        <dsp:cNvSpPr/>
      </dsp:nvSpPr>
      <dsp:spPr>
        <a:xfrm>
          <a:off x="2103120" y="2855565"/>
          <a:ext cx="84124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DF7407-6DA8-ED40-8116-D8F0E73FEA63}">
      <dsp:nvSpPr>
        <dsp:cNvPr id="0" name=""/>
        <dsp:cNvSpPr/>
      </dsp:nvSpPr>
      <dsp:spPr>
        <a:xfrm>
          <a:off x="2260854" y="2923555"/>
          <a:ext cx="8254746" cy="13597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800" kern="1200" dirty="0"/>
            <a:t>Silence in Q&amp;A sections</a:t>
          </a:r>
        </a:p>
      </dsp:txBody>
      <dsp:txXfrm>
        <a:off x="2260854" y="2923555"/>
        <a:ext cx="8254746" cy="1359793"/>
      </dsp:txXfrm>
    </dsp:sp>
    <dsp:sp modelId="{88D95747-DEF3-9642-8887-1E1E23C9CAD5}">
      <dsp:nvSpPr>
        <dsp:cNvPr id="0" name=""/>
        <dsp:cNvSpPr/>
      </dsp:nvSpPr>
      <dsp:spPr>
        <a:xfrm>
          <a:off x="2103120" y="4283348"/>
          <a:ext cx="841248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0.41043</cdr:x>
      <cdr:y>0.45285</cdr:y>
    </cdr:from>
    <cdr:to>
      <cdr:x>0.5869</cdr:x>
      <cdr:y>0.663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60BED19-58C2-E5D3-979F-334FF0B5CD15}"/>
            </a:ext>
          </a:extLst>
        </cdr:cNvPr>
        <cdr:cNvSpPr txBox="1"/>
      </cdr:nvSpPr>
      <cdr:spPr>
        <a:xfrm xmlns:a="http://schemas.openxmlformats.org/drawingml/2006/main">
          <a:off x="2126673" y="197052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VN" sz="1100" dirty="0"/>
        </a:p>
      </cdr:txBody>
    </cdr:sp>
  </cdr:relSizeAnchor>
  <cdr:relSizeAnchor xmlns:cdr="http://schemas.openxmlformats.org/drawingml/2006/chartDrawing">
    <cdr:from>
      <cdr:x>0.43984</cdr:x>
      <cdr:y>0.5</cdr:y>
    </cdr:from>
    <cdr:to>
      <cdr:x>0.61631</cdr:x>
      <cdr:y>0.71014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0CDFBC3-E06A-4F76-5A70-7AA1B58BDD2E}"/>
            </a:ext>
          </a:extLst>
        </cdr:cNvPr>
        <cdr:cNvSpPr txBox="1"/>
      </cdr:nvSpPr>
      <cdr:spPr>
        <a:xfrm xmlns:a="http://schemas.openxmlformats.org/drawingml/2006/main">
          <a:off x="2279073" y="217566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VN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FE2D4-47D3-6749-9F10-3AABC4B1FE9A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A8F6D-6AAC-5D45-9F20-6FCAF8D77BE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441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EB4D4-EC83-1329-91B5-4566ED9EB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4728B8-0CDB-ED7F-1568-71AEC3620C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B1DA1-0A1C-4A10-EFBB-789D522DF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BDB867-FC1A-4DDE-11DD-158159AA4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C46A4-428B-CC10-0139-B9C355C0A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34570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E3A55-2FCB-23E2-EFE5-D44D15A2E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3D084B-2E01-FC4B-3AD0-702C66936E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D2094-F8A9-E5CC-D5D8-544BC6E6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91CD7E-8C56-C777-5F77-423DA85D8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838D68-324C-8D6C-F751-A914A0F01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76619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C672A3-B8A3-A72F-D722-82AF6EC5F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4F0B65-4A23-DA22-07D8-2778D2AFF7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6C7356-ED76-F977-3776-F07B8C243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0F18D5-1F26-102A-2AA8-1E2A0107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1E02F-AC6E-6090-C9A7-50D3345A0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28493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5A239-E509-CC81-2857-BDF0AFA0A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B91204-2EB0-24DB-1C77-05FBF8E9D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8D333-D687-23BB-AEB9-D3840EA0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058E81-FBC7-44CF-7707-DF233C239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B378D-0378-7997-1437-02E4C8950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03560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A8A19-9301-86BB-07CD-4103C25C8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97154-71BC-E4DF-CC9E-9C782487E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98A0-3D1F-7397-F658-322047B39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374F90-B6DA-4600-3327-9DAAF99B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9C52D-644C-3429-C8D6-008FDF957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946221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715D4-FEA9-C209-ECD5-A451BEF2F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EE720-AF47-331E-BCF2-0620F5F001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83AE7-BD0F-51EA-80E8-6689E4CEC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1E81C-FA06-5FDE-2632-54C2F827A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2B6732-7A28-5A4A-940E-A6E2A0C3A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BCB6F-9B80-06EC-2C32-98B8DA4B6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962751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B221A-F27E-E4D6-BBBC-45B742DC6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22E07B-FBC4-B74D-A518-FE05D6BEF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E8E904-486A-6F33-094B-8EDBACF115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42864B-A039-5207-E593-2D7C09EA6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BBF57-A04E-3C9A-CE97-194610048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35CF0F-69AF-6A58-9403-13E921D6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3B3549-985A-832A-0650-7B5C1536A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882AC-DC34-2C3D-B213-EC6527B8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796718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46ED6-5AA0-76FE-5B38-312305930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39CBB6-6731-8138-1D17-C607151A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616883-0C28-12D3-9E2C-F1830AC9B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9C8AB1-5DCA-B453-4CCC-26EB7DC18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01435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6BE572-775C-F8C0-06A1-F8533F51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3D65DC-23B8-7827-3E91-299B77505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33CE0-ABEA-AA70-07EA-C7A2F648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66376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76103-8803-EEF6-1221-41292387D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6A4924-5B1E-064F-F515-BF9C4F4C6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6B7A4C-0B14-6959-042F-DB5B26CE7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13067-7946-D10B-0CCB-3A2BEE30D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015914-B4F4-4C84-780A-339C7457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F41C5-6C81-191D-EC4D-5F16E772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46137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EEC4A-C357-826E-239C-3C1BB35BE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60D268-52FA-5CAF-C964-DE4912DDEB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249DA0-4588-A756-6490-062830F85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5443C3-B0E9-C89A-2AF5-FC5FD2AD1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27D00-4AEC-3084-811E-184BE9D4F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93B964-C943-0D8A-CBAC-A88CF8BB6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338043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5">
          <a:fgClr>
            <a:schemeClr val="accent4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DC9AAC-08AC-D83A-4867-535695D7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642826-EA72-3D73-B676-04A57CE3A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AE659-88AF-FF2E-2989-CCB8456F5C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18DBC-69B4-C94E-9E16-F98786FFE8F7}" type="datetimeFigureOut">
              <a:rPr lang="en-VN" smtClean="0"/>
              <a:t>25/09/2024</a:t>
            </a:fld>
            <a:endParaRPr lang="en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B3D6B-C274-BEAF-5B28-B2F6C9AA48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36CCB-3A63-94A5-CD12-EB24A3C12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A37D2-9A39-1843-99FF-66616ECE2CCA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641038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060CC-7FB3-F046-66F1-7A975F975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48267"/>
            <a:ext cx="9347200" cy="2561696"/>
          </a:xfrm>
        </p:spPr>
        <p:txBody>
          <a:bodyPr>
            <a:normAutofit fontScale="90000"/>
          </a:bodyPr>
          <a:lstStyle/>
          <a:p>
            <a:br>
              <a:rPr lang="en-VN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VN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VN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VN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VN" sz="4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PROBLEMS ENCOUNTERED BY ENGLISH MAJORS IN PERFORMING ORAL PRESENTATION AND </a:t>
            </a:r>
            <a:br>
              <a:rPr lang="en-VN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 SUGGESTED SOLUTIONS</a:t>
            </a:r>
            <a:endParaRPr lang="en-V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64DEDB-6A54-3D10-A47D-02E1B04136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Pham Thi Kim Cuc, Ph.D</a:t>
            </a:r>
          </a:p>
          <a:p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Hung Vuong University, Phu Tho Province</a:t>
            </a:r>
          </a:p>
          <a:p>
            <a:r>
              <a:rPr lang="en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Email: kimcucpt@hvu.edu.vn</a:t>
            </a:r>
          </a:p>
          <a:p>
            <a:endParaRPr lang="en-VN" dirty="0"/>
          </a:p>
        </p:txBody>
      </p:sp>
    </p:spTree>
    <p:extLst>
      <p:ext uri="{BB962C8B-B14F-4D97-AF65-F5344CB8AC3E}">
        <p14:creationId xmlns:p14="http://schemas.microsoft.com/office/powerpoint/2010/main" val="229675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5171-EBCB-8206-E546-D6D3216E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IN </a:t>
            </a:r>
            <a:b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 ORAL PRESENTATIONS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6AFDA64-4E12-E8BB-0BF7-61FD529CD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73744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38026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5171-EBCB-8206-E546-D6D3216E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IN </a:t>
            </a:r>
            <a:b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 ORAL PRESENTATIONS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6AFDA64-4E12-E8BB-0BF7-61FD529CDA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61628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4563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5171-EBCB-8206-E546-D6D3216E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TO PROBLEMS IN </a:t>
            </a:r>
            <a:b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 ORAL PRESENTATIONS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B4B3EF-F3DC-A58A-CBE3-064D0887A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82071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0414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5171-EBCB-8206-E546-D6D3216E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IMPLICATIONS OF PEDAGOGY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7B4B3EF-F3DC-A58A-CBE3-064D0887AD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0343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03583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3BD26-241B-254B-8A6D-90CB77F5A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5812"/>
            <a:ext cx="10515600" cy="5621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VN" sz="5400" dirty="0">
              <a:latin typeface="AkayaKanadaka" panose="02010502080401010103" pitchFamily="2" charset="77"/>
              <a:cs typeface="AkayaKanadaka" panose="02010502080401010103" pitchFamily="2" charset="77"/>
            </a:endParaRPr>
          </a:p>
          <a:p>
            <a:pPr marL="0" indent="0" algn="ctr">
              <a:buNone/>
            </a:pPr>
            <a:endParaRPr lang="en-VN" sz="5400" dirty="0">
              <a:latin typeface="AkayaKanadaka" panose="02010502080401010103" pitchFamily="2" charset="77"/>
              <a:cs typeface="AkayaKanadaka" panose="02010502080401010103" pitchFamily="2" charset="77"/>
            </a:endParaRPr>
          </a:p>
          <a:p>
            <a:pPr marL="0" indent="0" algn="ctr">
              <a:buNone/>
            </a:pPr>
            <a:r>
              <a:rPr lang="en-VN" sz="9600" dirty="0">
                <a:solidFill>
                  <a:schemeClr val="accent2"/>
                </a:solidFill>
                <a:latin typeface="American Typewriter" panose="02090604020004020304" pitchFamily="18" charset="77"/>
                <a:cs typeface="AkayaKanadaka" panose="02010502080401010103" pitchFamily="2" charset="77"/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55902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E974652-3B11-63D7-52DF-1B3D3CD00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VN" b="1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GLOSSOPHOBIA</a:t>
            </a:r>
            <a:endParaRPr lang="en-VN" b="1" dirty="0"/>
          </a:p>
        </p:txBody>
      </p:sp>
      <p:graphicFrame>
        <p:nvGraphicFramePr>
          <p:cNvPr id="16" name="Content Placeholder 15">
            <a:extLst>
              <a:ext uri="{FF2B5EF4-FFF2-40B4-BE49-F238E27FC236}">
                <a16:creationId xmlns:a16="http://schemas.microsoft.com/office/drawing/2014/main" id="{6803EA17-15A0-6913-9670-B70FCB6A336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080000" y="1825625"/>
          <a:ext cx="62738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492BE22-D1F6-B5DB-D61F-CD0E0AD24E4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23041892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33753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Graphic spid="1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79FD699-0487-2C7C-CA51-2142BA19FE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957808"/>
              </p:ext>
            </p:extLst>
          </p:nvPr>
        </p:nvGraphicFramePr>
        <p:xfrm>
          <a:off x="2032000" y="425670"/>
          <a:ext cx="8128000" cy="5712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5655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64B0776-4306-F2AC-2F3F-C8403536A9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11594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70E530D-2ADA-EC52-692E-40A6ED0EE7E3}"/>
              </a:ext>
            </a:extLst>
          </p:cNvPr>
          <p:cNvSpPr txBox="1"/>
          <p:nvPr/>
        </p:nvSpPr>
        <p:spPr>
          <a:xfrm>
            <a:off x="1392382" y="602673"/>
            <a:ext cx="98401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VN" sz="4400" dirty="0"/>
              <a:t>RESEARCH QUESTIONS</a:t>
            </a:r>
          </a:p>
        </p:txBody>
      </p:sp>
    </p:spTree>
    <p:extLst>
      <p:ext uri="{BB962C8B-B14F-4D97-AF65-F5344CB8AC3E}">
        <p14:creationId xmlns:p14="http://schemas.microsoft.com/office/powerpoint/2010/main" val="3425417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4A61-FFD8-15D9-2D03-268EC933F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820"/>
          </a:xfrm>
        </p:spPr>
        <p:txBody>
          <a:bodyPr/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PARTICIPANTS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6AFD25A-1003-83F6-6D80-52E82AEDC3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26835"/>
              </p:ext>
            </p:extLst>
          </p:nvPr>
        </p:nvGraphicFramePr>
        <p:xfrm>
          <a:off x="838200" y="1213946"/>
          <a:ext cx="10515600" cy="4963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535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BE3E9-899B-3747-1C14-A06FB12E8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79896"/>
          </a:xfrm>
        </p:spPr>
        <p:txBody>
          <a:bodyPr/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TOOLS OF DATA COLLECTION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83F828D-79F8-E754-9449-3E7191271E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0145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7920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5171-EBCB-8206-E546-D6D3216E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IN </a:t>
            </a:r>
            <a:b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 ORAL PRESENTATIONS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A25658D-618F-71A8-79DB-F96E9DB0E4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114604"/>
              </p:ext>
            </p:extLst>
          </p:nvPr>
        </p:nvGraphicFramePr>
        <p:xfrm>
          <a:off x="838200" y="1825625"/>
          <a:ext cx="10515600" cy="40538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927538">
                  <a:extLst>
                    <a:ext uri="{9D8B030D-6E8A-4147-A177-3AD203B41FA5}">
                      <a16:colId xmlns:a16="http://schemas.microsoft.com/office/drawing/2014/main" val="2130489680"/>
                    </a:ext>
                  </a:extLst>
                </a:gridCol>
                <a:gridCol w="6463862">
                  <a:extLst>
                    <a:ext uri="{9D8B030D-6E8A-4147-A177-3AD203B41FA5}">
                      <a16:colId xmlns:a16="http://schemas.microsoft.com/office/drawing/2014/main" val="1458564996"/>
                    </a:ext>
                  </a:extLst>
                </a:gridCol>
                <a:gridCol w="1513490">
                  <a:extLst>
                    <a:ext uri="{9D8B030D-6E8A-4147-A177-3AD203B41FA5}">
                      <a16:colId xmlns:a16="http://schemas.microsoft.com/office/drawing/2014/main" val="3812427429"/>
                    </a:ext>
                  </a:extLst>
                </a:gridCol>
                <a:gridCol w="1610710">
                  <a:extLst>
                    <a:ext uri="{9D8B030D-6E8A-4147-A177-3AD203B41FA5}">
                      <a16:colId xmlns:a16="http://schemas.microsoft.com/office/drawing/2014/main" val="3153014328"/>
                    </a:ext>
                  </a:extLst>
                </a:gridCol>
              </a:tblGrid>
              <a:tr h="441888"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Problems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007146"/>
                  </a:ext>
                </a:extLst>
              </a:tr>
              <a:tr h="441888"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Experiencing negative emotions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4.58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6940687"/>
                  </a:ext>
                </a:extLst>
              </a:tr>
              <a:tr h="441888"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Expressing ideas clearly and smoothly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0937047"/>
                  </a:ext>
                </a:extLst>
              </a:tr>
              <a:tr h="441888"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Using graphics and designing slides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4.35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0.70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166171"/>
                  </a:ext>
                </a:extLst>
              </a:tr>
              <a:tr h="441888"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Keeping the audience interest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1369166"/>
                  </a:ext>
                </a:extLst>
              </a:tr>
              <a:tr h="441888"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Fulfilling teacher's expectation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0.65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1798976"/>
                  </a:ext>
                </a:extLst>
              </a:tr>
              <a:tr h="441888"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Understanding the topic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2.89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VN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0.58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069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347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5171-EBCB-8206-E546-D6D3216E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IN </a:t>
            </a:r>
            <a:b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 ORAL PRESENTATIONS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816EFEF4-82BC-F3EA-8F64-E5A1415FCA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35860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035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45171-EBCB-8206-E546-D6D3216E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PROBLEMS IN </a:t>
            </a:r>
            <a:b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 ORAL PRESENTATIONS</a:t>
            </a:r>
          </a:p>
        </p:txBody>
      </p:sp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43E65185-882D-44A1-12CD-FB1383C54F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04782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3410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{D3A75D35-7844-F449-9BB7-89F3E953FC96}tf10001119</Template>
  <TotalTime>269</TotalTime>
  <Words>368</Words>
  <Application>Microsoft Macintosh PowerPoint</Application>
  <PresentationFormat>Widescreen</PresentationFormat>
  <Paragraphs>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AkayaKanadaka</vt:lpstr>
      <vt:lpstr>American Typewriter</vt:lpstr>
      <vt:lpstr>Arial</vt:lpstr>
      <vt:lpstr>Calibri</vt:lpstr>
      <vt:lpstr>Calibri Light</vt:lpstr>
      <vt:lpstr>Times New Roman</vt:lpstr>
      <vt:lpstr>Office Theme</vt:lpstr>
      <vt:lpstr>     PROBLEMS ENCOUNTERED BY ENGLISH MAJORS IN PERFORMING ORAL PRESENTATION AND  SOME SUGGESTED SOLUTIONS</vt:lpstr>
      <vt:lpstr>GLOSSOPHOBIA</vt:lpstr>
      <vt:lpstr>PowerPoint Presentation</vt:lpstr>
      <vt:lpstr>PowerPoint Presentation</vt:lpstr>
      <vt:lpstr>PARTICIPANTS</vt:lpstr>
      <vt:lpstr>TOOLS OF DATA COLLECTION</vt:lpstr>
      <vt:lpstr>PROBLEMS IN  PERFORMING ORAL PRESENTATIONS</vt:lpstr>
      <vt:lpstr>PROBLEMS IN  PERFORMING ORAL PRESENTATIONS</vt:lpstr>
      <vt:lpstr>PROBLEMS IN  PERFORMING ORAL PRESENTATIONS</vt:lpstr>
      <vt:lpstr>PROBLEMS IN  PERFORMING ORAL PRESENTATIONS</vt:lpstr>
      <vt:lpstr>PROBLEMS IN  PERFORMING ORAL PRESENTATIONS</vt:lpstr>
      <vt:lpstr>CAUSES TO PROBLEMS IN  PERFORMING ORAL PRESENTATIONS</vt:lpstr>
      <vt:lpstr>IMPLICATIONS OF PEDAGOGY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Phạm Thị Kim Cúc</dc:creator>
  <cp:lastModifiedBy>Phạm Thị Kim Cúc</cp:lastModifiedBy>
  <cp:revision>3</cp:revision>
  <dcterms:created xsi:type="dcterms:W3CDTF">2024-09-25T00:50:14Z</dcterms:created>
  <dcterms:modified xsi:type="dcterms:W3CDTF">2024-09-25T07:49:11Z</dcterms:modified>
</cp:coreProperties>
</file>